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365" r:id="rId5"/>
    <p:sldId id="409" r:id="rId6"/>
    <p:sldId id="408" r:id="rId7"/>
    <p:sldId id="392" r:id="rId8"/>
    <p:sldId id="405" r:id="rId9"/>
    <p:sldId id="372" r:id="rId10"/>
    <p:sldId id="397" r:id="rId11"/>
    <p:sldId id="382" r:id="rId12"/>
    <p:sldId id="410" r:id="rId13"/>
    <p:sldId id="387" r:id="rId14"/>
    <p:sldId id="381" r:id="rId15"/>
    <p:sldId id="413" r:id="rId16"/>
    <p:sldId id="412" r:id="rId17"/>
    <p:sldId id="402" r:id="rId18"/>
    <p:sldId id="376" r:id="rId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98">
          <p15:clr>
            <a:srgbClr val="A4A3A4"/>
          </p15:clr>
        </p15:guide>
        <p15:guide id="2" orient="horz" pos="2822" userDrawn="1">
          <p15:clr>
            <a:srgbClr val="A4A3A4"/>
          </p15:clr>
        </p15:guide>
        <p15:guide id="3" orient="horz" pos="622">
          <p15:clr>
            <a:srgbClr val="A4A3A4"/>
          </p15:clr>
        </p15:guide>
        <p15:guide id="4" orient="horz" pos="757">
          <p15:clr>
            <a:srgbClr val="A4A3A4"/>
          </p15:clr>
        </p15:guide>
        <p15:guide id="5" orient="horz" pos="1212">
          <p15:clr>
            <a:srgbClr val="A4A3A4"/>
          </p15:clr>
        </p15:guide>
        <p15:guide id="6" pos="249">
          <p15:clr>
            <a:srgbClr val="A4A3A4"/>
          </p15:clr>
        </p15:guide>
        <p15:guide id="7" pos="5511">
          <p15:clr>
            <a:srgbClr val="A4A3A4"/>
          </p15:clr>
        </p15:guide>
        <p15:guide id="8" orient="horz" pos="2656">
          <p15:clr>
            <a:srgbClr val="A4A3A4"/>
          </p15:clr>
        </p15:guide>
        <p15:guide id="9" orient="horz" pos="615">
          <p15:clr>
            <a:srgbClr val="A4A3A4"/>
          </p15:clr>
        </p15:guide>
        <p15:guide id="10" orient="horz" pos="850">
          <p15:clr>
            <a:srgbClr val="A4A3A4"/>
          </p15:clr>
        </p15:guide>
        <p15:guide id="11" pos="5519">
          <p15:clr>
            <a:srgbClr val="A4A3A4"/>
          </p15:clr>
        </p15:guide>
        <p15:guide id="12" pos="47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aela Alioto" initials="MA" lastIdx="2" clrIdx="0">
    <p:extLst/>
  </p:cmAuthor>
  <p:cmAuthor id="2" name="微软用户" initials="微软用户"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6F"/>
    <a:srgbClr val="712AA3"/>
    <a:srgbClr val="ECEDEE"/>
    <a:srgbClr val="F79F2F"/>
    <a:srgbClr val="834D9A"/>
    <a:srgbClr val="FBFB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71" autoAdjust="0"/>
    <p:restoredTop sz="93568" autoAdjust="0"/>
  </p:normalViewPr>
  <p:slideViewPr>
    <p:cSldViewPr snapToGrid="0">
      <p:cViewPr varScale="1">
        <p:scale>
          <a:sx n="136" d="100"/>
          <a:sy n="136" d="100"/>
        </p:scale>
        <p:origin x="990" y="114"/>
      </p:cViewPr>
      <p:guideLst>
        <p:guide orient="horz" pos="2898"/>
        <p:guide orient="horz" pos="2822"/>
        <p:guide orient="horz" pos="622"/>
        <p:guide orient="horz" pos="757"/>
        <p:guide orient="horz" pos="1212"/>
        <p:guide pos="249"/>
        <p:guide pos="5511"/>
        <p:guide orient="horz" pos="2656"/>
        <p:guide orient="horz" pos="615"/>
        <p:guide orient="horz" pos="850"/>
        <p:guide pos="5519"/>
        <p:guide pos="471"/>
      </p:guideLst>
    </p:cSldViewPr>
  </p:slideViewPr>
  <p:notesTextViewPr>
    <p:cViewPr>
      <p:scale>
        <a:sx n="1" d="1"/>
        <a:sy n="1" d="1"/>
      </p:scale>
      <p:origin x="0" y="0"/>
    </p:cViewPr>
  </p:notesTextViewPr>
  <p:sorterViewPr>
    <p:cViewPr>
      <p:scale>
        <a:sx n="100" d="100"/>
        <a:sy n="100" d="100"/>
      </p:scale>
      <p:origin x="0" y="-1121"/>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13F62E-9481-4E10-B7B7-BA759B2DA8A7}" type="datetimeFigureOut">
              <a:rPr lang="en-US" smtClean="0"/>
              <a:pPr/>
              <a:t>4/18/2019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D2CD88-6E5F-421C-8E3E-FAF6C4AE6665}" type="slidenum">
              <a:rPr lang="en-US" smtClean="0"/>
              <a:pPr/>
              <a:t>‹#›</a:t>
            </a:fld>
            <a:endParaRPr lang="en-US" dirty="0"/>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C76F72-D5CA-4B95-8AC9-4522CECF7941}" type="datetimeFigureOut">
              <a:rPr lang="en-US" smtClean="0"/>
              <a:pPr/>
              <a:t>4/18/2019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3CAFBA-3B71-46CC-81FD-FEC88BCD6FA0}" type="slidenum">
              <a:rPr lang="en-US" smtClean="0"/>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3CAFBA-3B71-46CC-81FD-FEC88BCD6FA0}" type="slidenum">
              <a:rPr lang="en-US" smtClean="0"/>
              <a:pPr/>
              <a:t>1</a:t>
            </a:fld>
            <a:endParaRPr lang="en-US" dirty="0"/>
          </a:p>
        </p:txBody>
      </p:sp>
    </p:spTree>
    <p:extLst>
      <p:ext uri="{BB962C8B-B14F-4D97-AF65-F5344CB8AC3E}">
        <p14:creationId xmlns:p14="http://schemas.microsoft.com/office/powerpoint/2010/main" val="2042291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23CAFBA-3B71-46CC-81FD-FEC88BCD6FA0}" type="slidenum">
              <a:rPr lang="en-US" smtClean="0"/>
              <a:pPr/>
              <a:t>2</a:t>
            </a:fld>
            <a:endParaRPr lang="en-US" dirty="0"/>
          </a:p>
        </p:txBody>
      </p:sp>
    </p:spTree>
    <p:extLst>
      <p:ext uri="{BB962C8B-B14F-4D97-AF65-F5344CB8AC3E}">
        <p14:creationId xmlns:p14="http://schemas.microsoft.com/office/powerpoint/2010/main" val="2162984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3CAFBA-3B71-46CC-81FD-FEC88BCD6FA0}" type="slidenum">
              <a:rPr lang="en-US" smtClean="0"/>
              <a:pPr/>
              <a:t>4</a:t>
            </a:fld>
            <a:endParaRPr lang="en-US" dirty="0"/>
          </a:p>
        </p:txBody>
      </p:sp>
    </p:spTree>
    <p:extLst>
      <p:ext uri="{BB962C8B-B14F-4D97-AF65-F5344CB8AC3E}">
        <p14:creationId xmlns:p14="http://schemas.microsoft.com/office/powerpoint/2010/main" val="1707769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3CAFBA-3B71-46CC-81FD-FEC88BCD6FA0}" type="slidenum">
              <a:rPr lang="en-US" smtClean="0"/>
              <a:pPr/>
              <a:t>5</a:t>
            </a:fld>
            <a:endParaRPr lang="en-US" dirty="0"/>
          </a:p>
        </p:txBody>
      </p:sp>
    </p:spTree>
    <p:extLst>
      <p:ext uri="{BB962C8B-B14F-4D97-AF65-F5344CB8AC3E}">
        <p14:creationId xmlns:p14="http://schemas.microsoft.com/office/powerpoint/2010/main" val="1228439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3CAFBA-3B71-46CC-81FD-FEC88BCD6FA0}" type="slidenum">
              <a:rPr lang="en-US" smtClean="0"/>
              <a:pPr/>
              <a:t>8</a:t>
            </a:fld>
            <a:endParaRPr lang="en-US"/>
          </a:p>
        </p:txBody>
      </p:sp>
    </p:spTree>
    <p:extLst>
      <p:ext uri="{BB962C8B-B14F-4D97-AF65-F5344CB8AC3E}">
        <p14:creationId xmlns:p14="http://schemas.microsoft.com/office/powerpoint/2010/main" val="4229782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3CAFBA-3B71-46CC-81FD-FEC88BCD6FA0}" type="slidenum">
              <a:rPr lang="en-US" smtClean="0"/>
              <a:pPr/>
              <a:t>11</a:t>
            </a:fld>
            <a:endParaRPr lang="en-US" dirty="0"/>
          </a:p>
        </p:txBody>
      </p:sp>
    </p:spTree>
    <p:extLst>
      <p:ext uri="{BB962C8B-B14F-4D97-AF65-F5344CB8AC3E}">
        <p14:creationId xmlns:p14="http://schemas.microsoft.com/office/powerpoint/2010/main" val="613886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视频</a:t>
            </a:r>
          </a:p>
        </p:txBody>
      </p:sp>
      <p:sp>
        <p:nvSpPr>
          <p:cNvPr id="4" name="灯片编号占位符 3"/>
          <p:cNvSpPr>
            <a:spLocks noGrp="1"/>
          </p:cNvSpPr>
          <p:nvPr>
            <p:ph type="sldNum" sz="quarter" idx="10"/>
          </p:nvPr>
        </p:nvSpPr>
        <p:spPr/>
        <p:txBody>
          <a:bodyPr/>
          <a:lstStyle/>
          <a:p>
            <a:fld id="{623CAFBA-3B71-46CC-81FD-FEC88BCD6FA0}" type="slidenum">
              <a:rPr lang="en-US" smtClean="0"/>
              <a:pPr/>
              <a:t>12</a:t>
            </a:fld>
            <a:endParaRPr lang="en-US" dirty="0"/>
          </a:p>
        </p:txBody>
      </p:sp>
    </p:spTree>
    <p:extLst>
      <p:ext uri="{BB962C8B-B14F-4D97-AF65-F5344CB8AC3E}">
        <p14:creationId xmlns:p14="http://schemas.microsoft.com/office/powerpoint/2010/main" val="986027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3CAFBA-3B71-46CC-81FD-FEC88BCD6FA0}" type="slidenum">
              <a:rPr lang="en-US" smtClean="0"/>
              <a:pPr/>
              <a:t>15</a:t>
            </a:fld>
            <a:endParaRPr lang="en-US" dirty="0"/>
          </a:p>
        </p:txBody>
      </p:sp>
    </p:spTree>
    <p:extLst>
      <p:ext uri="{BB962C8B-B14F-4D97-AF65-F5344CB8AC3E}">
        <p14:creationId xmlns:p14="http://schemas.microsoft.com/office/powerpoint/2010/main" val="1321546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p:cNvSpPr/>
          <p:nvPr userDrawn="1"/>
        </p:nvSpPr>
        <p:spPr>
          <a:xfrm>
            <a:off x="0" y="1560513"/>
            <a:ext cx="9144000" cy="358298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Arial" panose="020B0604020202020204" pitchFamily="34" charset="0"/>
              <a:cs typeface="Arial" panose="020B0604020202020204" pitchFamily="34" charset="0"/>
            </a:endParaRPr>
          </a:p>
        </p:txBody>
      </p:sp>
      <p:sp>
        <p:nvSpPr>
          <p:cNvPr id="28" name="Text Placeholder 27"/>
          <p:cNvSpPr>
            <a:spLocks noGrp="1"/>
          </p:cNvSpPr>
          <p:nvPr>
            <p:ph type="body" sz="quarter" idx="12" hasCustomPrompt="1"/>
          </p:nvPr>
        </p:nvSpPr>
        <p:spPr>
          <a:xfrm>
            <a:off x="7007795" y="2647908"/>
            <a:ext cx="2133030" cy="2492417"/>
          </a:xfrm>
          <a:custGeom>
            <a:avLst/>
            <a:gdLst/>
            <a:ahLst/>
            <a:cxnLst/>
            <a:rect l="l" t="t" r="r" b="b"/>
            <a:pathLst>
              <a:path w="2133030" h="2492417">
                <a:moveTo>
                  <a:pt x="1283690" y="999"/>
                </a:moveTo>
                <a:cubicBezTo>
                  <a:pt x="1382144" y="-2298"/>
                  <a:pt x="1481069" y="2411"/>
                  <a:pt x="1579051" y="17479"/>
                </a:cubicBezTo>
                <a:cubicBezTo>
                  <a:pt x="1714719" y="36314"/>
                  <a:pt x="1974750" y="73985"/>
                  <a:pt x="2133030" y="153092"/>
                </a:cubicBezTo>
                <a:lnTo>
                  <a:pt x="2133030" y="2492417"/>
                </a:lnTo>
                <a:cubicBezTo>
                  <a:pt x="2133030" y="2492417"/>
                  <a:pt x="2133030" y="2492417"/>
                  <a:pt x="576614" y="2492417"/>
                </a:cubicBezTo>
                <a:cubicBezTo>
                  <a:pt x="512548" y="2492417"/>
                  <a:pt x="365574" y="2262628"/>
                  <a:pt x="331657" y="2213657"/>
                </a:cubicBezTo>
                <a:cubicBezTo>
                  <a:pt x="260055" y="2115714"/>
                  <a:pt x="207295" y="2006470"/>
                  <a:pt x="162072" y="1893460"/>
                </a:cubicBezTo>
                <a:cubicBezTo>
                  <a:pt x="64089" y="1648603"/>
                  <a:pt x="24" y="1384911"/>
                  <a:pt x="24" y="1121219"/>
                </a:cubicBezTo>
                <a:cubicBezTo>
                  <a:pt x="-3745" y="533562"/>
                  <a:pt x="437177" y="122956"/>
                  <a:pt x="991156" y="32547"/>
                </a:cubicBezTo>
                <a:cubicBezTo>
                  <a:pt x="1087254" y="15596"/>
                  <a:pt x="1185237" y="4295"/>
                  <a:pt x="1283690" y="999"/>
                </a:cubicBezTo>
                <a:close/>
              </a:path>
            </a:pathLst>
          </a:custGeom>
          <a:solidFill>
            <a:schemeClr val="accent1"/>
          </a:solidFill>
        </p:spPr>
        <p:txBody>
          <a:bodyPr>
            <a:noAutofit/>
          </a:bodyPr>
          <a:lstStyle>
            <a:lvl1pPr>
              <a:defRPr>
                <a:latin typeface="Arial" panose="020B0604020202020204" pitchFamily="34" charset="0"/>
                <a:cs typeface="Arial" panose="020B0604020202020204" pitchFamily="34" charset="0"/>
              </a:defRPr>
            </a:lvl1pPr>
          </a:lstStyle>
          <a:p>
            <a:pPr lvl="0"/>
            <a:r>
              <a:rPr lang="de-DE"/>
              <a:t> </a:t>
            </a:r>
          </a:p>
        </p:txBody>
      </p:sp>
      <p:sp>
        <p:nvSpPr>
          <p:cNvPr id="19" name="Text Placeholder 18"/>
          <p:cNvSpPr>
            <a:spLocks noGrp="1"/>
          </p:cNvSpPr>
          <p:nvPr>
            <p:ph type="body" sz="quarter" idx="11" hasCustomPrompt="1"/>
          </p:nvPr>
        </p:nvSpPr>
        <p:spPr>
          <a:xfrm>
            <a:off x="-3175" y="3369009"/>
            <a:ext cx="3094016" cy="1774492"/>
          </a:xfrm>
          <a:custGeom>
            <a:avLst/>
            <a:gdLst/>
            <a:ahLst/>
            <a:cxnLst/>
            <a:rect l="l" t="t" r="r" b="b"/>
            <a:pathLst>
              <a:path w="3094016" h="1774492">
                <a:moveTo>
                  <a:pt x="1670690" y="1"/>
                </a:moveTo>
                <a:cubicBezTo>
                  <a:pt x="2061286" y="253"/>
                  <a:pt x="2433693" y="110282"/>
                  <a:pt x="2675721" y="377820"/>
                </a:cubicBezTo>
                <a:cubicBezTo>
                  <a:pt x="2822491" y="540136"/>
                  <a:pt x="2995603" y="728875"/>
                  <a:pt x="3059580" y="947813"/>
                </a:cubicBezTo>
                <a:cubicBezTo>
                  <a:pt x="3063343" y="959138"/>
                  <a:pt x="3067107" y="974237"/>
                  <a:pt x="3070870" y="989336"/>
                </a:cubicBezTo>
                <a:cubicBezTo>
                  <a:pt x="3097213" y="1102580"/>
                  <a:pt x="3097213" y="1223373"/>
                  <a:pt x="3089687" y="1332842"/>
                </a:cubicBezTo>
                <a:cubicBezTo>
                  <a:pt x="3085923" y="1389464"/>
                  <a:pt x="3067107" y="1751843"/>
                  <a:pt x="3018183" y="1774492"/>
                </a:cubicBezTo>
                <a:cubicBezTo>
                  <a:pt x="3018183" y="1774492"/>
                  <a:pt x="850511" y="1774492"/>
                  <a:pt x="0" y="1774492"/>
                </a:cubicBezTo>
                <a:cubicBezTo>
                  <a:pt x="0" y="1774492"/>
                  <a:pt x="0" y="1774492"/>
                  <a:pt x="0" y="762849"/>
                </a:cubicBezTo>
                <a:cubicBezTo>
                  <a:pt x="94083" y="642055"/>
                  <a:pt x="203219" y="528812"/>
                  <a:pt x="312356" y="441991"/>
                </a:cubicBezTo>
                <a:cubicBezTo>
                  <a:pt x="636237" y="180823"/>
                  <a:pt x="1168497" y="-322"/>
                  <a:pt x="1670690" y="1"/>
                </a:cubicBezTo>
                <a:close/>
              </a:path>
            </a:pathLst>
          </a:custGeom>
          <a:solidFill>
            <a:schemeClr val="accent3"/>
          </a:solidFill>
        </p:spPr>
        <p:txBody>
          <a:bodyPr>
            <a:noAutofit/>
          </a:bodyPr>
          <a:lstStyle>
            <a:lvl1pPr>
              <a:defRPr>
                <a:latin typeface="Arial" panose="020B0604020202020204" pitchFamily="34" charset="0"/>
                <a:cs typeface="Arial" panose="020B0604020202020204" pitchFamily="34" charset="0"/>
              </a:defRPr>
            </a:lvl1pPr>
          </a:lstStyle>
          <a:p>
            <a:pPr lvl="0"/>
            <a:r>
              <a:rPr lang="de-DE"/>
              <a:t> </a:t>
            </a:r>
            <a:endParaRPr lang="en-US"/>
          </a:p>
        </p:txBody>
      </p:sp>
      <p:sp>
        <p:nvSpPr>
          <p:cNvPr id="2" name="Title 1"/>
          <p:cNvSpPr>
            <a:spLocks noGrp="1"/>
          </p:cNvSpPr>
          <p:nvPr>
            <p:ph type="ctrTitle"/>
          </p:nvPr>
        </p:nvSpPr>
        <p:spPr>
          <a:xfrm>
            <a:off x="2483767" y="1597819"/>
            <a:ext cx="4176466" cy="1982043"/>
          </a:xfrm>
        </p:spPr>
        <p:txBody>
          <a:bodyPr anchor="ctr">
            <a:noAutofit/>
          </a:bodyPr>
          <a:lstStyle>
            <a:lvl1pPr algn="ctr">
              <a:defRPr>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3093750" y="691038"/>
            <a:ext cx="5654963" cy="361206"/>
          </a:xfrm>
        </p:spPr>
        <p:txBody>
          <a:bodyPr>
            <a:noAutofit/>
          </a:bodyPr>
          <a:lstStyle>
            <a:lvl1pPr marL="0" indent="0" algn="r">
              <a:buNone/>
              <a:defRPr sz="1600">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799" y="252505"/>
            <a:ext cx="1800200" cy="1056258"/>
          </a:xfrm>
          <a:prstGeom prst="rect">
            <a:avLst/>
          </a:prstGeom>
        </p:spPr>
      </p:pic>
    </p:spTree>
    <p:extLst>
      <p:ext uri="{BB962C8B-B14F-4D97-AF65-F5344CB8AC3E}">
        <p14:creationId xmlns:p14="http://schemas.microsoft.com/office/powerpoint/2010/main" val="3918466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Headline">
    <p:spTree>
      <p:nvGrpSpPr>
        <p:cNvPr id="1" name=""/>
        <p:cNvGrpSpPr/>
        <p:nvPr/>
      </p:nvGrpSpPr>
      <p:grpSpPr>
        <a:xfrm>
          <a:off x="0" y="0"/>
          <a:ext cx="0" cy="0"/>
          <a:chOff x="0" y="0"/>
          <a:chExt cx="0" cy="0"/>
        </a:xfrm>
      </p:grpSpPr>
      <p:sp>
        <p:nvSpPr>
          <p:cNvPr id="9" name="Text Placeholder 10"/>
          <p:cNvSpPr>
            <a:spLocks noGrp="1"/>
          </p:cNvSpPr>
          <p:nvPr>
            <p:ph type="body" sz="quarter" idx="10" hasCustomPrompt="1"/>
          </p:nvPr>
        </p:nvSpPr>
        <p:spPr>
          <a:xfrm>
            <a:off x="0" y="4599900"/>
            <a:ext cx="9144000" cy="543600"/>
          </a:xfrm>
          <a:solidFill>
            <a:srgbClr val="F79F2F"/>
          </a:solidFill>
        </p:spPr>
        <p:txBody>
          <a:bodyPr/>
          <a:lstStyle>
            <a:lvl1pPr>
              <a:defRPr/>
            </a:lvl1pPr>
          </a:lstStyle>
          <a:p>
            <a:pPr lvl="0"/>
            <a:r>
              <a:rPr lang="en-US"/>
              <a:t> </a:t>
            </a:r>
          </a:p>
        </p:txBody>
      </p:sp>
      <p:sp>
        <p:nvSpPr>
          <p:cNvPr id="2" name="Title 1"/>
          <p:cNvSpPr>
            <a:spLocks noGrp="1"/>
          </p:cNvSpPr>
          <p:nvPr>
            <p:ph type="title"/>
          </p:nvPr>
        </p:nvSpPr>
        <p:spPr/>
        <p:txBody>
          <a:bodyPr>
            <a:noAutofit/>
          </a:bodyPr>
          <a:lstStyle>
            <a:lvl1pPr>
              <a:defRPr sz="2800"/>
            </a:lvl1pPr>
          </a:lstStyle>
          <a:p>
            <a:r>
              <a:rPr lang="en-US" dirty="0"/>
              <a:t>Click to edit Master title style</a:t>
            </a:r>
          </a:p>
        </p:txBody>
      </p:sp>
      <p:sp>
        <p:nvSpPr>
          <p:cNvPr id="7" name="Footer Placeholder 4"/>
          <p:cNvSpPr>
            <a:spLocks noGrp="1"/>
          </p:cNvSpPr>
          <p:nvPr>
            <p:ph type="ftr" sz="quarter" idx="3"/>
          </p:nvPr>
        </p:nvSpPr>
        <p:spPr bwMode="gray">
          <a:xfrm>
            <a:off x="396677" y="4803776"/>
            <a:ext cx="4175324" cy="180975"/>
          </a:xfrm>
          <a:prstGeom prst="rect">
            <a:avLst/>
          </a:prstGeom>
        </p:spPr>
        <p:txBody>
          <a:bodyPr vert="horz" wrap="none" lIns="0" tIns="0" rIns="0" bIns="0" rtlCol="0" anchor="ctr">
            <a:noAutofit/>
          </a:bodyPr>
          <a:lstStyle>
            <a:lvl1pPr algn="l">
              <a:defRPr sz="700" b="0">
                <a:solidFill>
                  <a:schemeClr val="bg1"/>
                </a:solidFill>
                <a:latin typeface="+mn-lt"/>
              </a:defRPr>
            </a:lvl1pPr>
          </a:lstStyle>
          <a:p>
            <a:r>
              <a:rPr lang="en-US" dirty="0">
                <a:cs typeface="Arial" panose="020B0604020202020204" pitchFamily="34" charset="0"/>
              </a:rPr>
              <a:t>Confidential. All Rights Reserved. Copyright © 2017 Digital Stationery Consortium</a:t>
            </a:r>
            <a:endParaRPr lang="en-US" dirty="0">
              <a:latin typeface="Arial" panose="020B0604020202020204" pitchFamily="34" charset="0"/>
              <a:cs typeface="Arial" panose="020B0604020202020204" pitchFamily="34" charset="0"/>
            </a:endParaRPr>
          </a:p>
        </p:txBody>
      </p:sp>
      <p:sp>
        <p:nvSpPr>
          <p:cNvPr id="8" name="Slide Number Placeholder 6"/>
          <p:cNvSpPr>
            <a:spLocks noGrp="1"/>
          </p:cNvSpPr>
          <p:nvPr>
            <p:ph type="sldNum" sz="quarter" idx="4"/>
          </p:nvPr>
        </p:nvSpPr>
        <p:spPr>
          <a:xfrm>
            <a:off x="179512" y="4803776"/>
            <a:ext cx="178606" cy="178730"/>
          </a:xfrm>
          <a:prstGeom prst="rect">
            <a:avLst/>
          </a:prstGeom>
        </p:spPr>
        <p:txBody>
          <a:bodyPr vert="horz" lIns="0" tIns="0" rIns="0" bIns="0" rtlCol="0" anchor="ctr">
            <a:noAutofit/>
          </a:bodyPr>
          <a:lstStyle>
            <a:lvl1pPr algn="r">
              <a:defRPr sz="700" b="1">
                <a:solidFill>
                  <a:schemeClr val="bg1"/>
                </a:solidFill>
              </a:defRPr>
            </a:lvl1pPr>
          </a:lstStyle>
          <a:p>
            <a:fld id="{788D6957-B59A-4482-AFDF-706DB49E464E}" type="slidenum">
              <a:rPr lang="en-US" smtClean="0"/>
              <a:pPr/>
              <a:t>‹#›</a:t>
            </a:fld>
            <a:endParaRPr lang="en-US" dirty="0"/>
          </a:p>
        </p:txBody>
      </p:sp>
      <p:pic>
        <p:nvPicPr>
          <p:cNvPr id="6" name="Picture 3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1817" y="95917"/>
            <a:ext cx="1418140" cy="832086"/>
          </a:xfrm>
          <a:prstGeom prst="rect">
            <a:avLst/>
          </a:prstGeom>
          <a:solidFill>
            <a:schemeClr val="bg1"/>
          </a:solidFill>
        </p:spPr>
      </p:pic>
    </p:spTree>
    <p:extLst>
      <p:ext uri="{BB962C8B-B14F-4D97-AF65-F5344CB8AC3E}">
        <p14:creationId xmlns:p14="http://schemas.microsoft.com/office/powerpoint/2010/main" val="2626024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Headline">
    <p:spTree>
      <p:nvGrpSpPr>
        <p:cNvPr id="1" name=""/>
        <p:cNvGrpSpPr/>
        <p:nvPr/>
      </p:nvGrpSpPr>
      <p:grpSpPr>
        <a:xfrm>
          <a:off x="0" y="0"/>
          <a:ext cx="0" cy="0"/>
          <a:chOff x="0" y="0"/>
          <a:chExt cx="0" cy="0"/>
        </a:xfrm>
      </p:grpSpPr>
      <p:sp>
        <p:nvSpPr>
          <p:cNvPr id="9" name="Text Placeholder 10"/>
          <p:cNvSpPr>
            <a:spLocks noGrp="1"/>
          </p:cNvSpPr>
          <p:nvPr>
            <p:ph type="body" sz="quarter" idx="10" hasCustomPrompt="1"/>
          </p:nvPr>
        </p:nvSpPr>
        <p:spPr>
          <a:xfrm>
            <a:off x="0" y="4599900"/>
            <a:ext cx="9144000" cy="543600"/>
          </a:xfrm>
          <a:solidFill>
            <a:srgbClr val="F79F2F"/>
          </a:solidFill>
        </p:spPr>
        <p:txBody>
          <a:bodyPr/>
          <a:lstStyle>
            <a:lvl1pPr>
              <a:defRPr/>
            </a:lvl1pPr>
          </a:lstStyle>
          <a:p>
            <a:pPr lvl="0"/>
            <a:r>
              <a:rPr lang="en-US"/>
              <a:t> </a:t>
            </a:r>
          </a:p>
        </p:txBody>
      </p:sp>
      <p:sp>
        <p:nvSpPr>
          <p:cNvPr id="2" name="Title 1"/>
          <p:cNvSpPr>
            <a:spLocks noGrp="1"/>
          </p:cNvSpPr>
          <p:nvPr>
            <p:ph type="title"/>
          </p:nvPr>
        </p:nvSpPr>
        <p:spPr/>
        <p:txBody>
          <a:bodyPr>
            <a:noAutofit/>
          </a:bodyPr>
          <a:lstStyle>
            <a:lvl1pPr>
              <a:defRPr sz="2800"/>
            </a:lvl1pPr>
          </a:lstStyle>
          <a:p>
            <a:r>
              <a:rPr lang="en-US" dirty="0"/>
              <a:t>Click to edit Master title style</a:t>
            </a:r>
          </a:p>
        </p:txBody>
      </p:sp>
      <p:sp>
        <p:nvSpPr>
          <p:cNvPr id="7" name="Footer Placeholder 4"/>
          <p:cNvSpPr>
            <a:spLocks noGrp="1"/>
          </p:cNvSpPr>
          <p:nvPr>
            <p:ph type="ftr" sz="quarter" idx="3"/>
          </p:nvPr>
        </p:nvSpPr>
        <p:spPr bwMode="gray">
          <a:xfrm>
            <a:off x="396677" y="4803776"/>
            <a:ext cx="4175324" cy="180975"/>
          </a:xfrm>
          <a:prstGeom prst="rect">
            <a:avLst/>
          </a:prstGeom>
        </p:spPr>
        <p:txBody>
          <a:bodyPr vert="horz" wrap="none" lIns="0" tIns="0" rIns="0" bIns="0" rtlCol="0" anchor="ctr">
            <a:noAutofit/>
          </a:bodyPr>
          <a:lstStyle>
            <a:lvl1pPr algn="l">
              <a:defRPr sz="700" b="0">
                <a:solidFill>
                  <a:schemeClr val="bg1"/>
                </a:solidFill>
                <a:latin typeface="+mn-lt"/>
              </a:defRPr>
            </a:lvl1pPr>
          </a:lstStyle>
          <a:p>
            <a:r>
              <a:rPr lang="en-US" dirty="0">
                <a:cs typeface="Arial" panose="020B0604020202020204" pitchFamily="34" charset="0"/>
              </a:rPr>
              <a:t>Confidential. All Rights Reserved. Copyright © 2017 Digital Stationery Consortium</a:t>
            </a:r>
            <a:endParaRPr lang="en-US" dirty="0">
              <a:latin typeface="Arial" panose="020B0604020202020204" pitchFamily="34" charset="0"/>
              <a:cs typeface="Arial" panose="020B0604020202020204" pitchFamily="34" charset="0"/>
            </a:endParaRPr>
          </a:p>
        </p:txBody>
      </p:sp>
      <p:sp>
        <p:nvSpPr>
          <p:cNvPr id="8" name="Slide Number Placeholder 6"/>
          <p:cNvSpPr>
            <a:spLocks noGrp="1"/>
          </p:cNvSpPr>
          <p:nvPr>
            <p:ph type="sldNum" sz="quarter" idx="4"/>
          </p:nvPr>
        </p:nvSpPr>
        <p:spPr>
          <a:xfrm>
            <a:off x="179512" y="4803776"/>
            <a:ext cx="178606" cy="178730"/>
          </a:xfrm>
          <a:prstGeom prst="rect">
            <a:avLst/>
          </a:prstGeom>
        </p:spPr>
        <p:txBody>
          <a:bodyPr vert="horz" lIns="0" tIns="0" rIns="0" bIns="0" rtlCol="0" anchor="ctr">
            <a:noAutofit/>
          </a:bodyPr>
          <a:lstStyle>
            <a:lvl1pPr algn="r">
              <a:defRPr sz="700" b="1">
                <a:solidFill>
                  <a:schemeClr val="bg1"/>
                </a:solidFill>
              </a:defRPr>
            </a:lvl1pPr>
          </a:lstStyle>
          <a:p>
            <a:fld id="{788D6957-B59A-4482-AFDF-706DB49E464E}" type="slidenum">
              <a:rPr lang="en-US" smtClean="0"/>
              <a:pPr/>
              <a:t>‹#›</a:t>
            </a:fld>
            <a:endParaRPr lang="en-US" dirty="0"/>
          </a:p>
        </p:txBody>
      </p:sp>
    </p:spTree>
    <p:extLst>
      <p:ext uri="{BB962C8B-B14F-4D97-AF65-F5344CB8AC3E}">
        <p14:creationId xmlns:p14="http://schemas.microsoft.com/office/powerpoint/2010/main" val="2623096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2-spaltig">
    <p:spTree>
      <p:nvGrpSpPr>
        <p:cNvPr id="1" name=""/>
        <p:cNvGrpSpPr/>
        <p:nvPr/>
      </p:nvGrpSpPr>
      <p:grpSpPr>
        <a:xfrm>
          <a:off x="0" y="0"/>
          <a:ext cx="0" cy="0"/>
          <a:chOff x="0" y="0"/>
          <a:chExt cx="0" cy="0"/>
        </a:xfrm>
      </p:grpSpPr>
      <p:sp>
        <p:nvSpPr>
          <p:cNvPr id="13" name="Text Placeholder 10"/>
          <p:cNvSpPr>
            <a:spLocks noGrp="1"/>
          </p:cNvSpPr>
          <p:nvPr>
            <p:ph type="body" sz="quarter" idx="11" hasCustomPrompt="1"/>
          </p:nvPr>
        </p:nvSpPr>
        <p:spPr>
          <a:xfrm>
            <a:off x="0" y="4599900"/>
            <a:ext cx="9144000" cy="543600"/>
          </a:xfrm>
          <a:solidFill>
            <a:schemeClr val="accent2"/>
          </a:solidFill>
        </p:spPr>
        <p:txBody>
          <a:bodyPr/>
          <a:lstStyle>
            <a:lvl1pPr>
              <a:defRPr/>
            </a:lvl1pPr>
          </a:lstStyle>
          <a:p>
            <a:pPr lvl="0"/>
            <a:r>
              <a:rPr lang="en-US"/>
              <a:t> </a:t>
            </a:r>
          </a:p>
        </p:txBody>
      </p:sp>
      <p:sp>
        <p:nvSpPr>
          <p:cNvPr id="2" name="Title 1"/>
          <p:cNvSpPr>
            <a:spLocks noGrp="1"/>
          </p:cNvSpPr>
          <p:nvPr>
            <p:ph type="title"/>
          </p:nvPr>
        </p:nvSpPr>
        <p:spPr>
          <a:xfrm>
            <a:off x="395287" y="205978"/>
            <a:ext cx="8353425" cy="857250"/>
          </a:xfrm>
        </p:spPr>
        <p:txBody>
          <a:bodyPr>
            <a:noAutofit/>
          </a:bodyPr>
          <a:lstStyle/>
          <a:p>
            <a:r>
              <a:rPr lang="en-US" dirty="0"/>
              <a:t>Click to edit Master title style</a:t>
            </a:r>
          </a:p>
        </p:txBody>
      </p:sp>
      <p:sp>
        <p:nvSpPr>
          <p:cNvPr id="3" name="Content Placeholder 2"/>
          <p:cNvSpPr>
            <a:spLocks noGrp="1"/>
          </p:cNvSpPr>
          <p:nvPr>
            <p:ph idx="1"/>
          </p:nvPr>
        </p:nvSpPr>
        <p:spPr>
          <a:xfrm>
            <a:off x="395287" y="1200151"/>
            <a:ext cx="3960000" cy="32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3"/>
          </p:nvPr>
        </p:nvSpPr>
        <p:spPr bwMode="gray">
          <a:xfrm>
            <a:off x="396677" y="4803776"/>
            <a:ext cx="4175324" cy="180975"/>
          </a:xfrm>
          <a:prstGeom prst="rect">
            <a:avLst/>
          </a:prstGeom>
        </p:spPr>
        <p:txBody>
          <a:bodyPr vert="horz" wrap="none" lIns="0" tIns="0" rIns="0" bIns="0" rtlCol="0" anchor="ctr">
            <a:noAutofit/>
          </a:bodyPr>
          <a:lstStyle>
            <a:lvl1pPr algn="l">
              <a:defRPr sz="700">
                <a:solidFill>
                  <a:schemeClr val="bg1"/>
                </a:solidFill>
              </a:defRPr>
            </a:lvl1pPr>
          </a:lstStyle>
          <a:p>
            <a:r>
              <a:rPr lang="en-US" dirty="0">
                <a:latin typeface="Arial" panose="020B0604020202020204" pitchFamily="34" charset="0"/>
                <a:cs typeface="Arial" panose="020B0604020202020204" pitchFamily="34" charset="0"/>
              </a:rPr>
              <a:t>Confidential. All Rights Reserved. Copyright © 2017 Digital Stationery Consortium</a:t>
            </a:r>
          </a:p>
        </p:txBody>
      </p:sp>
      <p:sp>
        <p:nvSpPr>
          <p:cNvPr id="8" name="Slide Number Placeholder 6"/>
          <p:cNvSpPr>
            <a:spLocks noGrp="1"/>
          </p:cNvSpPr>
          <p:nvPr>
            <p:ph type="sldNum" sz="quarter" idx="4"/>
          </p:nvPr>
        </p:nvSpPr>
        <p:spPr>
          <a:xfrm>
            <a:off x="179512" y="4803776"/>
            <a:ext cx="178606" cy="178730"/>
          </a:xfrm>
          <a:prstGeom prst="rect">
            <a:avLst/>
          </a:prstGeom>
        </p:spPr>
        <p:txBody>
          <a:bodyPr vert="horz" lIns="0" tIns="0" rIns="0" bIns="0" rtlCol="0" anchor="ctr">
            <a:noAutofit/>
          </a:bodyPr>
          <a:lstStyle>
            <a:lvl1pPr algn="r">
              <a:defRPr sz="700" b="1">
                <a:solidFill>
                  <a:schemeClr val="bg1"/>
                </a:solidFill>
              </a:defRPr>
            </a:lvl1pPr>
          </a:lstStyle>
          <a:p>
            <a:fld id="{788D6957-B59A-4482-AFDF-706DB49E464E}" type="slidenum">
              <a:rPr lang="en-US" smtClean="0"/>
              <a:pPr/>
              <a:t>‹#›</a:t>
            </a:fld>
            <a:endParaRPr lang="en-US" dirty="0"/>
          </a:p>
        </p:txBody>
      </p:sp>
      <p:sp>
        <p:nvSpPr>
          <p:cNvPr id="10" name="Content Placeholder 2"/>
          <p:cNvSpPr>
            <a:spLocks noGrp="1"/>
          </p:cNvSpPr>
          <p:nvPr>
            <p:ph idx="10"/>
          </p:nvPr>
        </p:nvSpPr>
        <p:spPr>
          <a:xfrm>
            <a:off x="4788712" y="1200151"/>
            <a:ext cx="3960000" cy="32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3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1817" y="95917"/>
            <a:ext cx="1418140" cy="832086"/>
          </a:xfrm>
          <a:prstGeom prst="rect">
            <a:avLst/>
          </a:prstGeom>
          <a:solidFill>
            <a:schemeClr val="bg1"/>
          </a:solidFill>
        </p:spPr>
      </p:pic>
    </p:spTree>
    <p:extLst>
      <p:ext uri="{BB962C8B-B14F-4D97-AF65-F5344CB8AC3E}">
        <p14:creationId xmlns:p14="http://schemas.microsoft.com/office/powerpoint/2010/main" val="42942547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2-spaltig ohne Headline">
    <p:spTree>
      <p:nvGrpSpPr>
        <p:cNvPr id="1" name=""/>
        <p:cNvGrpSpPr/>
        <p:nvPr/>
      </p:nvGrpSpPr>
      <p:grpSpPr>
        <a:xfrm>
          <a:off x="0" y="0"/>
          <a:ext cx="0" cy="0"/>
          <a:chOff x="0" y="0"/>
          <a:chExt cx="0" cy="0"/>
        </a:xfrm>
      </p:grpSpPr>
      <p:sp>
        <p:nvSpPr>
          <p:cNvPr id="9" name="Text Placeholder 10"/>
          <p:cNvSpPr>
            <a:spLocks noGrp="1"/>
          </p:cNvSpPr>
          <p:nvPr>
            <p:ph type="body" sz="quarter" idx="11" hasCustomPrompt="1"/>
          </p:nvPr>
        </p:nvSpPr>
        <p:spPr>
          <a:xfrm>
            <a:off x="0" y="4599900"/>
            <a:ext cx="9144000" cy="543600"/>
          </a:xfrm>
          <a:solidFill>
            <a:schemeClr val="accent2"/>
          </a:solidFill>
        </p:spPr>
        <p:txBody>
          <a:bodyPr/>
          <a:lstStyle>
            <a:lvl1pPr>
              <a:defRPr/>
            </a:lvl1pPr>
          </a:lstStyle>
          <a:p>
            <a:pPr lvl="0"/>
            <a:r>
              <a:rPr lang="en-US"/>
              <a:t> </a:t>
            </a:r>
          </a:p>
        </p:txBody>
      </p:sp>
      <p:sp>
        <p:nvSpPr>
          <p:cNvPr id="3" name="Content Placeholder 2"/>
          <p:cNvSpPr>
            <a:spLocks noGrp="1"/>
          </p:cNvSpPr>
          <p:nvPr>
            <p:ph idx="1"/>
          </p:nvPr>
        </p:nvSpPr>
        <p:spPr>
          <a:xfrm>
            <a:off x="395287" y="1930399"/>
            <a:ext cx="3960000" cy="250975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3"/>
          </p:nvPr>
        </p:nvSpPr>
        <p:spPr bwMode="gray">
          <a:xfrm>
            <a:off x="396677" y="4803776"/>
            <a:ext cx="4175324" cy="180975"/>
          </a:xfrm>
          <a:prstGeom prst="rect">
            <a:avLst/>
          </a:prstGeom>
        </p:spPr>
        <p:txBody>
          <a:bodyPr vert="horz" wrap="none" lIns="0" tIns="0" rIns="0" bIns="0" rtlCol="0" anchor="ctr">
            <a:noAutofit/>
          </a:bodyPr>
          <a:lstStyle>
            <a:lvl1pPr algn="l">
              <a:defRPr sz="700">
                <a:solidFill>
                  <a:schemeClr val="bg1"/>
                </a:solidFill>
              </a:defRPr>
            </a:lvl1pPr>
          </a:lstStyle>
          <a:p>
            <a:r>
              <a:rPr lang="en-US" dirty="0">
                <a:latin typeface="Arial" panose="020B0604020202020204" pitchFamily="34" charset="0"/>
                <a:cs typeface="Arial" panose="020B0604020202020204" pitchFamily="34" charset="0"/>
              </a:rPr>
              <a:t>Confidential. All Rights Reserved. Copyright © 2017 Digital Stationery Consortium</a:t>
            </a:r>
          </a:p>
        </p:txBody>
      </p:sp>
      <p:sp>
        <p:nvSpPr>
          <p:cNvPr id="8" name="Slide Number Placeholder 6"/>
          <p:cNvSpPr>
            <a:spLocks noGrp="1"/>
          </p:cNvSpPr>
          <p:nvPr>
            <p:ph type="sldNum" sz="quarter" idx="4"/>
          </p:nvPr>
        </p:nvSpPr>
        <p:spPr>
          <a:xfrm>
            <a:off x="179512" y="4803776"/>
            <a:ext cx="178606" cy="178730"/>
          </a:xfrm>
          <a:prstGeom prst="rect">
            <a:avLst/>
          </a:prstGeom>
        </p:spPr>
        <p:txBody>
          <a:bodyPr vert="horz" lIns="0" tIns="0" rIns="0" bIns="0" rtlCol="0" anchor="ctr">
            <a:noAutofit/>
          </a:bodyPr>
          <a:lstStyle>
            <a:lvl1pPr algn="r">
              <a:defRPr sz="700" b="1">
                <a:solidFill>
                  <a:schemeClr val="bg1"/>
                </a:solidFill>
              </a:defRPr>
            </a:lvl1pPr>
          </a:lstStyle>
          <a:p>
            <a:fld id="{788D6957-B59A-4482-AFDF-706DB49E464E}" type="slidenum">
              <a:rPr lang="en-US" smtClean="0"/>
              <a:pPr/>
              <a:t>‹#›</a:t>
            </a:fld>
            <a:endParaRPr lang="en-US" dirty="0"/>
          </a:p>
        </p:txBody>
      </p:sp>
      <p:sp>
        <p:nvSpPr>
          <p:cNvPr id="10" name="Content Placeholder 2"/>
          <p:cNvSpPr>
            <a:spLocks noGrp="1"/>
          </p:cNvSpPr>
          <p:nvPr>
            <p:ph idx="10"/>
          </p:nvPr>
        </p:nvSpPr>
        <p:spPr>
          <a:xfrm>
            <a:off x="4788712" y="1930399"/>
            <a:ext cx="3960000" cy="250975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3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1817" y="95917"/>
            <a:ext cx="1418140" cy="832086"/>
          </a:xfrm>
          <a:prstGeom prst="rect">
            <a:avLst/>
          </a:prstGeom>
          <a:solidFill>
            <a:schemeClr val="bg1"/>
          </a:solidFill>
        </p:spPr>
      </p:pic>
    </p:spTree>
    <p:extLst>
      <p:ext uri="{BB962C8B-B14F-4D97-AF65-F5344CB8AC3E}">
        <p14:creationId xmlns:p14="http://schemas.microsoft.com/office/powerpoint/2010/main" val="3092787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3-spaltig">
    <p:spTree>
      <p:nvGrpSpPr>
        <p:cNvPr id="1" name=""/>
        <p:cNvGrpSpPr/>
        <p:nvPr/>
      </p:nvGrpSpPr>
      <p:grpSpPr>
        <a:xfrm>
          <a:off x="0" y="0"/>
          <a:ext cx="0" cy="0"/>
          <a:chOff x="0" y="0"/>
          <a:chExt cx="0" cy="0"/>
        </a:xfrm>
      </p:grpSpPr>
      <p:sp>
        <p:nvSpPr>
          <p:cNvPr id="12" name="Text Placeholder 10"/>
          <p:cNvSpPr>
            <a:spLocks noGrp="1"/>
          </p:cNvSpPr>
          <p:nvPr>
            <p:ph type="body" sz="quarter" idx="12" hasCustomPrompt="1"/>
          </p:nvPr>
        </p:nvSpPr>
        <p:spPr>
          <a:xfrm>
            <a:off x="0" y="4599900"/>
            <a:ext cx="9144000" cy="543600"/>
          </a:xfrm>
          <a:solidFill>
            <a:schemeClr val="accent2"/>
          </a:solidFill>
        </p:spPr>
        <p:txBody>
          <a:bodyPr/>
          <a:lstStyle>
            <a:lvl1pPr>
              <a:defRPr/>
            </a:lvl1pPr>
          </a:lstStyle>
          <a:p>
            <a:pPr lvl="0"/>
            <a:r>
              <a:rPr lang="en-US"/>
              <a:t> </a:t>
            </a:r>
          </a:p>
        </p:txBody>
      </p:sp>
      <p:sp>
        <p:nvSpPr>
          <p:cNvPr id="2" name="Title 1"/>
          <p:cNvSpPr>
            <a:spLocks noGrp="1"/>
          </p:cNvSpPr>
          <p:nvPr>
            <p:ph type="title"/>
          </p:nvPr>
        </p:nvSpPr>
        <p:spPr>
          <a:xfrm>
            <a:off x="395287" y="205978"/>
            <a:ext cx="8353425" cy="857250"/>
          </a:xfrm>
        </p:spPr>
        <p:txBody>
          <a:bodyPr>
            <a:noAutofit/>
          </a:bodyPr>
          <a:lstStyle/>
          <a:p>
            <a:r>
              <a:rPr lang="en-US"/>
              <a:t>Click to edit Master title style</a:t>
            </a:r>
          </a:p>
        </p:txBody>
      </p:sp>
      <p:sp>
        <p:nvSpPr>
          <p:cNvPr id="3" name="Content Placeholder 2"/>
          <p:cNvSpPr>
            <a:spLocks noGrp="1"/>
          </p:cNvSpPr>
          <p:nvPr>
            <p:ph idx="1"/>
          </p:nvPr>
        </p:nvSpPr>
        <p:spPr>
          <a:xfrm>
            <a:off x="395287" y="1200151"/>
            <a:ext cx="2520000" cy="32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3"/>
          </p:nvPr>
        </p:nvSpPr>
        <p:spPr bwMode="gray">
          <a:xfrm>
            <a:off x="396677" y="4803776"/>
            <a:ext cx="4175324" cy="180975"/>
          </a:xfrm>
          <a:prstGeom prst="rect">
            <a:avLst/>
          </a:prstGeom>
        </p:spPr>
        <p:txBody>
          <a:bodyPr vert="horz" wrap="none" lIns="0" tIns="0" rIns="0" bIns="0" rtlCol="0" anchor="ctr">
            <a:noAutofit/>
          </a:bodyPr>
          <a:lstStyle>
            <a:lvl1pPr algn="l">
              <a:defRPr sz="700">
                <a:solidFill>
                  <a:schemeClr val="bg1"/>
                </a:solidFill>
              </a:defRPr>
            </a:lvl1pPr>
          </a:lstStyle>
          <a:p>
            <a:r>
              <a:rPr lang="en-US" dirty="0">
                <a:latin typeface="Arial" panose="020B0604020202020204" pitchFamily="34" charset="0"/>
                <a:cs typeface="Arial" panose="020B0604020202020204" pitchFamily="34" charset="0"/>
              </a:rPr>
              <a:t>Confidential. All Rights Reserved. Copyright © 2017 Digital Stationery Consortium</a:t>
            </a:r>
          </a:p>
        </p:txBody>
      </p:sp>
      <p:sp>
        <p:nvSpPr>
          <p:cNvPr id="8" name="Slide Number Placeholder 6"/>
          <p:cNvSpPr>
            <a:spLocks noGrp="1"/>
          </p:cNvSpPr>
          <p:nvPr>
            <p:ph type="sldNum" sz="quarter" idx="4"/>
          </p:nvPr>
        </p:nvSpPr>
        <p:spPr>
          <a:xfrm>
            <a:off x="179512" y="4803776"/>
            <a:ext cx="178606" cy="178730"/>
          </a:xfrm>
          <a:prstGeom prst="rect">
            <a:avLst/>
          </a:prstGeom>
        </p:spPr>
        <p:txBody>
          <a:bodyPr vert="horz" lIns="0" tIns="0" rIns="0" bIns="0" rtlCol="0" anchor="ctr">
            <a:noAutofit/>
          </a:bodyPr>
          <a:lstStyle>
            <a:lvl1pPr algn="r">
              <a:defRPr sz="700" b="1">
                <a:solidFill>
                  <a:schemeClr val="bg1"/>
                </a:solidFill>
              </a:defRPr>
            </a:lvl1pPr>
          </a:lstStyle>
          <a:p>
            <a:fld id="{788D6957-B59A-4482-AFDF-706DB49E464E}" type="slidenum">
              <a:rPr lang="en-US" smtClean="0"/>
              <a:pPr/>
              <a:t>‹#›</a:t>
            </a:fld>
            <a:endParaRPr lang="en-US" dirty="0"/>
          </a:p>
        </p:txBody>
      </p:sp>
      <p:sp>
        <p:nvSpPr>
          <p:cNvPr id="10" name="Content Placeholder 2"/>
          <p:cNvSpPr>
            <a:spLocks noGrp="1"/>
          </p:cNvSpPr>
          <p:nvPr>
            <p:ph idx="10"/>
          </p:nvPr>
        </p:nvSpPr>
        <p:spPr>
          <a:xfrm>
            <a:off x="3311999" y="1200151"/>
            <a:ext cx="2520000" cy="32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1"/>
          </p:nvPr>
        </p:nvSpPr>
        <p:spPr>
          <a:xfrm>
            <a:off x="6228712" y="1200151"/>
            <a:ext cx="2520000" cy="32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3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1817" y="95917"/>
            <a:ext cx="1418140" cy="832086"/>
          </a:xfrm>
          <a:prstGeom prst="rect">
            <a:avLst/>
          </a:prstGeom>
          <a:solidFill>
            <a:schemeClr val="bg1"/>
          </a:solidFill>
        </p:spPr>
      </p:pic>
    </p:spTree>
    <p:extLst>
      <p:ext uri="{BB962C8B-B14F-4D97-AF65-F5344CB8AC3E}">
        <p14:creationId xmlns:p14="http://schemas.microsoft.com/office/powerpoint/2010/main" val="68688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3-spaltig mit Grafik">
    <p:spTree>
      <p:nvGrpSpPr>
        <p:cNvPr id="1" name=""/>
        <p:cNvGrpSpPr/>
        <p:nvPr/>
      </p:nvGrpSpPr>
      <p:grpSpPr>
        <a:xfrm>
          <a:off x="0" y="0"/>
          <a:ext cx="0" cy="0"/>
          <a:chOff x="0" y="0"/>
          <a:chExt cx="0" cy="0"/>
        </a:xfrm>
      </p:grpSpPr>
      <p:sp>
        <p:nvSpPr>
          <p:cNvPr id="40" name="Text Placeholder 10"/>
          <p:cNvSpPr>
            <a:spLocks noGrp="1"/>
          </p:cNvSpPr>
          <p:nvPr>
            <p:ph type="body" sz="quarter" idx="16" hasCustomPrompt="1"/>
          </p:nvPr>
        </p:nvSpPr>
        <p:spPr>
          <a:xfrm>
            <a:off x="0" y="4599900"/>
            <a:ext cx="9144000" cy="543600"/>
          </a:xfrm>
          <a:solidFill>
            <a:schemeClr val="accent2"/>
          </a:solidFill>
        </p:spPr>
        <p:txBody>
          <a:bodyPr/>
          <a:lstStyle>
            <a:lvl1pPr>
              <a:defRPr/>
            </a:lvl1pPr>
          </a:lstStyle>
          <a:p>
            <a:pPr lvl="0"/>
            <a:r>
              <a:rPr lang="en-US"/>
              <a:t> </a:t>
            </a:r>
          </a:p>
        </p:txBody>
      </p:sp>
      <p:sp>
        <p:nvSpPr>
          <p:cNvPr id="39" name="Text Placeholder 38"/>
          <p:cNvSpPr>
            <a:spLocks noGrp="1" noChangeAspect="1"/>
          </p:cNvSpPr>
          <p:nvPr>
            <p:ph type="body" sz="quarter" idx="15" hasCustomPrompt="1"/>
          </p:nvPr>
        </p:nvSpPr>
        <p:spPr>
          <a:xfrm>
            <a:off x="6953482" y="272745"/>
            <a:ext cx="1073905" cy="1081116"/>
          </a:xfrm>
          <a:custGeom>
            <a:avLst/>
            <a:gdLst/>
            <a:ahLst/>
            <a:cxnLst/>
            <a:rect l="l" t="t" r="r" b="b"/>
            <a:pathLst>
              <a:path w="1073905" h="1081116">
                <a:moveTo>
                  <a:pt x="657460" y="138"/>
                </a:moveTo>
                <a:cubicBezTo>
                  <a:pt x="823683" y="-5694"/>
                  <a:pt x="948497" y="175082"/>
                  <a:pt x="1026651" y="299876"/>
                </a:cubicBezTo>
                <a:cubicBezTo>
                  <a:pt x="1098973" y="415340"/>
                  <a:pt x="1072727" y="534885"/>
                  <a:pt x="1049398" y="662595"/>
                </a:cubicBezTo>
                <a:cubicBezTo>
                  <a:pt x="1034233" y="744819"/>
                  <a:pt x="1004488" y="824127"/>
                  <a:pt x="950247" y="888857"/>
                </a:cubicBezTo>
                <a:cubicBezTo>
                  <a:pt x="847596" y="1010152"/>
                  <a:pt x="679623" y="1063802"/>
                  <a:pt x="526231" y="1078380"/>
                </a:cubicBezTo>
                <a:cubicBezTo>
                  <a:pt x="240442" y="1105205"/>
                  <a:pt x="8313" y="933176"/>
                  <a:pt x="147" y="634021"/>
                </a:cubicBezTo>
                <a:cubicBezTo>
                  <a:pt x="-4519" y="439249"/>
                  <a:pt x="102798" y="163419"/>
                  <a:pt x="296434" y="86444"/>
                </a:cubicBezTo>
                <a:cubicBezTo>
                  <a:pt x="396751" y="25213"/>
                  <a:pt x="541978" y="4220"/>
                  <a:pt x="657460" y="138"/>
                </a:cubicBezTo>
                <a:close/>
              </a:path>
            </a:pathLst>
          </a:custGeom>
          <a:solidFill>
            <a:schemeClr val="accent3"/>
          </a:solidFill>
        </p:spPr>
        <p:txBody>
          <a:bodyPr wrap="none" lIns="0" anchor="ctr" anchorCtr="0">
            <a:noAutofit/>
          </a:bodyPr>
          <a:lstStyle>
            <a:lvl1pPr algn="ctr">
              <a:defRPr sz="1000"/>
            </a:lvl1pPr>
          </a:lstStyle>
          <a:p>
            <a:pPr lvl="0"/>
            <a:r>
              <a:rPr lang="de-DE"/>
              <a:t> </a:t>
            </a:r>
            <a:endParaRPr lang="en-US"/>
          </a:p>
        </p:txBody>
      </p:sp>
      <p:sp>
        <p:nvSpPr>
          <p:cNvPr id="37" name="Text Placeholder 36"/>
          <p:cNvSpPr>
            <a:spLocks noGrp="1" noChangeAspect="1"/>
          </p:cNvSpPr>
          <p:nvPr>
            <p:ph type="body" sz="quarter" idx="14" hasCustomPrompt="1"/>
          </p:nvPr>
        </p:nvSpPr>
        <p:spPr>
          <a:xfrm>
            <a:off x="4921116" y="1443021"/>
            <a:ext cx="235084" cy="269244"/>
          </a:xfrm>
          <a:custGeom>
            <a:avLst/>
            <a:gdLst/>
            <a:ahLst/>
            <a:cxnLst/>
            <a:rect l="l" t="t" r="r" b="b"/>
            <a:pathLst>
              <a:path w="235084" h="269244">
                <a:moveTo>
                  <a:pt x="147875" y="0"/>
                </a:moveTo>
                <a:cubicBezTo>
                  <a:pt x="208542" y="37845"/>
                  <a:pt x="235084" y="79474"/>
                  <a:pt x="235084" y="128673"/>
                </a:cubicBezTo>
                <a:cubicBezTo>
                  <a:pt x="235084" y="189224"/>
                  <a:pt x="212334" y="230854"/>
                  <a:pt x="166834" y="253561"/>
                </a:cubicBezTo>
                <a:cubicBezTo>
                  <a:pt x="117542" y="280052"/>
                  <a:pt x="72042" y="272483"/>
                  <a:pt x="34125" y="234638"/>
                </a:cubicBezTo>
                <a:cubicBezTo>
                  <a:pt x="3791" y="177871"/>
                  <a:pt x="-7584" y="136242"/>
                  <a:pt x="0" y="105966"/>
                </a:cubicBezTo>
                <a:cubicBezTo>
                  <a:pt x="22750" y="56767"/>
                  <a:pt x="41708" y="26491"/>
                  <a:pt x="56875" y="18922"/>
                </a:cubicBezTo>
                <a:cubicBezTo>
                  <a:pt x="75833" y="11354"/>
                  <a:pt x="102375" y="3785"/>
                  <a:pt x="147875" y="0"/>
                </a:cubicBezTo>
                <a:close/>
              </a:path>
            </a:pathLst>
          </a:custGeom>
          <a:solidFill>
            <a:schemeClr val="accent2"/>
          </a:solidFill>
        </p:spPr>
        <p:txBody>
          <a:bodyPr wrap="none" anchor="ctr">
            <a:noAutofit/>
          </a:bodyPr>
          <a:lstStyle>
            <a:lvl1pPr algn="ctr">
              <a:defRPr sz="500"/>
            </a:lvl1pPr>
          </a:lstStyle>
          <a:p>
            <a:pPr lvl="0"/>
            <a:r>
              <a:rPr lang="de-DE"/>
              <a:t> </a:t>
            </a:r>
            <a:endParaRPr lang="en-US"/>
          </a:p>
        </p:txBody>
      </p:sp>
      <p:sp>
        <p:nvSpPr>
          <p:cNvPr id="34" name="Text Placeholder 33"/>
          <p:cNvSpPr>
            <a:spLocks noGrp="1" noChangeAspect="1"/>
          </p:cNvSpPr>
          <p:nvPr>
            <p:ph type="body" sz="quarter" idx="13" hasCustomPrompt="1"/>
          </p:nvPr>
        </p:nvSpPr>
        <p:spPr>
          <a:xfrm>
            <a:off x="3985394" y="240010"/>
            <a:ext cx="1123840" cy="1194950"/>
          </a:xfrm>
          <a:custGeom>
            <a:avLst/>
            <a:gdLst/>
            <a:ahLst/>
            <a:cxnLst/>
            <a:rect l="l" t="t" r="r" b="b"/>
            <a:pathLst>
              <a:path w="1123840" h="1194950">
                <a:moveTo>
                  <a:pt x="733088" y="0"/>
                </a:moveTo>
                <a:cubicBezTo>
                  <a:pt x="1332935" y="353979"/>
                  <a:pt x="1246442" y="1516021"/>
                  <a:pt x="443977" y="1109987"/>
                </a:cubicBezTo>
                <a:cubicBezTo>
                  <a:pt x="25125" y="898561"/>
                  <a:pt x="-239160" y="312334"/>
                  <a:pt x="313436" y="91298"/>
                </a:cubicBezTo>
                <a:cubicBezTo>
                  <a:pt x="390319" y="44047"/>
                  <a:pt x="529669" y="13615"/>
                  <a:pt x="733088" y="0"/>
                </a:cubicBezTo>
                <a:close/>
              </a:path>
            </a:pathLst>
          </a:custGeom>
          <a:solidFill>
            <a:schemeClr val="accent2"/>
          </a:solidFill>
        </p:spPr>
        <p:txBody>
          <a:bodyPr wrap="none" anchor="ctr">
            <a:noAutofit/>
          </a:bodyPr>
          <a:lstStyle>
            <a:lvl1pPr algn="ctr">
              <a:defRPr sz="1000"/>
            </a:lvl1pPr>
          </a:lstStyle>
          <a:p>
            <a:pPr lvl="0"/>
            <a:r>
              <a:rPr lang="de-DE"/>
              <a:t> </a:t>
            </a:r>
            <a:endParaRPr lang="en-US"/>
          </a:p>
        </p:txBody>
      </p:sp>
      <p:sp>
        <p:nvSpPr>
          <p:cNvPr id="32" name="Text Placeholder 31"/>
          <p:cNvSpPr>
            <a:spLocks noGrp="1" noChangeAspect="1"/>
          </p:cNvSpPr>
          <p:nvPr>
            <p:ph type="body" sz="quarter" idx="12" hasCustomPrompt="1"/>
          </p:nvPr>
        </p:nvSpPr>
        <p:spPr>
          <a:xfrm>
            <a:off x="946581" y="492112"/>
            <a:ext cx="1404896" cy="1254139"/>
          </a:xfrm>
          <a:custGeom>
            <a:avLst/>
            <a:gdLst/>
            <a:ahLst/>
            <a:cxnLst/>
            <a:rect l="l" t="t" r="r" b="b"/>
            <a:pathLst>
              <a:path w="1404896" h="1254139">
                <a:moveTo>
                  <a:pt x="982133" y="276"/>
                </a:moveTo>
                <a:cubicBezTo>
                  <a:pt x="1207385" y="6856"/>
                  <a:pt x="1385261" y="131599"/>
                  <a:pt x="1396569" y="428458"/>
                </a:cubicBezTo>
                <a:cubicBezTo>
                  <a:pt x="1418775" y="521397"/>
                  <a:pt x="1396569" y="680133"/>
                  <a:pt x="1329953" y="906312"/>
                </a:cubicBezTo>
                <a:cubicBezTo>
                  <a:pt x="1019900" y="1202400"/>
                  <a:pt x="77405" y="1524807"/>
                  <a:pt x="3387" y="879170"/>
                </a:cubicBezTo>
                <a:cubicBezTo>
                  <a:pt x="-50584" y="405814"/>
                  <a:pt x="552108" y="-12285"/>
                  <a:pt x="982133" y="276"/>
                </a:cubicBezTo>
                <a:close/>
              </a:path>
            </a:pathLst>
          </a:custGeom>
          <a:solidFill>
            <a:schemeClr val="accent1"/>
          </a:solidFill>
        </p:spPr>
        <p:txBody>
          <a:bodyPr wrap="none" anchor="ctr">
            <a:noAutofit/>
          </a:bodyPr>
          <a:lstStyle>
            <a:lvl1pPr algn="ctr">
              <a:defRPr sz="1000"/>
            </a:lvl1pPr>
          </a:lstStyle>
          <a:p>
            <a:pPr lvl="0"/>
            <a:r>
              <a:rPr lang="de-DE"/>
              <a:t> </a:t>
            </a:r>
            <a:endParaRPr lang="en-US"/>
          </a:p>
        </p:txBody>
      </p:sp>
      <p:sp>
        <p:nvSpPr>
          <p:cNvPr id="3" name="Content Placeholder 2"/>
          <p:cNvSpPr>
            <a:spLocks noGrp="1"/>
          </p:cNvSpPr>
          <p:nvPr userDrawn="1">
            <p:ph idx="1"/>
          </p:nvPr>
        </p:nvSpPr>
        <p:spPr>
          <a:xfrm>
            <a:off x="395287" y="1923677"/>
            <a:ext cx="2520000" cy="251647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userDrawn="1">
            <p:ph type="ftr" sz="quarter" idx="3"/>
          </p:nvPr>
        </p:nvSpPr>
        <p:spPr bwMode="gray">
          <a:xfrm>
            <a:off x="396677" y="4803776"/>
            <a:ext cx="4175324" cy="180975"/>
          </a:xfrm>
          <a:prstGeom prst="rect">
            <a:avLst/>
          </a:prstGeom>
        </p:spPr>
        <p:txBody>
          <a:bodyPr vert="horz" wrap="none" lIns="0" tIns="0" rIns="0" bIns="0" rtlCol="0" anchor="ctr">
            <a:noAutofit/>
          </a:bodyPr>
          <a:lstStyle>
            <a:lvl1pPr algn="l">
              <a:defRPr sz="700">
                <a:solidFill>
                  <a:schemeClr val="bg1"/>
                </a:solidFill>
              </a:defRPr>
            </a:lvl1pPr>
          </a:lstStyle>
          <a:p>
            <a:r>
              <a:rPr lang="en-US" dirty="0">
                <a:latin typeface="Arial" panose="020B0604020202020204" pitchFamily="34" charset="0"/>
                <a:cs typeface="Arial" panose="020B0604020202020204" pitchFamily="34" charset="0"/>
              </a:rPr>
              <a:t>Confidential. All Rights Reserved. Copyright © 2017 Digital Stationery Consortium</a:t>
            </a:r>
          </a:p>
        </p:txBody>
      </p:sp>
      <p:sp>
        <p:nvSpPr>
          <p:cNvPr id="8" name="Slide Number Placeholder 6"/>
          <p:cNvSpPr>
            <a:spLocks noGrp="1"/>
          </p:cNvSpPr>
          <p:nvPr userDrawn="1">
            <p:ph type="sldNum" sz="quarter" idx="4"/>
          </p:nvPr>
        </p:nvSpPr>
        <p:spPr>
          <a:xfrm>
            <a:off x="179512" y="4803776"/>
            <a:ext cx="178606" cy="178730"/>
          </a:xfrm>
          <a:prstGeom prst="rect">
            <a:avLst/>
          </a:prstGeom>
        </p:spPr>
        <p:txBody>
          <a:bodyPr vert="horz" lIns="0" tIns="0" rIns="0" bIns="0" rtlCol="0" anchor="ctr">
            <a:noAutofit/>
          </a:bodyPr>
          <a:lstStyle>
            <a:lvl1pPr algn="r">
              <a:defRPr sz="700" b="1">
                <a:solidFill>
                  <a:schemeClr val="bg1"/>
                </a:solidFill>
              </a:defRPr>
            </a:lvl1pPr>
          </a:lstStyle>
          <a:p>
            <a:fld id="{788D6957-B59A-4482-AFDF-706DB49E464E}" type="slidenum">
              <a:rPr lang="en-US" smtClean="0"/>
              <a:pPr/>
              <a:t>‹#›</a:t>
            </a:fld>
            <a:endParaRPr lang="en-US" dirty="0"/>
          </a:p>
        </p:txBody>
      </p:sp>
      <p:sp>
        <p:nvSpPr>
          <p:cNvPr id="10" name="Content Placeholder 2"/>
          <p:cNvSpPr>
            <a:spLocks noGrp="1"/>
          </p:cNvSpPr>
          <p:nvPr userDrawn="1">
            <p:ph idx="10"/>
          </p:nvPr>
        </p:nvSpPr>
        <p:spPr>
          <a:xfrm>
            <a:off x="3311999" y="1923677"/>
            <a:ext cx="2520000" cy="251647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userDrawn="1">
            <p:ph idx="11"/>
          </p:nvPr>
        </p:nvSpPr>
        <p:spPr>
          <a:xfrm>
            <a:off x="6228712" y="1923677"/>
            <a:ext cx="2520000" cy="251647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7018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6 Textboxen">
    <p:spTree>
      <p:nvGrpSpPr>
        <p:cNvPr id="1" name=""/>
        <p:cNvGrpSpPr/>
        <p:nvPr/>
      </p:nvGrpSpPr>
      <p:grpSpPr>
        <a:xfrm>
          <a:off x="0" y="0"/>
          <a:ext cx="0" cy="0"/>
          <a:chOff x="0" y="0"/>
          <a:chExt cx="0" cy="0"/>
        </a:xfrm>
      </p:grpSpPr>
      <p:sp>
        <p:nvSpPr>
          <p:cNvPr id="15" name="Text Placeholder 10"/>
          <p:cNvSpPr>
            <a:spLocks noGrp="1"/>
          </p:cNvSpPr>
          <p:nvPr>
            <p:ph type="body" sz="quarter" idx="15" hasCustomPrompt="1"/>
          </p:nvPr>
        </p:nvSpPr>
        <p:spPr>
          <a:xfrm>
            <a:off x="0" y="4599900"/>
            <a:ext cx="9144000" cy="543600"/>
          </a:xfrm>
          <a:solidFill>
            <a:schemeClr val="accent2"/>
          </a:solidFill>
        </p:spPr>
        <p:txBody>
          <a:bodyPr/>
          <a:lstStyle>
            <a:lvl1pPr>
              <a:defRPr/>
            </a:lvl1pPr>
          </a:lstStyle>
          <a:p>
            <a:pPr lvl="0"/>
            <a:r>
              <a:rPr lang="en-US"/>
              <a:t> </a:t>
            </a:r>
          </a:p>
        </p:txBody>
      </p:sp>
      <p:sp>
        <p:nvSpPr>
          <p:cNvPr id="2" name="Title 1"/>
          <p:cNvSpPr>
            <a:spLocks noGrp="1"/>
          </p:cNvSpPr>
          <p:nvPr>
            <p:ph type="title"/>
          </p:nvPr>
        </p:nvSpPr>
        <p:spPr>
          <a:xfrm>
            <a:off x="395287" y="205978"/>
            <a:ext cx="8353425" cy="857250"/>
          </a:xfrm>
        </p:spPr>
        <p:txBody>
          <a:bodyPr>
            <a:noAutofit/>
          </a:bodyPr>
          <a:lstStyle/>
          <a:p>
            <a:r>
              <a:rPr lang="en-US"/>
              <a:t>Click to edit Master title style</a:t>
            </a:r>
          </a:p>
        </p:txBody>
      </p:sp>
      <p:sp>
        <p:nvSpPr>
          <p:cNvPr id="3" name="Content Placeholder 2"/>
          <p:cNvSpPr>
            <a:spLocks noGrp="1"/>
          </p:cNvSpPr>
          <p:nvPr>
            <p:ph idx="1"/>
          </p:nvPr>
        </p:nvSpPr>
        <p:spPr>
          <a:xfrm>
            <a:off x="395287" y="1200151"/>
            <a:ext cx="2520000" cy="1440000"/>
          </a:xfrm>
        </p:spPr>
        <p:txBody>
          <a:bodyPr>
            <a:noAutofit/>
          </a:bodyPr>
          <a:lstStyle>
            <a:lvl1pPr>
              <a:spcBef>
                <a:spcPts val="0"/>
              </a:spcBef>
              <a:defRPr sz="1200"/>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3"/>
          </p:nvPr>
        </p:nvSpPr>
        <p:spPr bwMode="gray">
          <a:xfrm>
            <a:off x="396677" y="4803776"/>
            <a:ext cx="4175324" cy="180975"/>
          </a:xfrm>
          <a:prstGeom prst="rect">
            <a:avLst/>
          </a:prstGeom>
        </p:spPr>
        <p:txBody>
          <a:bodyPr vert="horz" wrap="none" lIns="0" tIns="0" rIns="0" bIns="0" rtlCol="0" anchor="ctr">
            <a:noAutofit/>
          </a:bodyPr>
          <a:lstStyle>
            <a:lvl1pPr algn="l">
              <a:defRPr sz="700">
                <a:solidFill>
                  <a:schemeClr val="bg1"/>
                </a:solidFill>
              </a:defRPr>
            </a:lvl1pPr>
          </a:lstStyle>
          <a:p>
            <a:r>
              <a:rPr lang="en-US" dirty="0">
                <a:latin typeface="Arial" panose="020B0604020202020204" pitchFamily="34" charset="0"/>
                <a:cs typeface="Arial" panose="020B0604020202020204" pitchFamily="34" charset="0"/>
              </a:rPr>
              <a:t>Confidential. All Rights Reserved. Copyright © 2017 Digital Stationery Consortium</a:t>
            </a:r>
          </a:p>
        </p:txBody>
      </p:sp>
      <p:sp>
        <p:nvSpPr>
          <p:cNvPr id="8" name="Slide Number Placeholder 6"/>
          <p:cNvSpPr>
            <a:spLocks noGrp="1"/>
          </p:cNvSpPr>
          <p:nvPr>
            <p:ph type="sldNum" sz="quarter" idx="4"/>
          </p:nvPr>
        </p:nvSpPr>
        <p:spPr>
          <a:xfrm>
            <a:off x="179512" y="4803776"/>
            <a:ext cx="178606" cy="178730"/>
          </a:xfrm>
          <a:prstGeom prst="rect">
            <a:avLst/>
          </a:prstGeom>
        </p:spPr>
        <p:txBody>
          <a:bodyPr vert="horz" lIns="0" tIns="0" rIns="0" bIns="0" rtlCol="0" anchor="ctr">
            <a:noAutofit/>
          </a:bodyPr>
          <a:lstStyle>
            <a:lvl1pPr algn="r">
              <a:defRPr sz="700" b="1">
                <a:solidFill>
                  <a:schemeClr val="bg1"/>
                </a:solidFill>
              </a:defRPr>
            </a:lvl1pPr>
          </a:lstStyle>
          <a:p>
            <a:fld id="{788D6957-B59A-4482-AFDF-706DB49E464E}" type="slidenum">
              <a:rPr lang="en-US" smtClean="0"/>
              <a:pPr/>
              <a:t>‹#›</a:t>
            </a:fld>
            <a:endParaRPr lang="en-US" dirty="0"/>
          </a:p>
        </p:txBody>
      </p:sp>
      <p:sp>
        <p:nvSpPr>
          <p:cNvPr id="10" name="Content Placeholder 2"/>
          <p:cNvSpPr>
            <a:spLocks noGrp="1"/>
          </p:cNvSpPr>
          <p:nvPr>
            <p:ph idx="10"/>
          </p:nvPr>
        </p:nvSpPr>
        <p:spPr>
          <a:xfrm>
            <a:off x="3311999" y="1200151"/>
            <a:ext cx="2520000" cy="1440000"/>
          </a:xfrm>
        </p:spPr>
        <p:txBody>
          <a:bodyPr>
            <a:noAutofit/>
          </a:bodyPr>
          <a:lstStyle>
            <a:lvl1pPr>
              <a:spcBef>
                <a:spcPts val="0"/>
              </a:spcBef>
              <a:defRPr sz="1200"/>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1"/>
          </p:nvPr>
        </p:nvSpPr>
        <p:spPr>
          <a:xfrm>
            <a:off x="6228712" y="1200151"/>
            <a:ext cx="2520000" cy="1440000"/>
          </a:xfrm>
        </p:spPr>
        <p:txBody>
          <a:bodyPr>
            <a:noAutofit/>
          </a:bodyPr>
          <a:lstStyle>
            <a:lvl1pPr>
              <a:spcBef>
                <a:spcPts val="0"/>
              </a:spcBef>
              <a:defRPr sz="1200"/>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idx="12"/>
          </p:nvPr>
        </p:nvSpPr>
        <p:spPr>
          <a:xfrm>
            <a:off x="395287" y="3005354"/>
            <a:ext cx="2520000" cy="1440000"/>
          </a:xfrm>
        </p:spPr>
        <p:txBody>
          <a:bodyPr>
            <a:noAutofit/>
          </a:bodyPr>
          <a:lstStyle>
            <a:lvl1pPr>
              <a:spcBef>
                <a:spcPts val="0"/>
              </a:spcBef>
              <a:defRPr sz="1200"/>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p:cNvSpPr>
            <a:spLocks noGrp="1"/>
          </p:cNvSpPr>
          <p:nvPr>
            <p:ph idx="13"/>
          </p:nvPr>
        </p:nvSpPr>
        <p:spPr>
          <a:xfrm>
            <a:off x="3311999" y="3005354"/>
            <a:ext cx="2520000" cy="1440000"/>
          </a:xfrm>
        </p:spPr>
        <p:txBody>
          <a:bodyPr>
            <a:noAutofit/>
          </a:bodyPr>
          <a:lstStyle>
            <a:lvl1pPr>
              <a:spcBef>
                <a:spcPts val="0"/>
              </a:spcBef>
              <a:defRPr sz="1200"/>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p:cNvSpPr>
            <a:spLocks noGrp="1"/>
          </p:cNvSpPr>
          <p:nvPr>
            <p:ph idx="14"/>
          </p:nvPr>
        </p:nvSpPr>
        <p:spPr>
          <a:xfrm>
            <a:off x="6228712" y="3005354"/>
            <a:ext cx="2520000" cy="1440000"/>
          </a:xfrm>
        </p:spPr>
        <p:txBody>
          <a:bodyPr>
            <a:noAutofit/>
          </a:bodyPr>
          <a:lstStyle>
            <a:lvl1pPr>
              <a:spcBef>
                <a:spcPts val="0"/>
              </a:spcBef>
              <a:defRPr sz="1200"/>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6" name="Picture 3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1817" y="95917"/>
            <a:ext cx="1418140" cy="832086"/>
          </a:xfrm>
          <a:prstGeom prst="rect">
            <a:avLst/>
          </a:prstGeom>
          <a:solidFill>
            <a:schemeClr val="bg1"/>
          </a:solidFill>
        </p:spPr>
      </p:pic>
    </p:spTree>
    <p:extLst>
      <p:ext uri="{BB962C8B-B14F-4D97-AF65-F5344CB8AC3E}">
        <p14:creationId xmlns:p14="http://schemas.microsoft.com/office/powerpoint/2010/main" val="18162340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6656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spalti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0" y="4599900"/>
            <a:ext cx="9144000" cy="543600"/>
          </a:xfrm>
          <a:solidFill>
            <a:schemeClr val="accent2"/>
          </a:solidFill>
        </p:spPr>
        <p:txBody>
          <a:bodyPr/>
          <a:lstStyle>
            <a:lvl1pPr>
              <a:defRPr>
                <a:latin typeface="Arial" panose="020B0604020202020204" pitchFamily="34" charset="0"/>
                <a:cs typeface="Arial" panose="020B0604020202020204" pitchFamily="34" charset="0"/>
              </a:defRPr>
            </a:lvl1pPr>
          </a:lstStyle>
          <a:p>
            <a:pPr lvl="0"/>
            <a:r>
              <a:rPr lang="en-US" dirty="0"/>
              <a:t> </a:t>
            </a:r>
          </a:p>
        </p:txBody>
      </p:sp>
      <p:sp>
        <p:nvSpPr>
          <p:cNvPr id="2" name="Title 1"/>
          <p:cNvSpPr>
            <a:spLocks noGrp="1"/>
          </p:cNvSpPr>
          <p:nvPr>
            <p:ph type="title"/>
          </p:nvPr>
        </p:nvSpPr>
        <p:spPr/>
        <p:txBody>
          <a:bodyPr>
            <a:noAutofit/>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3"/>
          </p:nvPr>
        </p:nvSpPr>
        <p:spPr bwMode="gray">
          <a:xfrm>
            <a:off x="396677" y="4803776"/>
            <a:ext cx="4175324" cy="180975"/>
          </a:xfrm>
          <a:prstGeom prst="rect">
            <a:avLst/>
          </a:prstGeom>
        </p:spPr>
        <p:txBody>
          <a:bodyPr vert="horz" wrap="none" lIns="0" tIns="0" rIns="0" bIns="0" rtlCol="0" anchor="ctr">
            <a:noAutofit/>
          </a:bodyPr>
          <a:lstStyle>
            <a:lvl1pPr algn="l">
              <a:defRPr sz="700" b="0">
                <a:solidFill>
                  <a:schemeClr val="bg1"/>
                </a:solidFill>
                <a:latin typeface="Arial" panose="020B0604020202020204" pitchFamily="34" charset="0"/>
                <a:cs typeface="Arial" panose="020B0604020202020204" pitchFamily="34" charset="0"/>
              </a:defRPr>
            </a:lvl1pPr>
          </a:lstStyle>
          <a:p>
            <a:r>
              <a:rPr lang="en-US" dirty="0"/>
              <a:t>Confidential. All Rights Reserved. Copyright © 2017 Digital Stationery Consortium</a:t>
            </a:r>
            <a:endParaRPr lang="en-US" dirty="0">
              <a:latin typeface="Arial" panose="020B0604020202020204" pitchFamily="34" charset="0"/>
              <a:cs typeface="Arial" panose="020B0604020202020204" pitchFamily="34" charset="0"/>
            </a:endParaRPr>
          </a:p>
        </p:txBody>
      </p:sp>
      <p:sp>
        <p:nvSpPr>
          <p:cNvPr id="8" name="Slide Number Placeholder 6"/>
          <p:cNvSpPr>
            <a:spLocks noGrp="1"/>
          </p:cNvSpPr>
          <p:nvPr>
            <p:ph type="sldNum" sz="quarter" idx="4"/>
          </p:nvPr>
        </p:nvSpPr>
        <p:spPr>
          <a:xfrm>
            <a:off x="179512" y="4803776"/>
            <a:ext cx="178606" cy="178730"/>
          </a:xfrm>
          <a:prstGeom prst="rect">
            <a:avLst/>
          </a:prstGeom>
        </p:spPr>
        <p:txBody>
          <a:bodyPr vert="horz" lIns="0" tIns="0" rIns="0" bIns="0" rtlCol="0" anchor="ctr">
            <a:noAutofit/>
          </a:bodyPr>
          <a:lstStyle>
            <a:lvl1pPr algn="r">
              <a:defRPr sz="700" b="1">
                <a:solidFill>
                  <a:schemeClr val="bg1"/>
                </a:solidFill>
                <a:latin typeface="Arial" panose="020B0604020202020204" pitchFamily="34" charset="0"/>
                <a:cs typeface="Arial" panose="020B0604020202020204" pitchFamily="34" charset="0"/>
              </a:defRPr>
            </a:lvl1pPr>
          </a:lstStyle>
          <a:p>
            <a:fld id="{788D6957-B59A-4482-AFDF-706DB49E464E}" type="slidenum">
              <a:rPr lang="en-US" smtClean="0"/>
              <a:pPr/>
              <a:t>‹#›</a:t>
            </a:fld>
            <a:endParaRPr lang="en-US" dirty="0"/>
          </a:p>
        </p:txBody>
      </p:sp>
      <p:pic>
        <p:nvPicPr>
          <p:cNvPr id="10" name="Picture 3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1817" y="95917"/>
            <a:ext cx="1418140" cy="832086"/>
          </a:xfrm>
          <a:prstGeom prst="rect">
            <a:avLst/>
          </a:prstGeom>
          <a:solidFill>
            <a:schemeClr val="bg1"/>
          </a:solidFill>
        </p:spPr>
      </p:pic>
    </p:spTree>
    <p:extLst>
      <p:ext uri="{BB962C8B-B14F-4D97-AF65-F5344CB8AC3E}">
        <p14:creationId xmlns:p14="http://schemas.microsoft.com/office/powerpoint/2010/main" val="2826652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
    <p:spTree>
      <p:nvGrpSpPr>
        <p:cNvPr id="1" name=""/>
        <p:cNvGrpSpPr/>
        <p:nvPr/>
      </p:nvGrpSpPr>
      <p:grpSpPr>
        <a:xfrm>
          <a:off x="0" y="0"/>
          <a:ext cx="0" cy="0"/>
          <a:chOff x="0" y="0"/>
          <a:chExt cx="0" cy="0"/>
        </a:xfrm>
      </p:grpSpPr>
      <p:sp>
        <p:nvSpPr>
          <p:cNvPr id="9" name="Text Placeholder 10"/>
          <p:cNvSpPr>
            <a:spLocks noGrp="1"/>
          </p:cNvSpPr>
          <p:nvPr>
            <p:ph type="body" sz="quarter" idx="10" hasCustomPrompt="1"/>
          </p:nvPr>
        </p:nvSpPr>
        <p:spPr>
          <a:xfrm>
            <a:off x="0" y="4599900"/>
            <a:ext cx="9144000" cy="543600"/>
          </a:xfrm>
          <a:solidFill>
            <a:schemeClr val="accent2"/>
          </a:solidFill>
        </p:spPr>
        <p:txBody>
          <a:bodyPr/>
          <a:lstStyle>
            <a:lvl1pPr>
              <a:defRPr/>
            </a:lvl1pPr>
          </a:lstStyle>
          <a:p>
            <a:pPr lvl="0"/>
            <a:r>
              <a:rPr lang="en-US"/>
              <a:t> </a:t>
            </a:r>
          </a:p>
        </p:txBody>
      </p:sp>
      <p:sp>
        <p:nvSpPr>
          <p:cNvPr id="2" name="Title 1"/>
          <p:cNvSpPr>
            <a:spLocks noGrp="1"/>
          </p:cNvSpPr>
          <p:nvPr>
            <p:ph type="title"/>
          </p:nvPr>
        </p:nvSpPr>
        <p:spPr/>
        <p:txBody>
          <a:bodyPr>
            <a:noAutofit/>
          </a:bodyPr>
          <a:lstStyle/>
          <a:p>
            <a:r>
              <a:rPr lang="en-US"/>
              <a:t>Click to edit Master title style</a:t>
            </a:r>
          </a:p>
        </p:txBody>
      </p:sp>
      <p:sp>
        <p:nvSpPr>
          <p:cNvPr id="7" name="Footer Placeholder 4"/>
          <p:cNvSpPr>
            <a:spLocks noGrp="1"/>
          </p:cNvSpPr>
          <p:nvPr>
            <p:ph type="ftr" sz="quarter" idx="3"/>
          </p:nvPr>
        </p:nvSpPr>
        <p:spPr bwMode="gray">
          <a:xfrm>
            <a:off x="396677" y="4803776"/>
            <a:ext cx="4175324" cy="180975"/>
          </a:xfrm>
          <a:prstGeom prst="rect">
            <a:avLst/>
          </a:prstGeom>
        </p:spPr>
        <p:txBody>
          <a:bodyPr vert="horz" wrap="none" lIns="0" tIns="0" rIns="0" bIns="0" rtlCol="0" anchor="ctr">
            <a:noAutofit/>
          </a:bodyPr>
          <a:lstStyle>
            <a:lvl1pPr algn="l">
              <a:defRPr sz="700" b="0">
                <a:solidFill>
                  <a:schemeClr val="bg1"/>
                </a:solidFill>
                <a:latin typeface="+mn-lt"/>
              </a:defRPr>
            </a:lvl1pPr>
          </a:lstStyle>
          <a:p>
            <a:r>
              <a:rPr lang="en-US" dirty="0">
                <a:cs typeface="Arial" panose="020B0604020202020204" pitchFamily="34" charset="0"/>
              </a:rPr>
              <a:t>Confidential. All Rights Reserved. Copyright © 2017 Digital Stationery Consortium</a:t>
            </a:r>
            <a:endParaRPr lang="en-US" dirty="0">
              <a:latin typeface="Arial" panose="020B0604020202020204" pitchFamily="34" charset="0"/>
              <a:cs typeface="Arial" panose="020B0604020202020204" pitchFamily="34" charset="0"/>
            </a:endParaRPr>
          </a:p>
        </p:txBody>
      </p:sp>
      <p:sp>
        <p:nvSpPr>
          <p:cNvPr id="8" name="Slide Number Placeholder 6"/>
          <p:cNvSpPr>
            <a:spLocks noGrp="1"/>
          </p:cNvSpPr>
          <p:nvPr>
            <p:ph type="sldNum" sz="quarter" idx="4"/>
          </p:nvPr>
        </p:nvSpPr>
        <p:spPr>
          <a:xfrm>
            <a:off x="179512" y="4803776"/>
            <a:ext cx="178606" cy="178730"/>
          </a:xfrm>
          <a:prstGeom prst="rect">
            <a:avLst/>
          </a:prstGeom>
        </p:spPr>
        <p:txBody>
          <a:bodyPr vert="horz" lIns="0" tIns="0" rIns="0" bIns="0" rtlCol="0" anchor="ctr">
            <a:noAutofit/>
          </a:bodyPr>
          <a:lstStyle>
            <a:lvl1pPr algn="r">
              <a:defRPr sz="700" b="1">
                <a:solidFill>
                  <a:schemeClr val="bg1"/>
                </a:solidFill>
              </a:defRPr>
            </a:lvl1pPr>
          </a:lstStyle>
          <a:p>
            <a:fld id="{788D6957-B59A-4482-AFDF-706DB49E464E}" type="slidenum">
              <a:rPr lang="en-US" smtClean="0"/>
              <a:pPr/>
              <a:t>‹#›</a:t>
            </a:fld>
            <a:endParaRPr lang="en-US" dirty="0"/>
          </a:p>
        </p:txBody>
      </p:sp>
      <p:pic>
        <p:nvPicPr>
          <p:cNvPr id="6" name="Picture 3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1817" y="95917"/>
            <a:ext cx="1418140" cy="832086"/>
          </a:xfrm>
          <a:prstGeom prst="rect">
            <a:avLst/>
          </a:prstGeom>
          <a:solidFill>
            <a:schemeClr val="bg1"/>
          </a:solidFill>
        </p:spPr>
      </p:pic>
    </p:spTree>
    <p:extLst>
      <p:ext uri="{BB962C8B-B14F-4D97-AF65-F5344CB8AC3E}">
        <p14:creationId xmlns:p14="http://schemas.microsoft.com/office/powerpoint/2010/main" val="2616428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spaltig">
    <p:spTree>
      <p:nvGrpSpPr>
        <p:cNvPr id="1" name=""/>
        <p:cNvGrpSpPr/>
        <p:nvPr/>
      </p:nvGrpSpPr>
      <p:grpSpPr>
        <a:xfrm>
          <a:off x="0" y="0"/>
          <a:ext cx="0" cy="0"/>
          <a:chOff x="0" y="0"/>
          <a:chExt cx="0" cy="0"/>
        </a:xfrm>
      </p:grpSpPr>
      <p:sp>
        <p:nvSpPr>
          <p:cNvPr id="13" name="Text Placeholder 10"/>
          <p:cNvSpPr>
            <a:spLocks noGrp="1"/>
          </p:cNvSpPr>
          <p:nvPr>
            <p:ph type="body" sz="quarter" idx="11" hasCustomPrompt="1"/>
          </p:nvPr>
        </p:nvSpPr>
        <p:spPr>
          <a:xfrm>
            <a:off x="0" y="4599900"/>
            <a:ext cx="9144000" cy="543600"/>
          </a:xfrm>
          <a:solidFill>
            <a:schemeClr val="accent2"/>
          </a:solidFill>
        </p:spPr>
        <p:txBody>
          <a:bodyPr/>
          <a:lstStyle>
            <a:lvl1pPr>
              <a:defRPr/>
            </a:lvl1pPr>
          </a:lstStyle>
          <a:p>
            <a:pPr lvl="0"/>
            <a:r>
              <a:rPr lang="en-US"/>
              <a:t> </a:t>
            </a:r>
          </a:p>
        </p:txBody>
      </p:sp>
      <p:sp>
        <p:nvSpPr>
          <p:cNvPr id="2" name="Title 1"/>
          <p:cNvSpPr>
            <a:spLocks noGrp="1"/>
          </p:cNvSpPr>
          <p:nvPr>
            <p:ph type="title"/>
          </p:nvPr>
        </p:nvSpPr>
        <p:spPr>
          <a:xfrm>
            <a:off x="395287" y="205978"/>
            <a:ext cx="8353425" cy="857250"/>
          </a:xfrm>
        </p:spPr>
        <p:txBody>
          <a:bodyPr>
            <a:noAutofit/>
          </a:bodyPr>
          <a:lstStyle/>
          <a:p>
            <a:r>
              <a:rPr lang="en-US"/>
              <a:t>Click to edit Master title style</a:t>
            </a:r>
          </a:p>
        </p:txBody>
      </p:sp>
      <p:sp>
        <p:nvSpPr>
          <p:cNvPr id="3" name="Content Placeholder 2"/>
          <p:cNvSpPr>
            <a:spLocks noGrp="1"/>
          </p:cNvSpPr>
          <p:nvPr>
            <p:ph idx="1"/>
          </p:nvPr>
        </p:nvSpPr>
        <p:spPr>
          <a:xfrm>
            <a:off x="395287" y="1200151"/>
            <a:ext cx="3960000" cy="32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3"/>
          </p:nvPr>
        </p:nvSpPr>
        <p:spPr bwMode="gray">
          <a:xfrm>
            <a:off x="396677" y="4803776"/>
            <a:ext cx="4175324" cy="180975"/>
          </a:xfrm>
          <a:prstGeom prst="rect">
            <a:avLst/>
          </a:prstGeom>
        </p:spPr>
        <p:txBody>
          <a:bodyPr vert="horz" wrap="none" lIns="0" tIns="0" rIns="0" bIns="0" rtlCol="0" anchor="ctr">
            <a:noAutofit/>
          </a:bodyPr>
          <a:lstStyle>
            <a:lvl1pPr algn="l">
              <a:defRPr sz="700">
                <a:solidFill>
                  <a:schemeClr val="bg1"/>
                </a:solidFill>
              </a:defRPr>
            </a:lvl1pPr>
          </a:lstStyle>
          <a:p>
            <a:r>
              <a:rPr lang="en-US" dirty="0">
                <a:latin typeface="Arial" panose="020B0604020202020204" pitchFamily="34" charset="0"/>
                <a:cs typeface="Arial" panose="020B0604020202020204" pitchFamily="34" charset="0"/>
              </a:rPr>
              <a:t>Confidential. All Rights Reserved. Copyright © 2017 Digital Stationery Consortium</a:t>
            </a:r>
          </a:p>
        </p:txBody>
      </p:sp>
      <p:sp>
        <p:nvSpPr>
          <p:cNvPr id="8" name="Slide Number Placeholder 6"/>
          <p:cNvSpPr>
            <a:spLocks noGrp="1"/>
          </p:cNvSpPr>
          <p:nvPr>
            <p:ph type="sldNum" sz="quarter" idx="4"/>
          </p:nvPr>
        </p:nvSpPr>
        <p:spPr>
          <a:xfrm>
            <a:off x="179512" y="4803776"/>
            <a:ext cx="178606" cy="178730"/>
          </a:xfrm>
          <a:prstGeom prst="rect">
            <a:avLst/>
          </a:prstGeom>
        </p:spPr>
        <p:txBody>
          <a:bodyPr vert="horz" lIns="0" tIns="0" rIns="0" bIns="0" rtlCol="0" anchor="ctr">
            <a:noAutofit/>
          </a:bodyPr>
          <a:lstStyle>
            <a:lvl1pPr algn="r">
              <a:defRPr sz="700" b="1">
                <a:solidFill>
                  <a:schemeClr val="bg1"/>
                </a:solidFill>
              </a:defRPr>
            </a:lvl1pPr>
          </a:lstStyle>
          <a:p>
            <a:fld id="{788D6957-B59A-4482-AFDF-706DB49E464E}" type="slidenum">
              <a:rPr lang="en-US" smtClean="0"/>
              <a:pPr/>
              <a:t>‹#›</a:t>
            </a:fld>
            <a:endParaRPr lang="en-US" dirty="0"/>
          </a:p>
        </p:txBody>
      </p:sp>
      <p:sp>
        <p:nvSpPr>
          <p:cNvPr id="10" name="Content Placeholder 2"/>
          <p:cNvSpPr>
            <a:spLocks noGrp="1"/>
          </p:cNvSpPr>
          <p:nvPr>
            <p:ph idx="10"/>
          </p:nvPr>
        </p:nvSpPr>
        <p:spPr>
          <a:xfrm>
            <a:off x="4788712" y="1200151"/>
            <a:ext cx="3960000" cy="32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3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1817" y="95917"/>
            <a:ext cx="1418140" cy="832086"/>
          </a:xfrm>
          <a:prstGeom prst="rect">
            <a:avLst/>
          </a:prstGeom>
          <a:solidFill>
            <a:schemeClr val="bg1"/>
          </a:solidFill>
        </p:spPr>
      </p:pic>
      <p:pic>
        <p:nvPicPr>
          <p:cNvPr id="11" name="Picture 3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4217" y="248317"/>
            <a:ext cx="1418140" cy="832086"/>
          </a:xfrm>
          <a:prstGeom prst="rect">
            <a:avLst/>
          </a:prstGeom>
          <a:solidFill>
            <a:schemeClr val="bg1"/>
          </a:solidFill>
        </p:spPr>
      </p:pic>
    </p:spTree>
    <p:extLst>
      <p:ext uri="{BB962C8B-B14F-4D97-AF65-F5344CB8AC3E}">
        <p14:creationId xmlns:p14="http://schemas.microsoft.com/office/powerpoint/2010/main" val="2445666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spaltig ohne Headline">
    <p:spTree>
      <p:nvGrpSpPr>
        <p:cNvPr id="1" name=""/>
        <p:cNvGrpSpPr/>
        <p:nvPr/>
      </p:nvGrpSpPr>
      <p:grpSpPr>
        <a:xfrm>
          <a:off x="0" y="0"/>
          <a:ext cx="0" cy="0"/>
          <a:chOff x="0" y="0"/>
          <a:chExt cx="0" cy="0"/>
        </a:xfrm>
      </p:grpSpPr>
      <p:sp>
        <p:nvSpPr>
          <p:cNvPr id="9" name="Text Placeholder 10"/>
          <p:cNvSpPr>
            <a:spLocks noGrp="1"/>
          </p:cNvSpPr>
          <p:nvPr>
            <p:ph type="body" sz="quarter" idx="11" hasCustomPrompt="1"/>
          </p:nvPr>
        </p:nvSpPr>
        <p:spPr>
          <a:xfrm>
            <a:off x="0" y="4599900"/>
            <a:ext cx="9144000" cy="543600"/>
          </a:xfrm>
          <a:solidFill>
            <a:schemeClr val="accent2"/>
          </a:solidFill>
        </p:spPr>
        <p:txBody>
          <a:bodyPr/>
          <a:lstStyle>
            <a:lvl1pPr>
              <a:defRPr/>
            </a:lvl1pPr>
          </a:lstStyle>
          <a:p>
            <a:pPr lvl="0"/>
            <a:r>
              <a:rPr lang="en-US"/>
              <a:t> </a:t>
            </a:r>
          </a:p>
        </p:txBody>
      </p:sp>
      <p:sp>
        <p:nvSpPr>
          <p:cNvPr id="3" name="Content Placeholder 2"/>
          <p:cNvSpPr>
            <a:spLocks noGrp="1"/>
          </p:cNvSpPr>
          <p:nvPr>
            <p:ph idx="1"/>
          </p:nvPr>
        </p:nvSpPr>
        <p:spPr>
          <a:xfrm>
            <a:off x="395287" y="1930399"/>
            <a:ext cx="3960000" cy="250975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3"/>
          </p:nvPr>
        </p:nvSpPr>
        <p:spPr bwMode="gray">
          <a:xfrm>
            <a:off x="396677" y="4803776"/>
            <a:ext cx="4175324" cy="180975"/>
          </a:xfrm>
          <a:prstGeom prst="rect">
            <a:avLst/>
          </a:prstGeom>
        </p:spPr>
        <p:txBody>
          <a:bodyPr vert="horz" wrap="none" lIns="0" tIns="0" rIns="0" bIns="0" rtlCol="0" anchor="ctr">
            <a:noAutofit/>
          </a:bodyPr>
          <a:lstStyle>
            <a:lvl1pPr algn="l">
              <a:defRPr sz="700">
                <a:solidFill>
                  <a:schemeClr val="bg1"/>
                </a:solidFill>
              </a:defRPr>
            </a:lvl1pPr>
          </a:lstStyle>
          <a:p>
            <a:r>
              <a:rPr lang="en-US" dirty="0">
                <a:latin typeface="Arial" panose="020B0604020202020204" pitchFamily="34" charset="0"/>
                <a:cs typeface="Arial" panose="020B0604020202020204" pitchFamily="34" charset="0"/>
              </a:rPr>
              <a:t>Confidential. All Rights Reserved. Copyright © 2017 Digital Stationery Consortium</a:t>
            </a:r>
          </a:p>
        </p:txBody>
      </p:sp>
      <p:sp>
        <p:nvSpPr>
          <p:cNvPr id="8" name="Slide Number Placeholder 6"/>
          <p:cNvSpPr>
            <a:spLocks noGrp="1"/>
          </p:cNvSpPr>
          <p:nvPr>
            <p:ph type="sldNum" sz="quarter" idx="4"/>
          </p:nvPr>
        </p:nvSpPr>
        <p:spPr>
          <a:xfrm>
            <a:off x="179512" y="4803776"/>
            <a:ext cx="178606" cy="178730"/>
          </a:xfrm>
          <a:prstGeom prst="rect">
            <a:avLst/>
          </a:prstGeom>
        </p:spPr>
        <p:txBody>
          <a:bodyPr vert="horz" lIns="0" tIns="0" rIns="0" bIns="0" rtlCol="0" anchor="ctr">
            <a:noAutofit/>
          </a:bodyPr>
          <a:lstStyle>
            <a:lvl1pPr algn="r">
              <a:defRPr sz="700" b="1">
                <a:solidFill>
                  <a:schemeClr val="bg1"/>
                </a:solidFill>
              </a:defRPr>
            </a:lvl1pPr>
          </a:lstStyle>
          <a:p>
            <a:fld id="{788D6957-B59A-4482-AFDF-706DB49E464E}" type="slidenum">
              <a:rPr lang="en-US" smtClean="0"/>
              <a:pPr/>
              <a:t>‹#›</a:t>
            </a:fld>
            <a:endParaRPr lang="en-US" dirty="0"/>
          </a:p>
        </p:txBody>
      </p:sp>
      <p:sp>
        <p:nvSpPr>
          <p:cNvPr id="10" name="Content Placeholder 2"/>
          <p:cNvSpPr>
            <a:spLocks noGrp="1"/>
          </p:cNvSpPr>
          <p:nvPr>
            <p:ph idx="10"/>
          </p:nvPr>
        </p:nvSpPr>
        <p:spPr>
          <a:xfrm>
            <a:off x="4788712" y="1930399"/>
            <a:ext cx="3960000" cy="250975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7751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spaltig">
    <p:spTree>
      <p:nvGrpSpPr>
        <p:cNvPr id="1" name=""/>
        <p:cNvGrpSpPr/>
        <p:nvPr/>
      </p:nvGrpSpPr>
      <p:grpSpPr>
        <a:xfrm>
          <a:off x="0" y="0"/>
          <a:ext cx="0" cy="0"/>
          <a:chOff x="0" y="0"/>
          <a:chExt cx="0" cy="0"/>
        </a:xfrm>
      </p:grpSpPr>
      <p:sp>
        <p:nvSpPr>
          <p:cNvPr id="12" name="Text Placeholder 10"/>
          <p:cNvSpPr>
            <a:spLocks noGrp="1"/>
          </p:cNvSpPr>
          <p:nvPr>
            <p:ph type="body" sz="quarter" idx="12" hasCustomPrompt="1"/>
          </p:nvPr>
        </p:nvSpPr>
        <p:spPr>
          <a:xfrm>
            <a:off x="0" y="4599900"/>
            <a:ext cx="9144000" cy="543600"/>
          </a:xfrm>
          <a:solidFill>
            <a:schemeClr val="accent2"/>
          </a:solidFill>
        </p:spPr>
        <p:txBody>
          <a:bodyPr/>
          <a:lstStyle>
            <a:lvl1pPr>
              <a:defRPr/>
            </a:lvl1pPr>
          </a:lstStyle>
          <a:p>
            <a:pPr lvl="0"/>
            <a:r>
              <a:rPr lang="en-US"/>
              <a:t> </a:t>
            </a:r>
          </a:p>
        </p:txBody>
      </p:sp>
      <p:sp>
        <p:nvSpPr>
          <p:cNvPr id="2" name="Title 1"/>
          <p:cNvSpPr>
            <a:spLocks noGrp="1"/>
          </p:cNvSpPr>
          <p:nvPr>
            <p:ph type="title"/>
          </p:nvPr>
        </p:nvSpPr>
        <p:spPr>
          <a:xfrm>
            <a:off x="395287" y="205978"/>
            <a:ext cx="8353425" cy="857250"/>
          </a:xfrm>
        </p:spPr>
        <p:txBody>
          <a:bodyPr>
            <a:noAutofit/>
          </a:bodyPr>
          <a:lstStyle/>
          <a:p>
            <a:r>
              <a:rPr lang="en-US"/>
              <a:t>Click to edit Master title style</a:t>
            </a:r>
          </a:p>
        </p:txBody>
      </p:sp>
      <p:sp>
        <p:nvSpPr>
          <p:cNvPr id="3" name="Content Placeholder 2"/>
          <p:cNvSpPr>
            <a:spLocks noGrp="1"/>
          </p:cNvSpPr>
          <p:nvPr>
            <p:ph idx="1"/>
          </p:nvPr>
        </p:nvSpPr>
        <p:spPr>
          <a:xfrm>
            <a:off x="395287" y="1200151"/>
            <a:ext cx="2520000" cy="32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3"/>
          </p:nvPr>
        </p:nvSpPr>
        <p:spPr bwMode="gray">
          <a:xfrm>
            <a:off x="396677" y="4803776"/>
            <a:ext cx="4175324" cy="180975"/>
          </a:xfrm>
          <a:prstGeom prst="rect">
            <a:avLst/>
          </a:prstGeom>
        </p:spPr>
        <p:txBody>
          <a:bodyPr vert="horz" wrap="none" lIns="0" tIns="0" rIns="0" bIns="0" rtlCol="0" anchor="ctr">
            <a:noAutofit/>
          </a:bodyPr>
          <a:lstStyle>
            <a:lvl1pPr algn="l">
              <a:defRPr sz="700">
                <a:solidFill>
                  <a:schemeClr val="bg1"/>
                </a:solidFill>
              </a:defRPr>
            </a:lvl1pPr>
          </a:lstStyle>
          <a:p>
            <a:r>
              <a:rPr lang="en-US" dirty="0">
                <a:latin typeface="Arial" panose="020B0604020202020204" pitchFamily="34" charset="0"/>
                <a:cs typeface="Arial" panose="020B0604020202020204" pitchFamily="34" charset="0"/>
              </a:rPr>
              <a:t>Confidential. All Rights Reserved. Copyright © 2017 Digital Stationery Consortium</a:t>
            </a:r>
          </a:p>
        </p:txBody>
      </p:sp>
      <p:sp>
        <p:nvSpPr>
          <p:cNvPr id="8" name="Slide Number Placeholder 6"/>
          <p:cNvSpPr>
            <a:spLocks noGrp="1"/>
          </p:cNvSpPr>
          <p:nvPr>
            <p:ph type="sldNum" sz="quarter" idx="4"/>
          </p:nvPr>
        </p:nvSpPr>
        <p:spPr>
          <a:xfrm>
            <a:off x="179512" y="4803776"/>
            <a:ext cx="178606" cy="178730"/>
          </a:xfrm>
          <a:prstGeom prst="rect">
            <a:avLst/>
          </a:prstGeom>
        </p:spPr>
        <p:txBody>
          <a:bodyPr vert="horz" lIns="0" tIns="0" rIns="0" bIns="0" rtlCol="0" anchor="ctr">
            <a:noAutofit/>
          </a:bodyPr>
          <a:lstStyle>
            <a:lvl1pPr algn="r">
              <a:defRPr sz="700" b="1">
                <a:solidFill>
                  <a:schemeClr val="bg1"/>
                </a:solidFill>
              </a:defRPr>
            </a:lvl1pPr>
          </a:lstStyle>
          <a:p>
            <a:fld id="{788D6957-B59A-4482-AFDF-706DB49E464E}" type="slidenum">
              <a:rPr lang="en-US" smtClean="0"/>
              <a:pPr/>
              <a:t>‹#›</a:t>
            </a:fld>
            <a:endParaRPr lang="en-US" dirty="0"/>
          </a:p>
        </p:txBody>
      </p:sp>
      <p:sp>
        <p:nvSpPr>
          <p:cNvPr id="10" name="Content Placeholder 2"/>
          <p:cNvSpPr>
            <a:spLocks noGrp="1"/>
          </p:cNvSpPr>
          <p:nvPr>
            <p:ph idx="10"/>
          </p:nvPr>
        </p:nvSpPr>
        <p:spPr>
          <a:xfrm>
            <a:off x="3311999" y="1200151"/>
            <a:ext cx="2520000" cy="32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1"/>
          </p:nvPr>
        </p:nvSpPr>
        <p:spPr>
          <a:xfrm>
            <a:off x="6228712" y="1200151"/>
            <a:ext cx="2520000" cy="32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3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1817" y="95917"/>
            <a:ext cx="1418140" cy="832086"/>
          </a:xfrm>
          <a:prstGeom prst="rect">
            <a:avLst/>
          </a:prstGeom>
          <a:solidFill>
            <a:schemeClr val="bg1"/>
          </a:solidFill>
        </p:spPr>
      </p:pic>
    </p:spTree>
    <p:extLst>
      <p:ext uri="{BB962C8B-B14F-4D97-AF65-F5344CB8AC3E}">
        <p14:creationId xmlns:p14="http://schemas.microsoft.com/office/powerpoint/2010/main" val="3043065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spaltig mit Grafik">
    <p:spTree>
      <p:nvGrpSpPr>
        <p:cNvPr id="1" name=""/>
        <p:cNvGrpSpPr/>
        <p:nvPr/>
      </p:nvGrpSpPr>
      <p:grpSpPr>
        <a:xfrm>
          <a:off x="0" y="0"/>
          <a:ext cx="0" cy="0"/>
          <a:chOff x="0" y="0"/>
          <a:chExt cx="0" cy="0"/>
        </a:xfrm>
      </p:grpSpPr>
      <p:sp>
        <p:nvSpPr>
          <p:cNvPr id="40" name="Text Placeholder 10"/>
          <p:cNvSpPr>
            <a:spLocks noGrp="1"/>
          </p:cNvSpPr>
          <p:nvPr>
            <p:ph type="body" sz="quarter" idx="16" hasCustomPrompt="1"/>
          </p:nvPr>
        </p:nvSpPr>
        <p:spPr>
          <a:xfrm>
            <a:off x="0" y="4599900"/>
            <a:ext cx="9144000" cy="543600"/>
          </a:xfrm>
          <a:solidFill>
            <a:schemeClr val="accent2"/>
          </a:solidFill>
        </p:spPr>
        <p:txBody>
          <a:bodyPr/>
          <a:lstStyle>
            <a:lvl1pPr>
              <a:defRPr/>
            </a:lvl1pPr>
          </a:lstStyle>
          <a:p>
            <a:pPr lvl="0"/>
            <a:r>
              <a:rPr lang="en-US"/>
              <a:t> </a:t>
            </a:r>
          </a:p>
        </p:txBody>
      </p:sp>
      <p:sp>
        <p:nvSpPr>
          <p:cNvPr id="39" name="Text Placeholder 38"/>
          <p:cNvSpPr>
            <a:spLocks noGrp="1" noChangeAspect="1"/>
          </p:cNvSpPr>
          <p:nvPr>
            <p:ph type="body" sz="quarter" idx="15" hasCustomPrompt="1"/>
          </p:nvPr>
        </p:nvSpPr>
        <p:spPr>
          <a:xfrm>
            <a:off x="6953482" y="272745"/>
            <a:ext cx="1073905" cy="1081116"/>
          </a:xfrm>
          <a:custGeom>
            <a:avLst/>
            <a:gdLst/>
            <a:ahLst/>
            <a:cxnLst/>
            <a:rect l="l" t="t" r="r" b="b"/>
            <a:pathLst>
              <a:path w="1073905" h="1081116">
                <a:moveTo>
                  <a:pt x="657460" y="138"/>
                </a:moveTo>
                <a:cubicBezTo>
                  <a:pt x="823683" y="-5694"/>
                  <a:pt x="948497" y="175082"/>
                  <a:pt x="1026651" y="299876"/>
                </a:cubicBezTo>
                <a:cubicBezTo>
                  <a:pt x="1098973" y="415340"/>
                  <a:pt x="1072727" y="534885"/>
                  <a:pt x="1049398" y="662595"/>
                </a:cubicBezTo>
                <a:cubicBezTo>
                  <a:pt x="1034233" y="744819"/>
                  <a:pt x="1004488" y="824127"/>
                  <a:pt x="950247" y="888857"/>
                </a:cubicBezTo>
                <a:cubicBezTo>
                  <a:pt x="847596" y="1010152"/>
                  <a:pt x="679623" y="1063802"/>
                  <a:pt x="526231" y="1078380"/>
                </a:cubicBezTo>
                <a:cubicBezTo>
                  <a:pt x="240442" y="1105205"/>
                  <a:pt x="8313" y="933176"/>
                  <a:pt x="147" y="634021"/>
                </a:cubicBezTo>
                <a:cubicBezTo>
                  <a:pt x="-4519" y="439249"/>
                  <a:pt x="102798" y="163419"/>
                  <a:pt x="296434" y="86444"/>
                </a:cubicBezTo>
                <a:cubicBezTo>
                  <a:pt x="396751" y="25213"/>
                  <a:pt x="541978" y="4220"/>
                  <a:pt x="657460" y="138"/>
                </a:cubicBezTo>
                <a:close/>
              </a:path>
            </a:pathLst>
          </a:custGeom>
          <a:solidFill>
            <a:schemeClr val="accent3"/>
          </a:solidFill>
        </p:spPr>
        <p:txBody>
          <a:bodyPr wrap="none" lIns="0" anchor="ctr" anchorCtr="0">
            <a:noAutofit/>
          </a:bodyPr>
          <a:lstStyle>
            <a:lvl1pPr algn="ctr">
              <a:defRPr sz="1000"/>
            </a:lvl1pPr>
          </a:lstStyle>
          <a:p>
            <a:pPr lvl="0"/>
            <a:r>
              <a:rPr lang="de-DE"/>
              <a:t> </a:t>
            </a:r>
            <a:endParaRPr lang="en-US"/>
          </a:p>
        </p:txBody>
      </p:sp>
      <p:sp>
        <p:nvSpPr>
          <p:cNvPr id="37" name="Text Placeholder 36"/>
          <p:cNvSpPr>
            <a:spLocks noGrp="1" noChangeAspect="1"/>
          </p:cNvSpPr>
          <p:nvPr>
            <p:ph type="body" sz="quarter" idx="14" hasCustomPrompt="1"/>
          </p:nvPr>
        </p:nvSpPr>
        <p:spPr>
          <a:xfrm>
            <a:off x="4921116" y="1443021"/>
            <a:ext cx="235084" cy="269244"/>
          </a:xfrm>
          <a:custGeom>
            <a:avLst/>
            <a:gdLst/>
            <a:ahLst/>
            <a:cxnLst/>
            <a:rect l="l" t="t" r="r" b="b"/>
            <a:pathLst>
              <a:path w="235084" h="269244">
                <a:moveTo>
                  <a:pt x="147875" y="0"/>
                </a:moveTo>
                <a:cubicBezTo>
                  <a:pt x="208542" y="37845"/>
                  <a:pt x="235084" y="79474"/>
                  <a:pt x="235084" y="128673"/>
                </a:cubicBezTo>
                <a:cubicBezTo>
                  <a:pt x="235084" y="189224"/>
                  <a:pt x="212334" y="230854"/>
                  <a:pt x="166834" y="253561"/>
                </a:cubicBezTo>
                <a:cubicBezTo>
                  <a:pt x="117542" y="280052"/>
                  <a:pt x="72042" y="272483"/>
                  <a:pt x="34125" y="234638"/>
                </a:cubicBezTo>
                <a:cubicBezTo>
                  <a:pt x="3791" y="177871"/>
                  <a:pt x="-7584" y="136242"/>
                  <a:pt x="0" y="105966"/>
                </a:cubicBezTo>
                <a:cubicBezTo>
                  <a:pt x="22750" y="56767"/>
                  <a:pt x="41708" y="26491"/>
                  <a:pt x="56875" y="18922"/>
                </a:cubicBezTo>
                <a:cubicBezTo>
                  <a:pt x="75833" y="11354"/>
                  <a:pt x="102375" y="3785"/>
                  <a:pt x="147875" y="0"/>
                </a:cubicBezTo>
                <a:close/>
              </a:path>
            </a:pathLst>
          </a:custGeom>
          <a:solidFill>
            <a:schemeClr val="accent2"/>
          </a:solidFill>
        </p:spPr>
        <p:txBody>
          <a:bodyPr wrap="none" anchor="ctr">
            <a:noAutofit/>
          </a:bodyPr>
          <a:lstStyle>
            <a:lvl1pPr algn="ctr">
              <a:defRPr sz="500"/>
            </a:lvl1pPr>
          </a:lstStyle>
          <a:p>
            <a:pPr lvl="0"/>
            <a:r>
              <a:rPr lang="de-DE"/>
              <a:t> </a:t>
            </a:r>
            <a:endParaRPr lang="en-US"/>
          </a:p>
        </p:txBody>
      </p:sp>
      <p:sp>
        <p:nvSpPr>
          <p:cNvPr id="34" name="Text Placeholder 33"/>
          <p:cNvSpPr>
            <a:spLocks noGrp="1" noChangeAspect="1"/>
          </p:cNvSpPr>
          <p:nvPr>
            <p:ph type="body" sz="quarter" idx="13" hasCustomPrompt="1"/>
          </p:nvPr>
        </p:nvSpPr>
        <p:spPr>
          <a:xfrm>
            <a:off x="3985394" y="240010"/>
            <a:ext cx="1123840" cy="1194950"/>
          </a:xfrm>
          <a:custGeom>
            <a:avLst/>
            <a:gdLst/>
            <a:ahLst/>
            <a:cxnLst/>
            <a:rect l="l" t="t" r="r" b="b"/>
            <a:pathLst>
              <a:path w="1123840" h="1194950">
                <a:moveTo>
                  <a:pt x="733088" y="0"/>
                </a:moveTo>
                <a:cubicBezTo>
                  <a:pt x="1332935" y="353979"/>
                  <a:pt x="1246442" y="1516021"/>
                  <a:pt x="443977" y="1109987"/>
                </a:cubicBezTo>
                <a:cubicBezTo>
                  <a:pt x="25125" y="898561"/>
                  <a:pt x="-239160" y="312334"/>
                  <a:pt x="313436" y="91298"/>
                </a:cubicBezTo>
                <a:cubicBezTo>
                  <a:pt x="390319" y="44047"/>
                  <a:pt x="529669" y="13615"/>
                  <a:pt x="733088" y="0"/>
                </a:cubicBezTo>
                <a:close/>
              </a:path>
            </a:pathLst>
          </a:custGeom>
          <a:solidFill>
            <a:schemeClr val="accent2"/>
          </a:solidFill>
        </p:spPr>
        <p:txBody>
          <a:bodyPr wrap="none" anchor="ctr">
            <a:noAutofit/>
          </a:bodyPr>
          <a:lstStyle>
            <a:lvl1pPr algn="ctr">
              <a:defRPr sz="1000"/>
            </a:lvl1pPr>
          </a:lstStyle>
          <a:p>
            <a:pPr lvl="0"/>
            <a:r>
              <a:rPr lang="de-DE"/>
              <a:t> </a:t>
            </a:r>
            <a:endParaRPr lang="en-US"/>
          </a:p>
        </p:txBody>
      </p:sp>
      <p:sp>
        <p:nvSpPr>
          <p:cNvPr id="32" name="Text Placeholder 31"/>
          <p:cNvSpPr>
            <a:spLocks noGrp="1" noChangeAspect="1"/>
          </p:cNvSpPr>
          <p:nvPr>
            <p:ph type="body" sz="quarter" idx="12" hasCustomPrompt="1"/>
          </p:nvPr>
        </p:nvSpPr>
        <p:spPr>
          <a:xfrm>
            <a:off x="946581" y="492112"/>
            <a:ext cx="1404896" cy="1254139"/>
          </a:xfrm>
          <a:custGeom>
            <a:avLst/>
            <a:gdLst/>
            <a:ahLst/>
            <a:cxnLst/>
            <a:rect l="l" t="t" r="r" b="b"/>
            <a:pathLst>
              <a:path w="1404896" h="1254139">
                <a:moveTo>
                  <a:pt x="982133" y="276"/>
                </a:moveTo>
                <a:cubicBezTo>
                  <a:pt x="1207385" y="6856"/>
                  <a:pt x="1385261" y="131599"/>
                  <a:pt x="1396569" y="428458"/>
                </a:cubicBezTo>
                <a:cubicBezTo>
                  <a:pt x="1418775" y="521397"/>
                  <a:pt x="1396569" y="680133"/>
                  <a:pt x="1329953" y="906312"/>
                </a:cubicBezTo>
                <a:cubicBezTo>
                  <a:pt x="1019900" y="1202400"/>
                  <a:pt x="77405" y="1524807"/>
                  <a:pt x="3387" y="879170"/>
                </a:cubicBezTo>
                <a:cubicBezTo>
                  <a:pt x="-50584" y="405814"/>
                  <a:pt x="552108" y="-12285"/>
                  <a:pt x="982133" y="276"/>
                </a:cubicBezTo>
                <a:close/>
              </a:path>
            </a:pathLst>
          </a:custGeom>
          <a:solidFill>
            <a:schemeClr val="accent1"/>
          </a:solidFill>
        </p:spPr>
        <p:txBody>
          <a:bodyPr wrap="none" anchor="ctr">
            <a:noAutofit/>
          </a:bodyPr>
          <a:lstStyle>
            <a:lvl1pPr algn="ctr">
              <a:defRPr sz="1000"/>
            </a:lvl1pPr>
          </a:lstStyle>
          <a:p>
            <a:pPr lvl="0"/>
            <a:r>
              <a:rPr lang="de-DE"/>
              <a:t> </a:t>
            </a:r>
            <a:endParaRPr lang="en-US"/>
          </a:p>
        </p:txBody>
      </p:sp>
      <p:sp>
        <p:nvSpPr>
          <p:cNvPr id="3" name="Content Placeholder 2"/>
          <p:cNvSpPr>
            <a:spLocks noGrp="1"/>
          </p:cNvSpPr>
          <p:nvPr userDrawn="1">
            <p:ph idx="1"/>
          </p:nvPr>
        </p:nvSpPr>
        <p:spPr>
          <a:xfrm>
            <a:off x="395287" y="1923677"/>
            <a:ext cx="2520000" cy="251647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userDrawn="1">
            <p:ph type="ftr" sz="quarter" idx="3"/>
          </p:nvPr>
        </p:nvSpPr>
        <p:spPr bwMode="gray">
          <a:xfrm>
            <a:off x="396677" y="4803776"/>
            <a:ext cx="4175324" cy="180975"/>
          </a:xfrm>
          <a:prstGeom prst="rect">
            <a:avLst/>
          </a:prstGeom>
        </p:spPr>
        <p:txBody>
          <a:bodyPr vert="horz" wrap="none" lIns="0" tIns="0" rIns="0" bIns="0" rtlCol="0" anchor="ctr">
            <a:noAutofit/>
          </a:bodyPr>
          <a:lstStyle>
            <a:lvl1pPr algn="l">
              <a:defRPr sz="700">
                <a:solidFill>
                  <a:schemeClr val="bg1"/>
                </a:solidFill>
              </a:defRPr>
            </a:lvl1pPr>
          </a:lstStyle>
          <a:p>
            <a:r>
              <a:rPr lang="en-US" dirty="0">
                <a:latin typeface="Arial" panose="020B0604020202020204" pitchFamily="34" charset="0"/>
                <a:cs typeface="Arial" panose="020B0604020202020204" pitchFamily="34" charset="0"/>
              </a:rPr>
              <a:t>Confidential. All Rights Reserved. Copyright © 2017 Digital Stationery Consortium</a:t>
            </a:r>
          </a:p>
        </p:txBody>
      </p:sp>
      <p:sp>
        <p:nvSpPr>
          <p:cNvPr id="8" name="Slide Number Placeholder 6"/>
          <p:cNvSpPr>
            <a:spLocks noGrp="1"/>
          </p:cNvSpPr>
          <p:nvPr userDrawn="1">
            <p:ph type="sldNum" sz="quarter" idx="4"/>
          </p:nvPr>
        </p:nvSpPr>
        <p:spPr>
          <a:xfrm>
            <a:off x="179512" y="4803776"/>
            <a:ext cx="178606" cy="178730"/>
          </a:xfrm>
          <a:prstGeom prst="rect">
            <a:avLst/>
          </a:prstGeom>
        </p:spPr>
        <p:txBody>
          <a:bodyPr vert="horz" lIns="0" tIns="0" rIns="0" bIns="0" rtlCol="0" anchor="ctr">
            <a:noAutofit/>
          </a:bodyPr>
          <a:lstStyle>
            <a:lvl1pPr algn="r">
              <a:defRPr sz="700" b="1">
                <a:solidFill>
                  <a:schemeClr val="bg1"/>
                </a:solidFill>
              </a:defRPr>
            </a:lvl1pPr>
          </a:lstStyle>
          <a:p>
            <a:fld id="{788D6957-B59A-4482-AFDF-706DB49E464E}" type="slidenum">
              <a:rPr lang="en-US" smtClean="0"/>
              <a:pPr/>
              <a:t>‹#›</a:t>
            </a:fld>
            <a:endParaRPr lang="en-US" dirty="0"/>
          </a:p>
        </p:txBody>
      </p:sp>
      <p:sp>
        <p:nvSpPr>
          <p:cNvPr id="10" name="Content Placeholder 2"/>
          <p:cNvSpPr>
            <a:spLocks noGrp="1"/>
          </p:cNvSpPr>
          <p:nvPr userDrawn="1">
            <p:ph idx="10"/>
          </p:nvPr>
        </p:nvSpPr>
        <p:spPr>
          <a:xfrm>
            <a:off x="3311999" y="1923677"/>
            <a:ext cx="2520000" cy="251647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userDrawn="1">
            <p:ph idx="11"/>
          </p:nvPr>
        </p:nvSpPr>
        <p:spPr>
          <a:xfrm>
            <a:off x="6228712" y="1923677"/>
            <a:ext cx="2520000" cy="251647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2829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 Textboxen">
    <p:spTree>
      <p:nvGrpSpPr>
        <p:cNvPr id="1" name=""/>
        <p:cNvGrpSpPr/>
        <p:nvPr/>
      </p:nvGrpSpPr>
      <p:grpSpPr>
        <a:xfrm>
          <a:off x="0" y="0"/>
          <a:ext cx="0" cy="0"/>
          <a:chOff x="0" y="0"/>
          <a:chExt cx="0" cy="0"/>
        </a:xfrm>
      </p:grpSpPr>
      <p:sp>
        <p:nvSpPr>
          <p:cNvPr id="15" name="Text Placeholder 10"/>
          <p:cNvSpPr>
            <a:spLocks noGrp="1"/>
          </p:cNvSpPr>
          <p:nvPr>
            <p:ph type="body" sz="quarter" idx="15" hasCustomPrompt="1"/>
          </p:nvPr>
        </p:nvSpPr>
        <p:spPr>
          <a:xfrm>
            <a:off x="0" y="4599900"/>
            <a:ext cx="9144000" cy="543600"/>
          </a:xfrm>
          <a:solidFill>
            <a:schemeClr val="accent2"/>
          </a:solidFill>
        </p:spPr>
        <p:txBody>
          <a:bodyPr/>
          <a:lstStyle>
            <a:lvl1pPr>
              <a:defRPr/>
            </a:lvl1pPr>
          </a:lstStyle>
          <a:p>
            <a:pPr lvl="0"/>
            <a:r>
              <a:rPr lang="en-US"/>
              <a:t> </a:t>
            </a:r>
          </a:p>
        </p:txBody>
      </p:sp>
      <p:sp>
        <p:nvSpPr>
          <p:cNvPr id="2" name="Title 1"/>
          <p:cNvSpPr>
            <a:spLocks noGrp="1"/>
          </p:cNvSpPr>
          <p:nvPr>
            <p:ph type="title"/>
          </p:nvPr>
        </p:nvSpPr>
        <p:spPr>
          <a:xfrm>
            <a:off x="395287" y="205978"/>
            <a:ext cx="8353425" cy="857250"/>
          </a:xfrm>
        </p:spPr>
        <p:txBody>
          <a:bodyPr>
            <a:noAutofit/>
          </a:bodyPr>
          <a:lstStyle/>
          <a:p>
            <a:r>
              <a:rPr lang="en-US"/>
              <a:t>Click to edit Master title style</a:t>
            </a:r>
          </a:p>
        </p:txBody>
      </p:sp>
      <p:sp>
        <p:nvSpPr>
          <p:cNvPr id="3" name="Content Placeholder 2"/>
          <p:cNvSpPr>
            <a:spLocks noGrp="1"/>
          </p:cNvSpPr>
          <p:nvPr>
            <p:ph idx="1"/>
          </p:nvPr>
        </p:nvSpPr>
        <p:spPr>
          <a:xfrm>
            <a:off x="395287" y="1200151"/>
            <a:ext cx="2520000" cy="1440000"/>
          </a:xfrm>
        </p:spPr>
        <p:txBody>
          <a:bodyPr>
            <a:noAutofit/>
          </a:bodyPr>
          <a:lstStyle>
            <a:lvl1pPr>
              <a:spcBef>
                <a:spcPts val="0"/>
              </a:spcBef>
              <a:defRPr sz="1200"/>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3"/>
          </p:nvPr>
        </p:nvSpPr>
        <p:spPr bwMode="gray">
          <a:xfrm>
            <a:off x="396677" y="4803776"/>
            <a:ext cx="4175324" cy="180975"/>
          </a:xfrm>
          <a:prstGeom prst="rect">
            <a:avLst/>
          </a:prstGeom>
        </p:spPr>
        <p:txBody>
          <a:bodyPr vert="horz" wrap="none" lIns="0" tIns="0" rIns="0" bIns="0" rtlCol="0" anchor="ctr">
            <a:noAutofit/>
          </a:bodyPr>
          <a:lstStyle>
            <a:lvl1pPr algn="l">
              <a:defRPr sz="700">
                <a:solidFill>
                  <a:schemeClr val="bg1"/>
                </a:solidFill>
              </a:defRPr>
            </a:lvl1pPr>
          </a:lstStyle>
          <a:p>
            <a:r>
              <a:rPr lang="en-US" dirty="0">
                <a:latin typeface="Arial" panose="020B0604020202020204" pitchFamily="34" charset="0"/>
                <a:cs typeface="Arial" panose="020B0604020202020204" pitchFamily="34" charset="0"/>
              </a:rPr>
              <a:t>Confidential. All Rights Reserved. Copyright © 2017 Digital Stationery Consortium</a:t>
            </a:r>
          </a:p>
        </p:txBody>
      </p:sp>
      <p:sp>
        <p:nvSpPr>
          <p:cNvPr id="8" name="Slide Number Placeholder 6"/>
          <p:cNvSpPr>
            <a:spLocks noGrp="1"/>
          </p:cNvSpPr>
          <p:nvPr>
            <p:ph type="sldNum" sz="quarter" idx="4"/>
          </p:nvPr>
        </p:nvSpPr>
        <p:spPr>
          <a:xfrm>
            <a:off x="179512" y="4803776"/>
            <a:ext cx="178606" cy="178730"/>
          </a:xfrm>
          <a:prstGeom prst="rect">
            <a:avLst/>
          </a:prstGeom>
        </p:spPr>
        <p:txBody>
          <a:bodyPr vert="horz" lIns="0" tIns="0" rIns="0" bIns="0" rtlCol="0" anchor="ctr">
            <a:noAutofit/>
          </a:bodyPr>
          <a:lstStyle>
            <a:lvl1pPr algn="r">
              <a:defRPr sz="700" b="1">
                <a:solidFill>
                  <a:schemeClr val="bg1"/>
                </a:solidFill>
              </a:defRPr>
            </a:lvl1pPr>
          </a:lstStyle>
          <a:p>
            <a:fld id="{788D6957-B59A-4482-AFDF-706DB49E464E}" type="slidenum">
              <a:rPr lang="en-US" smtClean="0"/>
              <a:pPr/>
              <a:t>‹#›</a:t>
            </a:fld>
            <a:endParaRPr lang="en-US" dirty="0"/>
          </a:p>
        </p:txBody>
      </p:sp>
      <p:sp>
        <p:nvSpPr>
          <p:cNvPr id="10" name="Content Placeholder 2"/>
          <p:cNvSpPr>
            <a:spLocks noGrp="1"/>
          </p:cNvSpPr>
          <p:nvPr>
            <p:ph idx="10"/>
          </p:nvPr>
        </p:nvSpPr>
        <p:spPr>
          <a:xfrm>
            <a:off x="3311999" y="1200151"/>
            <a:ext cx="2520000" cy="1440000"/>
          </a:xfrm>
        </p:spPr>
        <p:txBody>
          <a:bodyPr>
            <a:noAutofit/>
          </a:bodyPr>
          <a:lstStyle>
            <a:lvl1pPr>
              <a:spcBef>
                <a:spcPts val="0"/>
              </a:spcBef>
              <a:defRPr sz="1200"/>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1"/>
          </p:nvPr>
        </p:nvSpPr>
        <p:spPr>
          <a:xfrm>
            <a:off x="6228712" y="1200151"/>
            <a:ext cx="2520000" cy="1440000"/>
          </a:xfrm>
        </p:spPr>
        <p:txBody>
          <a:bodyPr>
            <a:noAutofit/>
          </a:bodyPr>
          <a:lstStyle>
            <a:lvl1pPr>
              <a:spcBef>
                <a:spcPts val="0"/>
              </a:spcBef>
              <a:defRPr sz="1200"/>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idx="12"/>
          </p:nvPr>
        </p:nvSpPr>
        <p:spPr>
          <a:xfrm>
            <a:off x="395287" y="3005354"/>
            <a:ext cx="2520000" cy="1440000"/>
          </a:xfrm>
        </p:spPr>
        <p:txBody>
          <a:bodyPr>
            <a:noAutofit/>
          </a:bodyPr>
          <a:lstStyle>
            <a:lvl1pPr>
              <a:spcBef>
                <a:spcPts val="0"/>
              </a:spcBef>
              <a:defRPr sz="1200"/>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p:cNvSpPr>
            <a:spLocks noGrp="1"/>
          </p:cNvSpPr>
          <p:nvPr>
            <p:ph idx="13"/>
          </p:nvPr>
        </p:nvSpPr>
        <p:spPr>
          <a:xfrm>
            <a:off x="3311999" y="3005354"/>
            <a:ext cx="2520000" cy="1440000"/>
          </a:xfrm>
        </p:spPr>
        <p:txBody>
          <a:bodyPr>
            <a:noAutofit/>
          </a:bodyPr>
          <a:lstStyle>
            <a:lvl1pPr>
              <a:spcBef>
                <a:spcPts val="0"/>
              </a:spcBef>
              <a:defRPr sz="1200"/>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p:cNvSpPr>
            <a:spLocks noGrp="1"/>
          </p:cNvSpPr>
          <p:nvPr>
            <p:ph idx="14"/>
          </p:nvPr>
        </p:nvSpPr>
        <p:spPr>
          <a:xfrm>
            <a:off x="6228712" y="3005354"/>
            <a:ext cx="2520000" cy="1440000"/>
          </a:xfrm>
        </p:spPr>
        <p:txBody>
          <a:bodyPr>
            <a:noAutofit/>
          </a:bodyPr>
          <a:lstStyle>
            <a:lvl1pPr>
              <a:spcBef>
                <a:spcPts val="0"/>
              </a:spcBef>
              <a:defRPr sz="1200"/>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6" name="Picture 3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1817" y="95917"/>
            <a:ext cx="1418140" cy="832086"/>
          </a:xfrm>
          <a:prstGeom prst="rect">
            <a:avLst/>
          </a:prstGeom>
          <a:solidFill>
            <a:schemeClr val="bg1"/>
          </a:solidFill>
        </p:spPr>
      </p:pic>
    </p:spTree>
    <p:extLst>
      <p:ext uri="{BB962C8B-B14F-4D97-AF65-F5344CB8AC3E}">
        <p14:creationId xmlns:p14="http://schemas.microsoft.com/office/powerpoint/2010/main" val="1317464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1-spalti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0" y="4599900"/>
            <a:ext cx="9144000" cy="543600"/>
          </a:xfrm>
          <a:solidFill>
            <a:srgbClr val="F79F2F"/>
          </a:solidFill>
        </p:spPr>
        <p:txBody>
          <a:bodyPr/>
          <a:lstStyle>
            <a:lvl1pPr>
              <a:defRPr/>
            </a:lvl1pPr>
          </a:lstStyle>
          <a:p>
            <a:pPr lvl="0"/>
            <a:r>
              <a:rPr lang="en-US"/>
              <a:t> </a:t>
            </a:r>
          </a:p>
        </p:txBody>
      </p:sp>
      <p:sp>
        <p:nvSpPr>
          <p:cNvPr id="2" name="Title 1"/>
          <p:cNvSpPr>
            <a:spLocks noGrp="1"/>
          </p:cNvSpPr>
          <p:nvPr>
            <p:ph type="title"/>
          </p:nvPr>
        </p:nvSpPr>
        <p:spPr/>
        <p:txBody>
          <a:bodyPr>
            <a:noAutofit/>
          </a:bodyPr>
          <a:lstStyle/>
          <a:p>
            <a:r>
              <a:rPr lang="en-US"/>
              <a:t>Click to edit Master title style</a:t>
            </a:r>
          </a:p>
        </p:txBody>
      </p:sp>
      <p:sp>
        <p:nvSpPr>
          <p:cNvPr id="3" name="Content Placeholder 2"/>
          <p:cNvSpPr>
            <a:spLocks noGrp="1"/>
          </p:cNvSpPr>
          <p:nvPr>
            <p:ph idx="1"/>
          </p:nvPr>
        </p:nvSpPr>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3"/>
          </p:nvPr>
        </p:nvSpPr>
        <p:spPr bwMode="gray">
          <a:xfrm>
            <a:off x="396677" y="4803776"/>
            <a:ext cx="4175324" cy="180975"/>
          </a:xfrm>
          <a:prstGeom prst="rect">
            <a:avLst/>
          </a:prstGeom>
        </p:spPr>
        <p:txBody>
          <a:bodyPr vert="horz" wrap="none" lIns="0" tIns="0" rIns="0" bIns="0" rtlCol="0" anchor="ctr">
            <a:noAutofit/>
          </a:bodyPr>
          <a:lstStyle>
            <a:lvl1pPr algn="l">
              <a:defRPr sz="700" b="0">
                <a:solidFill>
                  <a:schemeClr val="bg1"/>
                </a:solidFill>
                <a:latin typeface="+mn-lt"/>
              </a:defRPr>
            </a:lvl1pPr>
          </a:lstStyle>
          <a:p>
            <a:r>
              <a:rPr lang="en-US" dirty="0">
                <a:cs typeface="Arial" panose="020B0604020202020204" pitchFamily="34" charset="0"/>
              </a:rPr>
              <a:t>Confidential. All Rights Reserved. Copyright © 2017 Digital Stationery Consortium</a:t>
            </a:r>
            <a:endParaRPr lang="en-US" dirty="0">
              <a:latin typeface="Arial" panose="020B0604020202020204" pitchFamily="34" charset="0"/>
              <a:cs typeface="Arial" panose="020B0604020202020204" pitchFamily="34" charset="0"/>
            </a:endParaRPr>
          </a:p>
        </p:txBody>
      </p:sp>
      <p:sp>
        <p:nvSpPr>
          <p:cNvPr id="8" name="Slide Number Placeholder 6"/>
          <p:cNvSpPr>
            <a:spLocks noGrp="1"/>
          </p:cNvSpPr>
          <p:nvPr>
            <p:ph type="sldNum" sz="quarter" idx="4"/>
          </p:nvPr>
        </p:nvSpPr>
        <p:spPr>
          <a:xfrm>
            <a:off x="179512" y="4803776"/>
            <a:ext cx="178606" cy="178730"/>
          </a:xfrm>
          <a:prstGeom prst="rect">
            <a:avLst/>
          </a:prstGeom>
        </p:spPr>
        <p:txBody>
          <a:bodyPr vert="horz" lIns="0" tIns="0" rIns="0" bIns="0" rtlCol="0" anchor="ctr">
            <a:noAutofit/>
          </a:bodyPr>
          <a:lstStyle>
            <a:lvl1pPr algn="r">
              <a:defRPr sz="700" b="1">
                <a:solidFill>
                  <a:schemeClr val="bg1"/>
                </a:solidFill>
              </a:defRPr>
            </a:lvl1pPr>
          </a:lstStyle>
          <a:p>
            <a:fld id="{788D6957-B59A-4482-AFDF-706DB49E464E}" type="slidenum">
              <a:rPr lang="en-US" smtClean="0"/>
              <a:pPr/>
              <a:t>‹#›</a:t>
            </a:fld>
            <a:endParaRPr lang="en-US" dirty="0"/>
          </a:p>
        </p:txBody>
      </p:sp>
      <p:pic>
        <p:nvPicPr>
          <p:cNvPr id="9" name="Picture 3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1817" y="95917"/>
            <a:ext cx="1418140" cy="832086"/>
          </a:xfrm>
          <a:prstGeom prst="rect">
            <a:avLst/>
          </a:prstGeom>
          <a:solidFill>
            <a:schemeClr val="bg1"/>
          </a:solidFill>
        </p:spPr>
      </p:pic>
    </p:spTree>
    <p:extLst>
      <p:ext uri="{BB962C8B-B14F-4D97-AF65-F5344CB8AC3E}">
        <p14:creationId xmlns:p14="http://schemas.microsoft.com/office/powerpoint/2010/main" val="1984273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5287" y="205978"/>
            <a:ext cx="8353425" cy="857250"/>
          </a:xfrm>
          <a:prstGeom prst="rect">
            <a:avLst/>
          </a:prstGeom>
        </p:spPr>
        <p:txBody>
          <a:bodyPr vert="horz" lIns="0" tIns="0" rIns="0" bIns="0" rtlCol="0" anchor="b">
            <a:noAutofit/>
          </a:bodyPr>
          <a:lstStyle/>
          <a:p>
            <a:r>
              <a:rPr lang="en-US" dirty="0"/>
              <a:t>CLICK TO EDIT MASTER TITLE STYLE</a:t>
            </a:r>
          </a:p>
        </p:txBody>
      </p:sp>
      <p:sp>
        <p:nvSpPr>
          <p:cNvPr id="3" name="Text Placeholder 2"/>
          <p:cNvSpPr>
            <a:spLocks noGrp="1"/>
          </p:cNvSpPr>
          <p:nvPr>
            <p:ph type="body" idx="1"/>
          </p:nvPr>
        </p:nvSpPr>
        <p:spPr>
          <a:xfrm>
            <a:off x="395287" y="1200151"/>
            <a:ext cx="8353425" cy="3240000"/>
          </a:xfrm>
          <a:prstGeom prst="rect">
            <a:avLst/>
          </a:prstGeom>
        </p:spPr>
        <p:txBody>
          <a:bodyPr vert="horz" lIns="0" tIns="0" rIns="0" bIns="0" rtlCol="0">
            <a:noAutofit/>
          </a:bodyPr>
          <a:lstStyle/>
          <a:p>
            <a:pPr lvl="0"/>
            <a:r>
              <a:rPr lang="en-US"/>
              <a:t>Click to edit Master text styles</a:t>
            </a:r>
            <a:br>
              <a:rPr lang="en-US"/>
            </a:br>
            <a:endParaRPr lang="en-US"/>
          </a:p>
          <a:p>
            <a:pPr lvl="1"/>
            <a:r>
              <a:rPr lang="en-US"/>
              <a:t>Second level</a:t>
            </a:r>
            <a:br>
              <a:rPr lang="en-US"/>
            </a:br>
            <a:endParaRPr lang="en-US"/>
          </a:p>
          <a:p>
            <a:pPr lvl="2"/>
            <a:r>
              <a:rPr lang="en-US"/>
              <a:t>Third level</a:t>
            </a:r>
            <a:br>
              <a:rPr lang="en-US"/>
            </a:br>
            <a:endParaRPr lang="en-US"/>
          </a:p>
          <a:p>
            <a:pPr lvl="3"/>
            <a:r>
              <a:rPr lang="en-US"/>
              <a:t>Fourth level</a:t>
            </a:r>
            <a:br>
              <a:rPr lang="en-US"/>
            </a:br>
            <a:endParaRPr lang="en-US"/>
          </a:p>
          <a:p>
            <a:pPr lvl="4"/>
            <a:r>
              <a:rPr lang="en-US"/>
              <a:t>Fifth level</a:t>
            </a:r>
            <a:br>
              <a:rPr lang="en-US"/>
            </a:br>
            <a:endParaRPr lang="en-US"/>
          </a:p>
        </p:txBody>
      </p:sp>
      <p:sp>
        <p:nvSpPr>
          <p:cNvPr id="7" name="Footer Placeholder 4"/>
          <p:cNvSpPr>
            <a:spLocks noGrp="1"/>
          </p:cNvSpPr>
          <p:nvPr>
            <p:ph type="ftr" sz="quarter" idx="3"/>
          </p:nvPr>
        </p:nvSpPr>
        <p:spPr bwMode="gray">
          <a:xfrm>
            <a:off x="396677" y="4803776"/>
            <a:ext cx="4175324" cy="180975"/>
          </a:xfrm>
          <a:prstGeom prst="rect">
            <a:avLst/>
          </a:prstGeom>
        </p:spPr>
        <p:txBody>
          <a:bodyPr vert="horz" wrap="none" lIns="0" tIns="0" rIns="0" bIns="0" rtlCol="0" anchor="ctr">
            <a:noAutofit/>
          </a:bodyPr>
          <a:lstStyle>
            <a:lvl1pPr algn="l">
              <a:defRPr sz="700">
                <a:solidFill>
                  <a:schemeClr val="tx1"/>
                </a:solidFill>
                <a:latin typeface="Arial" charset="0"/>
                <a:ea typeface="Arial" charset="0"/>
                <a:cs typeface="Arial" charset="0"/>
              </a:defRPr>
            </a:lvl1pPr>
          </a:lstStyle>
          <a:p>
            <a:r>
              <a:rPr lang="en-US" dirty="0">
                <a:latin typeface="Arial" panose="020B0604020202020204" pitchFamily="34" charset="0"/>
                <a:cs typeface="Arial" panose="020B0604020202020204" pitchFamily="34" charset="0"/>
              </a:rPr>
              <a:t>Confidential. All Rights Reserved. Copyright © 2017 Digital Stationery Consortium</a:t>
            </a:r>
          </a:p>
        </p:txBody>
      </p:sp>
      <p:sp>
        <p:nvSpPr>
          <p:cNvPr id="8" name="Slide Number Placeholder 6"/>
          <p:cNvSpPr>
            <a:spLocks noGrp="1"/>
          </p:cNvSpPr>
          <p:nvPr>
            <p:ph type="sldNum" sz="quarter" idx="4"/>
          </p:nvPr>
        </p:nvSpPr>
        <p:spPr>
          <a:xfrm>
            <a:off x="179512" y="4803776"/>
            <a:ext cx="178606" cy="178730"/>
          </a:xfrm>
          <a:prstGeom prst="rect">
            <a:avLst/>
          </a:prstGeom>
        </p:spPr>
        <p:txBody>
          <a:bodyPr vert="horz" lIns="0" tIns="0" rIns="0" bIns="0" rtlCol="0" anchor="ctr">
            <a:noAutofit/>
          </a:bodyPr>
          <a:lstStyle>
            <a:lvl1pPr algn="r">
              <a:defRPr sz="700" b="1">
                <a:solidFill>
                  <a:schemeClr val="tx1"/>
                </a:solidFill>
                <a:latin typeface="Arial" charset="0"/>
                <a:ea typeface="Arial" charset="0"/>
                <a:cs typeface="Arial" charset="0"/>
              </a:defRPr>
            </a:lvl1pPr>
          </a:lstStyle>
          <a:p>
            <a:fld id="{788D6957-B59A-4482-AFDF-706DB49E464E}" type="slidenum">
              <a:rPr lang="en-US" smtClean="0"/>
              <a:pPr/>
              <a:t>‹#›</a:t>
            </a:fld>
            <a:endParaRPr lang="en-US" dirty="0"/>
          </a:p>
        </p:txBody>
      </p:sp>
    </p:spTree>
    <p:extLst>
      <p:ext uri="{BB962C8B-B14F-4D97-AF65-F5344CB8AC3E}">
        <p14:creationId xmlns:p14="http://schemas.microsoft.com/office/powerpoint/2010/main" val="3656958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1" r:id="rId4"/>
    <p:sldLayoutId id="2147483655" r:id="rId5"/>
    <p:sldLayoutId id="2147483652" r:id="rId6"/>
    <p:sldLayoutId id="2147483653" r:id="rId7"/>
    <p:sldLayoutId id="2147483656" r:id="rId8"/>
    <p:sldLayoutId id="2147483658" r:id="rId9"/>
    <p:sldLayoutId id="2147483659" r:id="rId10"/>
    <p:sldLayoutId id="2147483665" r:id="rId11"/>
    <p:sldLayoutId id="2147483660" r:id="rId12"/>
    <p:sldLayoutId id="2147483661" r:id="rId13"/>
    <p:sldLayoutId id="2147483662" r:id="rId14"/>
    <p:sldLayoutId id="2147483663" r:id="rId15"/>
    <p:sldLayoutId id="2147483664" r:id="rId16"/>
    <p:sldLayoutId id="2147483654" r:id="rId17"/>
  </p:sldLayoutIdLst>
  <p:hf hdr="0" dt="0"/>
  <p:txStyles>
    <p:titleStyle>
      <a:lvl1pPr algn="l" defTabSz="914400" rtl="0" eaLnBrk="1" latinLnBrk="0" hangingPunct="1">
        <a:spcBef>
          <a:spcPct val="0"/>
        </a:spcBef>
        <a:buNone/>
        <a:defRPr sz="3000" kern="1200">
          <a:solidFill>
            <a:schemeClr val="tx1"/>
          </a:solidFill>
          <a:latin typeface="+mj-lt"/>
          <a:ea typeface="+mj-ea"/>
          <a:cs typeface="+mj-cs"/>
        </a:defRPr>
      </a:lvl1pPr>
    </p:titleStyle>
    <p:bodyStyle>
      <a:lvl1pPr marL="0" indent="0" algn="l" defTabSz="914400" rtl="0" eaLnBrk="1" latinLnBrk="0" hangingPunct="1">
        <a:spcBef>
          <a:spcPts val="600"/>
        </a:spcBef>
        <a:buFont typeface="Arial" panose="020B0604020202020204" pitchFamily="34" charset="0"/>
        <a:buNone/>
        <a:defRPr sz="2000" kern="1200">
          <a:solidFill>
            <a:schemeClr val="tx1"/>
          </a:solidFill>
          <a:latin typeface="+mn-lt"/>
          <a:ea typeface="+mn-ea"/>
          <a:cs typeface="+mn-cs"/>
        </a:defRPr>
      </a:lvl1pPr>
      <a:lvl2pPr marL="180000" indent="-1800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2pPr>
      <a:lvl3pPr marL="360000" indent="-180000" algn="l" defTabSz="914400" rtl="0" eaLnBrk="1" latinLnBrk="0" hangingPunct="1">
        <a:spcBef>
          <a:spcPts val="400"/>
        </a:spcBef>
        <a:buFont typeface="Arial" panose="020B0604020202020204" pitchFamily="34" charset="0"/>
        <a:buChar char="•"/>
        <a:defRPr sz="1600" kern="1200">
          <a:solidFill>
            <a:schemeClr val="tx1"/>
          </a:solidFill>
          <a:latin typeface="+mn-lt"/>
          <a:ea typeface="+mn-ea"/>
          <a:cs typeface="+mn-cs"/>
        </a:defRPr>
      </a:lvl3pPr>
      <a:lvl4pPr marL="540000" indent="-180000" algn="l" defTabSz="914400" rtl="0" eaLnBrk="1" latinLnBrk="0" hangingPunct="1">
        <a:spcBef>
          <a:spcPts val="400"/>
        </a:spcBef>
        <a:buFont typeface="Arial" panose="020B0604020202020204" pitchFamily="34" charset="0"/>
        <a:buChar char="•"/>
        <a:defRPr sz="1600" kern="1200">
          <a:solidFill>
            <a:schemeClr val="tx1"/>
          </a:solidFill>
          <a:latin typeface="+mn-lt"/>
          <a:ea typeface="+mn-ea"/>
          <a:cs typeface="+mn-cs"/>
        </a:defRPr>
      </a:lvl4pPr>
      <a:lvl5pPr marL="720000" indent="-180000" algn="l" defTabSz="914400" rtl="0" eaLnBrk="1" latinLnBrk="0" hangingPunct="1">
        <a:spcBef>
          <a:spcPts val="4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3.xml"/><Relationship Id="rId4" Type="http://schemas.openxmlformats.org/officeDocument/2006/relationships/image" Target="../media/image35.emf"/></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38.pn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9.xml"/><Relationship Id="rId5" Type="http://schemas.openxmlformats.org/officeDocument/2006/relationships/image" Target="../media/image44.emf"/><Relationship Id="rId4" Type="http://schemas.openxmlformats.org/officeDocument/2006/relationships/image" Target="../media/image43.emf"/></Relationships>
</file>

<file path=ppt/slides/_rels/slide14.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hyperlink" Target="http://www.digitalstationeryconsortium.org/"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48.emf"/><Relationship Id="rId5" Type="http://schemas.openxmlformats.org/officeDocument/2006/relationships/image" Target="../media/image46.emf"/><Relationship Id="rId4" Type="http://schemas.openxmlformats.org/officeDocument/2006/relationships/image" Target="../media/image47.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13" Type="http://schemas.openxmlformats.org/officeDocument/2006/relationships/hyperlink" Target="http://www.kddi.com/english/" TargetMode="External"/><Relationship Id="rId18" Type="http://schemas.openxmlformats.org/officeDocument/2006/relationships/image" Target="../media/image12.png"/><Relationship Id="rId26" Type="http://schemas.openxmlformats.org/officeDocument/2006/relationships/image" Target="../media/image16.png"/><Relationship Id="rId39" Type="http://schemas.openxmlformats.org/officeDocument/2006/relationships/image" Target="../media/image23.png"/><Relationship Id="rId21" Type="http://schemas.openxmlformats.org/officeDocument/2006/relationships/hyperlink" Target="https://www.staedtler.us/en/" TargetMode="External"/><Relationship Id="rId34" Type="http://schemas.openxmlformats.org/officeDocument/2006/relationships/hyperlink" Target="http://www.netronixinc.com/" TargetMode="External"/><Relationship Id="rId42" Type="http://schemas.openxmlformats.org/officeDocument/2006/relationships/image" Target="../media/image26.png"/><Relationship Id="rId7" Type="http://schemas.openxmlformats.org/officeDocument/2006/relationships/hyperlink" Target="http://www.samsung.com/us/" TargetMode="External"/><Relationship Id="rId2" Type="http://schemas.openxmlformats.org/officeDocument/2006/relationships/notesSlide" Target="../notesSlides/notesSlide4.xml"/><Relationship Id="rId16" Type="http://schemas.openxmlformats.org/officeDocument/2006/relationships/image" Target="../media/image11.tiff"/><Relationship Id="rId29" Type="http://schemas.openxmlformats.org/officeDocument/2006/relationships/hyperlink" Target="http://www.henghao.com.tw/en/page_aboutUs.html" TargetMode="External"/><Relationship Id="rId1" Type="http://schemas.openxmlformats.org/officeDocument/2006/relationships/slideLayout" Target="../slideLayouts/slideLayout9.xml"/><Relationship Id="rId6" Type="http://schemas.openxmlformats.org/officeDocument/2006/relationships/image" Target="../media/image6.tiff"/><Relationship Id="rId11" Type="http://schemas.openxmlformats.org/officeDocument/2006/relationships/hyperlink" Target="http://www.eink.com/" TargetMode="External"/><Relationship Id="rId24" Type="http://schemas.openxmlformats.org/officeDocument/2006/relationships/image" Target="../media/image15.png"/><Relationship Id="rId32" Type="http://schemas.openxmlformats.org/officeDocument/2006/relationships/image" Target="../media/image19.png"/><Relationship Id="rId37" Type="http://schemas.openxmlformats.org/officeDocument/2006/relationships/image" Target="../media/image22.png"/><Relationship Id="rId40" Type="http://schemas.openxmlformats.org/officeDocument/2006/relationships/image" Target="../media/image24.png"/><Relationship Id="rId45" Type="http://schemas.openxmlformats.org/officeDocument/2006/relationships/image" Target="../media/image29.png"/><Relationship Id="rId5" Type="http://schemas.openxmlformats.org/officeDocument/2006/relationships/hyperlink" Target="http://www.montblanc.com/en-us/home.html" TargetMode="External"/><Relationship Id="rId15" Type="http://schemas.openxmlformats.org/officeDocument/2006/relationships/hyperlink" Target="https://www.dfki.de/web" TargetMode="External"/><Relationship Id="rId23" Type="http://schemas.openxmlformats.org/officeDocument/2006/relationships/hyperlink" Target="https://www.quirklogic.com/" TargetMode="External"/><Relationship Id="rId28" Type="http://schemas.openxmlformats.org/officeDocument/2006/relationships/image" Target="../media/image17.png"/><Relationship Id="rId36" Type="http://schemas.openxmlformats.org/officeDocument/2006/relationships/hyperlink" Target="https://vectornator.io/" TargetMode="External"/><Relationship Id="rId10" Type="http://schemas.openxmlformats.org/officeDocument/2006/relationships/image" Target="../media/image8.tiff"/><Relationship Id="rId19" Type="http://schemas.openxmlformats.org/officeDocument/2006/relationships/hyperlink" Target="http://www.solomon-systech.com/" TargetMode="External"/><Relationship Id="rId31" Type="http://schemas.openxmlformats.org/officeDocument/2006/relationships/hyperlink" Target="http://www.onyx-international.com/" TargetMode="External"/><Relationship Id="rId44" Type="http://schemas.openxmlformats.org/officeDocument/2006/relationships/image" Target="../media/image28.png"/><Relationship Id="rId4" Type="http://schemas.openxmlformats.org/officeDocument/2006/relationships/image" Target="../media/image5.tiff"/><Relationship Id="rId9" Type="http://schemas.openxmlformats.org/officeDocument/2006/relationships/hyperlink" Target="http://www.fujitsu.com/jp/group/fccl/" TargetMode="External"/><Relationship Id="rId14" Type="http://schemas.openxmlformats.org/officeDocument/2006/relationships/image" Target="../media/image10.tiff"/><Relationship Id="rId22" Type="http://schemas.openxmlformats.org/officeDocument/2006/relationships/image" Target="../media/image14.png"/><Relationship Id="rId27" Type="http://schemas.openxmlformats.org/officeDocument/2006/relationships/hyperlink" Target="https://www.toppan.co.jp/en/" TargetMode="External"/><Relationship Id="rId30" Type="http://schemas.openxmlformats.org/officeDocument/2006/relationships/image" Target="../media/image18.jpeg"/><Relationship Id="rId35" Type="http://schemas.openxmlformats.org/officeDocument/2006/relationships/image" Target="../media/image21.png"/><Relationship Id="rId43" Type="http://schemas.openxmlformats.org/officeDocument/2006/relationships/image" Target="../media/image27.png"/><Relationship Id="rId8" Type="http://schemas.openxmlformats.org/officeDocument/2006/relationships/image" Target="../media/image7.tiff"/><Relationship Id="rId3" Type="http://schemas.openxmlformats.org/officeDocument/2006/relationships/hyperlink" Target="http://www.wacom.com/en-us" TargetMode="External"/><Relationship Id="rId12" Type="http://schemas.openxmlformats.org/officeDocument/2006/relationships/image" Target="../media/image9.tiff"/><Relationship Id="rId17" Type="http://schemas.openxmlformats.org/officeDocument/2006/relationships/hyperlink" Target="http://jp.allion.com/" TargetMode="External"/><Relationship Id="rId25" Type="http://schemas.openxmlformats.org/officeDocument/2006/relationships/hyperlink" Target="https://www.bicworld.com/en" TargetMode="External"/><Relationship Id="rId33" Type="http://schemas.openxmlformats.org/officeDocument/2006/relationships/image" Target="../media/image20.png"/><Relationship Id="rId38" Type="http://schemas.openxmlformats.org/officeDocument/2006/relationships/hyperlink" Target="https://www.sundaramapptech.com/" TargetMode="External"/><Relationship Id="rId46" Type="http://schemas.openxmlformats.org/officeDocument/2006/relationships/image" Target="../media/image30.png"/><Relationship Id="rId20" Type="http://schemas.openxmlformats.org/officeDocument/2006/relationships/image" Target="../media/image13.png"/><Relationship Id="rId41"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502" y="195486"/>
            <a:ext cx="2159258" cy="1266933"/>
          </a:xfrm>
          <a:prstGeom prst="rect">
            <a:avLst/>
          </a:prstGeom>
          <a:solidFill>
            <a:schemeClr val="bg1"/>
          </a:solidFill>
        </p:spPr>
      </p:pic>
      <p:sp>
        <p:nvSpPr>
          <p:cNvPr id="15" name="Text Placeholder 14"/>
          <p:cNvSpPr>
            <a:spLocks noGrp="1"/>
          </p:cNvSpPr>
          <p:nvPr>
            <p:ph type="body" sz="quarter" idx="12"/>
          </p:nvPr>
        </p:nvSpPr>
        <p:spPr/>
        <p:txBody>
          <a:bodyPr/>
          <a:lstStyle/>
          <a:p>
            <a:endParaRPr lang="en-US" dirty="0">
              <a:latin typeface="Arial" panose="020B0604020202020204" pitchFamily="34" charset="0"/>
              <a:cs typeface="Arial" panose="020B0604020202020204" pitchFamily="34" charset="0"/>
            </a:endParaRPr>
          </a:p>
        </p:txBody>
      </p:sp>
      <p:sp>
        <p:nvSpPr>
          <p:cNvPr id="14" name="Text Placeholder 13"/>
          <p:cNvSpPr>
            <a:spLocks noGrp="1"/>
          </p:cNvSpPr>
          <p:nvPr>
            <p:ph type="body" sz="quarter" idx="11"/>
          </p:nvPr>
        </p:nvSpPr>
        <p:spPr/>
        <p:txBody>
          <a:bodyPr/>
          <a:lstStyle/>
          <a:p>
            <a:endParaRPr lang="en-US" dirty="0">
              <a:latin typeface="Arial" panose="020B0604020202020204" pitchFamily="34" charset="0"/>
              <a:cs typeface="Arial" panose="020B0604020202020204" pitchFamily="34" charset="0"/>
            </a:endParaRPr>
          </a:p>
        </p:txBody>
      </p:sp>
      <p:sp>
        <p:nvSpPr>
          <p:cNvPr id="18" name="Freeform 7"/>
          <p:cNvSpPr>
            <a:spLocks/>
          </p:cNvSpPr>
          <p:nvPr/>
        </p:nvSpPr>
        <p:spPr bwMode="auto">
          <a:xfrm>
            <a:off x="5110758" y="3564455"/>
            <a:ext cx="1549475" cy="1023519"/>
          </a:xfrm>
          <a:custGeom>
            <a:avLst/>
            <a:gdLst>
              <a:gd name="T0" fmla="*/ 1065 w 1564"/>
              <a:gd name="T1" fmla="*/ 901 h 955"/>
              <a:gd name="T2" fmla="*/ 1277 w 1564"/>
              <a:gd name="T3" fmla="*/ 653 h 955"/>
              <a:gd name="T4" fmla="*/ 392 w 1564"/>
              <a:gd name="T5" fmla="*/ 260 h 955"/>
              <a:gd name="T6" fmla="*/ 1065 w 1564"/>
              <a:gd name="T7" fmla="*/ 901 h 955"/>
            </a:gdLst>
            <a:ahLst/>
            <a:cxnLst>
              <a:cxn ang="0">
                <a:pos x="T0" y="T1"/>
              </a:cxn>
              <a:cxn ang="0">
                <a:pos x="T2" y="T3"/>
              </a:cxn>
              <a:cxn ang="0">
                <a:pos x="T4" y="T5"/>
              </a:cxn>
              <a:cxn ang="0">
                <a:pos x="T6" y="T7"/>
              </a:cxn>
            </a:cxnLst>
            <a:rect l="0" t="0" r="r" b="b"/>
            <a:pathLst>
              <a:path w="1564" h="955">
                <a:moveTo>
                  <a:pt x="1065" y="901"/>
                </a:moveTo>
                <a:cubicBezTo>
                  <a:pt x="1185" y="796"/>
                  <a:pt x="1256" y="714"/>
                  <a:pt x="1277" y="653"/>
                </a:cubicBezTo>
                <a:cubicBezTo>
                  <a:pt x="1564" y="164"/>
                  <a:pt x="675" y="0"/>
                  <a:pt x="392" y="260"/>
                </a:cubicBezTo>
                <a:cubicBezTo>
                  <a:pt x="0" y="620"/>
                  <a:pt x="759" y="955"/>
                  <a:pt x="1065" y="901"/>
                </a:cubicBezTo>
                <a:close/>
              </a:path>
            </a:pathLst>
          </a:custGeom>
          <a:solidFill>
            <a:srgbClr val="9862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20" name="Freeform 9"/>
          <p:cNvSpPr>
            <a:spLocks/>
          </p:cNvSpPr>
          <p:nvPr/>
        </p:nvSpPr>
        <p:spPr bwMode="auto">
          <a:xfrm>
            <a:off x="7486610" y="936652"/>
            <a:ext cx="344845" cy="516114"/>
          </a:xfrm>
          <a:custGeom>
            <a:avLst/>
            <a:gdLst>
              <a:gd name="T0" fmla="*/ 136 w 528"/>
              <a:gd name="T1" fmla="*/ 47 h 790"/>
              <a:gd name="T2" fmla="*/ 4 w 528"/>
              <a:gd name="T3" fmla="*/ 358 h 790"/>
              <a:gd name="T4" fmla="*/ 497 w 528"/>
              <a:gd name="T5" fmla="*/ 481 h 790"/>
              <a:gd name="T6" fmla="*/ 516 w 528"/>
              <a:gd name="T7" fmla="*/ 271 h 790"/>
              <a:gd name="T8" fmla="*/ 136 w 528"/>
              <a:gd name="T9" fmla="*/ 47 h 790"/>
            </a:gdLst>
            <a:ahLst/>
            <a:cxnLst>
              <a:cxn ang="0">
                <a:pos x="T0" y="T1"/>
              </a:cxn>
              <a:cxn ang="0">
                <a:pos x="T2" y="T3"/>
              </a:cxn>
              <a:cxn ang="0">
                <a:pos x="T4" y="T5"/>
              </a:cxn>
              <a:cxn ang="0">
                <a:pos x="T6" y="T7"/>
              </a:cxn>
              <a:cxn ang="0">
                <a:pos x="T8" y="T9"/>
              </a:cxn>
            </a:cxnLst>
            <a:rect l="0" t="0" r="r" b="b"/>
            <a:pathLst>
              <a:path w="528" h="790">
                <a:moveTo>
                  <a:pt x="136" y="47"/>
                </a:moveTo>
                <a:cubicBezTo>
                  <a:pt x="45" y="87"/>
                  <a:pt x="5" y="270"/>
                  <a:pt x="4" y="358"/>
                </a:cubicBezTo>
                <a:cubicBezTo>
                  <a:pt x="0" y="644"/>
                  <a:pt x="422" y="790"/>
                  <a:pt x="497" y="481"/>
                </a:cubicBezTo>
                <a:cubicBezTo>
                  <a:pt x="521" y="382"/>
                  <a:pt x="528" y="312"/>
                  <a:pt x="516" y="271"/>
                </a:cubicBezTo>
                <a:cubicBezTo>
                  <a:pt x="507" y="157"/>
                  <a:pt x="241" y="0"/>
                  <a:pt x="136" y="47"/>
                </a:cubicBezTo>
                <a:close/>
              </a:path>
            </a:pathLst>
          </a:custGeom>
          <a:solidFill>
            <a:srgbClr val="FCB1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17" name="Freeform 6"/>
          <p:cNvSpPr>
            <a:spLocks/>
          </p:cNvSpPr>
          <p:nvPr/>
        </p:nvSpPr>
        <p:spPr bwMode="auto">
          <a:xfrm>
            <a:off x="337658" y="2217179"/>
            <a:ext cx="1048319" cy="861458"/>
          </a:xfrm>
          <a:custGeom>
            <a:avLst/>
            <a:gdLst>
              <a:gd name="T0" fmla="*/ 335 w 895"/>
              <a:gd name="T1" fmla="*/ 551 h 732"/>
              <a:gd name="T2" fmla="*/ 795 w 895"/>
              <a:gd name="T3" fmla="*/ 319 h 732"/>
              <a:gd name="T4" fmla="*/ 638 w 895"/>
              <a:gd name="T5" fmla="*/ 142 h 732"/>
              <a:gd name="T6" fmla="*/ 335 w 895"/>
              <a:gd name="T7" fmla="*/ 551 h 732"/>
            </a:gdLst>
            <a:ahLst/>
            <a:cxnLst>
              <a:cxn ang="0">
                <a:pos x="T0" y="T1"/>
              </a:cxn>
              <a:cxn ang="0">
                <a:pos x="T2" y="T3"/>
              </a:cxn>
              <a:cxn ang="0">
                <a:pos x="T4" y="T5"/>
              </a:cxn>
              <a:cxn ang="0">
                <a:pos x="T6" y="T7"/>
              </a:cxn>
            </a:cxnLst>
            <a:rect l="0" t="0" r="r" b="b"/>
            <a:pathLst>
              <a:path w="895" h="732">
                <a:moveTo>
                  <a:pt x="335" y="551"/>
                </a:moveTo>
                <a:cubicBezTo>
                  <a:pt x="584" y="732"/>
                  <a:pt x="895" y="690"/>
                  <a:pt x="795" y="319"/>
                </a:cubicBezTo>
                <a:cubicBezTo>
                  <a:pt x="791" y="278"/>
                  <a:pt x="739" y="219"/>
                  <a:pt x="638" y="142"/>
                </a:cubicBezTo>
                <a:cubicBezTo>
                  <a:pt x="290" y="0"/>
                  <a:pt x="0" y="305"/>
                  <a:pt x="335" y="551"/>
                </a:cubicBezTo>
                <a:close/>
              </a:path>
            </a:pathLst>
          </a:custGeom>
          <a:solidFill>
            <a:srgbClr val="00A9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11" name="Title 1"/>
          <p:cNvSpPr txBox="1">
            <a:spLocks/>
          </p:cNvSpPr>
          <p:nvPr/>
        </p:nvSpPr>
        <p:spPr>
          <a:xfrm>
            <a:off x="755576" y="1743138"/>
            <a:ext cx="7632848" cy="1335499"/>
          </a:xfrm>
          <a:prstGeom prst="rect">
            <a:avLst/>
          </a:prstGeom>
        </p:spPr>
        <p:txBody>
          <a:bodyPr vert="horz" lIns="0" tIns="0" rIns="0" bIns="0" rtlCol="0" anchor="b">
            <a:noAutofit/>
          </a:bodyPr>
          <a:lstStyle>
            <a:lvl1pPr>
              <a:spcBef>
                <a:spcPct val="0"/>
              </a:spcBef>
              <a:buNone/>
              <a:defRPr sz="3000">
                <a:latin typeface="Arial" panose="020B0604020202020204" pitchFamily="34" charset="0"/>
                <a:ea typeface="+mj-ea"/>
                <a:cs typeface="Arial" panose="020B0604020202020204" pitchFamily="34" charset="0"/>
              </a:defRPr>
            </a:lvl1pPr>
          </a:lstStyle>
          <a:p>
            <a:pPr algn="ctr"/>
            <a:r>
              <a:rPr lang="zh-CN" altLang="en-US" sz="4000" b="1" dirty="0"/>
              <a:t>数字文具联盟</a:t>
            </a:r>
            <a:r>
              <a:rPr lang="en-US" sz="4000" b="1" dirty="0"/>
              <a:t> </a:t>
            </a:r>
          </a:p>
        </p:txBody>
      </p:sp>
    </p:spTree>
    <p:extLst>
      <p:ext uri="{BB962C8B-B14F-4D97-AF65-F5344CB8AC3E}">
        <p14:creationId xmlns:p14="http://schemas.microsoft.com/office/powerpoint/2010/main" val="1369221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p:txBody>
      </p:sp>
      <p:sp>
        <p:nvSpPr>
          <p:cNvPr id="4" name="Footer Placeholder 3"/>
          <p:cNvSpPr>
            <a:spLocks noGrp="1"/>
          </p:cNvSpPr>
          <p:nvPr>
            <p:ph type="ftr" sz="quarter" idx="3"/>
          </p:nvPr>
        </p:nvSpPr>
        <p:spPr/>
        <p:txBody>
          <a:bodyPr/>
          <a:lstStyle/>
          <a:p>
            <a:r>
              <a:rPr lang="en-US" dirty="0">
                <a:latin typeface="Arial" panose="020B0604020202020204" pitchFamily="34" charset="0"/>
                <a:cs typeface="Arial" panose="020B0604020202020204" pitchFamily="34" charset="0"/>
              </a:rPr>
              <a:t>Confidential. All Rights Reserved. Copyright © 2017 Digital Stationery Consortium</a:t>
            </a:r>
          </a:p>
        </p:txBody>
      </p:sp>
      <p:sp>
        <p:nvSpPr>
          <p:cNvPr id="5" name="Slide Number Placeholder 4"/>
          <p:cNvSpPr>
            <a:spLocks noGrp="1"/>
          </p:cNvSpPr>
          <p:nvPr>
            <p:ph type="sldNum" sz="quarter" idx="4"/>
          </p:nvPr>
        </p:nvSpPr>
        <p:spPr/>
        <p:txBody>
          <a:bodyPr/>
          <a:lstStyle/>
          <a:p>
            <a:fld id="{788D6957-B59A-4482-AFDF-706DB49E464E}" type="slidenum">
              <a:rPr lang="en-US" smtClean="0"/>
              <a:pPr/>
              <a:t>10</a:t>
            </a:fld>
            <a:endParaRPr lang="en-US" dirty="0"/>
          </a:p>
        </p:txBody>
      </p:sp>
      <p:sp>
        <p:nvSpPr>
          <p:cNvPr id="6" name="Content Placeholder 1"/>
          <p:cNvSpPr txBox="1">
            <a:spLocks/>
          </p:cNvSpPr>
          <p:nvPr/>
        </p:nvSpPr>
        <p:spPr>
          <a:xfrm>
            <a:off x="1171140" y="1874630"/>
            <a:ext cx="6801720" cy="951697"/>
          </a:xfrm>
          <a:prstGeom prst="rect">
            <a:avLst/>
          </a:prstGeom>
        </p:spPr>
        <p:txBody>
          <a:bodyPr/>
          <a:lstStyle>
            <a:lvl1pPr marL="0" indent="0" algn="l" defTabSz="914400" rtl="0" eaLnBrk="1" latinLnBrk="0" hangingPunct="1">
              <a:spcBef>
                <a:spcPts val="600"/>
              </a:spcBef>
              <a:buFont typeface="Arial" panose="020B0604020202020204" pitchFamily="34" charset="0"/>
              <a:buNone/>
              <a:defRPr sz="2000" kern="1200">
                <a:solidFill>
                  <a:schemeClr val="tx1"/>
                </a:solidFill>
                <a:latin typeface="+mn-lt"/>
                <a:ea typeface="+mn-ea"/>
                <a:cs typeface="+mn-cs"/>
              </a:defRPr>
            </a:lvl1pPr>
            <a:lvl2pPr marL="180000" indent="-1800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2pPr>
            <a:lvl3pPr marL="360000" indent="-180000" algn="l" defTabSz="914400" rtl="0" eaLnBrk="1" latinLnBrk="0" hangingPunct="1">
              <a:spcBef>
                <a:spcPts val="400"/>
              </a:spcBef>
              <a:buFont typeface="Arial" panose="020B0604020202020204" pitchFamily="34" charset="0"/>
              <a:buChar char="•"/>
              <a:defRPr sz="1600" kern="1200">
                <a:solidFill>
                  <a:schemeClr val="tx1"/>
                </a:solidFill>
                <a:latin typeface="+mn-lt"/>
                <a:ea typeface="+mn-ea"/>
                <a:cs typeface="+mn-cs"/>
              </a:defRPr>
            </a:lvl3pPr>
            <a:lvl4pPr marL="540000" indent="-180000" algn="l" defTabSz="914400" rtl="0" eaLnBrk="1" latinLnBrk="0" hangingPunct="1">
              <a:spcBef>
                <a:spcPts val="400"/>
              </a:spcBef>
              <a:buFont typeface="Arial" panose="020B0604020202020204" pitchFamily="34" charset="0"/>
              <a:buChar char="•"/>
              <a:defRPr sz="1600" kern="1200">
                <a:solidFill>
                  <a:schemeClr val="tx1"/>
                </a:solidFill>
                <a:latin typeface="+mn-lt"/>
                <a:ea typeface="+mn-ea"/>
                <a:cs typeface="+mn-cs"/>
              </a:defRPr>
            </a:lvl4pPr>
            <a:lvl5pPr marL="720000" indent="-180000" algn="l" defTabSz="914400" rtl="0" eaLnBrk="1" latinLnBrk="0" hangingPunct="1">
              <a:spcBef>
                <a:spcPts val="4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zh-CN" altLang="en-US" sz="4400" dirty="0">
                <a:latin typeface="Arial" panose="020B0604020202020204" pitchFamily="34" charset="0"/>
                <a:cs typeface="Arial" panose="020B0604020202020204" pitchFamily="34" charset="0"/>
              </a:rPr>
              <a:t>我们的资源</a:t>
            </a:r>
            <a:endParaRPr lang="en-US" sz="4400"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2" cstate="print"/>
          <a:stretch>
            <a:fillRect/>
          </a:stretch>
        </p:blipFill>
        <p:spPr>
          <a:xfrm flipH="1">
            <a:off x="7305055" y="1462885"/>
            <a:ext cx="1838945" cy="2775766"/>
          </a:xfrm>
          <a:prstGeom prst="rect">
            <a:avLst/>
          </a:prstGeom>
        </p:spPr>
      </p:pic>
      <p:pic>
        <p:nvPicPr>
          <p:cNvPr id="11" name="Picture 10"/>
          <p:cNvPicPr>
            <a:picLocks noChangeAspect="1"/>
          </p:cNvPicPr>
          <p:nvPr/>
        </p:nvPicPr>
        <p:blipFill>
          <a:blip r:embed="rId3" cstate="print"/>
          <a:stretch>
            <a:fillRect/>
          </a:stretch>
        </p:blipFill>
        <p:spPr>
          <a:xfrm flipH="1">
            <a:off x="0" y="2672639"/>
            <a:ext cx="2376750" cy="1700157"/>
          </a:xfrm>
          <a:prstGeom prst="rect">
            <a:avLst/>
          </a:prstGeom>
        </p:spPr>
      </p:pic>
      <p:pic>
        <p:nvPicPr>
          <p:cNvPr id="3" name="Picture 2"/>
          <p:cNvPicPr>
            <a:picLocks noChangeAspect="1"/>
          </p:cNvPicPr>
          <p:nvPr/>
        </p:nvPicPr>
        <p:blipFill>
          <a:blip r:embed="rId4" cstate="print"/>
          <a:stretch>
            <a:fillRect/>
          </a:stretch>
        </p:blipFill>
        <p:spPr>
          <a:xfrm>
            <a:off x="3975643" y="579979"/>
            <a:ext cx="1192713" cy="1192713"/>
          </a:xfrm>
          <a:prstGeom prst="rect">
            <a:avLst/>
          </a:prstGeom>
        </p:spPr>
      </p:pic>
    </p:spTree>
    <p:extLst>
      <p:ext uri="{BB962C8B-B14F-4D97-AF65-F5344CB8AC3E}">
        <p14:creationId xmlns:p14="http://schemas.microsoft.com/office/powerpoint/2010/main" val="3090581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p:txBody>
      </p:sp>
      <p:sp>
        <p:nvSpPr>
          <p:cNvPr id="3" name="Title 2"/>
          <p:cNvSpPr>
            <a:spLocks noGrp="1"/>
          </p:cNvSpPr>
          <p:nvPr>
            <p:ph type="title"/>
          </p:nvPr>
        </p:nvSpPr>
        <p:spPr>
          <a:xfrm>
            <a:off x="395287" y="-15778"/>
            <a:ext cx="8353425" cy="857250"/>
          </a:xfrm>
        </p:spPr>
        <p:txBody>
          <a:bodyPr/>
          <a:lstStyle/>
          <a:p>
            <a:r>
              <a:rPr lang="zh-CN" altLang="en-US" dirty="0"/>
              <a:t>在线工具箱</a:t>
            </a:r>
            <a:endParaRPr lang="en-US" dirty="0"/>
          </a:p>
        </p:txBody>
      </p:sp>
      <p:sp>
        <p:nvSpPr>
          <p:cNvPr id="4" name="Footer Placeholder 3"/>
          <p:cNvSpPr>
            <a:spLocks noGrp="1"/>
          </p:cNvSpPr>
          <p:nvPr>
            <p:ph type="ftr" sz="quarter" idx="3"/>
          </p:nvPr>
        </p:nvSpPr>
        <p:spPr/>
        <p:txBody>
          <a:bodyPr/>
          <a:lstStyle/>
          <a:p>
            <a:r>
              <a:rPr lang="en-US" dirty="0">
                <a:latin typeface="Arial" panose="020B0604020202020204" pitchFamily="34" charset="0"/>
                <a:cs typeface="Arial" panose="020B0604020202020204" pitchFamily="34" charset="0"/>
              </a:rPr>
              <a:t>Confidential. All Rights Reserved. Copyright © 2017 Digital Stationery Consortium</a:t>
            </a:r>
          </a:p>
        </p:txBody>
      </p:sp>
      <p:sp>
        <p:nvSpPr>
          <p:cNvPr id="5" name="Slide Number Placeholder 4"/>
          <p:cNvSpPr>
            <a:spLocks noGrp="1"/>
          </p:cNvSpPr>
          <p:nvPr>
            <p:ph type="sldNum" sz="quarter" idx="4"/>
          </p:nvPr>
        </p:nvSpPr>
        <p:spPr/>
        <p:txBody>
          <a:bodyPr/>
          <a:lstStyle/>
          <a:p>
            <a:fld id="{788D6957-B59A-4482-AFDF-706DB49E464E}" type="slidenum">
              <a:rPr lang="en-US" smtClean="0"/>
              <a:pPr/>
              <a:t>11</a:t>
            </a:fld>
            <a:endParaRPr lang="en-US" dirty="0"/>
          </a:p>
        </p:txBody>
      </p:sp>
      <p:pic>
        <p:nvPicPr>
          <p:cNvPr id="9" name="Picture 8"/>
          <p:cNvPicPr>
            <a:picLocks noChangeAspect="1"/>
          </p:cNvPicPr>
          <p:nvPr/>
        </p:nvPicPr>
        <p:blipFill rotWithShape="1">
          <a:blip r:embed="rId3" cstate="print"/>
          <a:srcRect r="-701" b="53464"/>
          <a:stretch/>
        </p:blipFill>
        <p:spPr>
          <a:xfrm>
            <a:off x="747834" y="1453289"/>
            <a:ext cx="2091139" cy="2587752"/>
          </a:xfrm>
          <a:prstGeom prst="rect">
            <a:avLst/>
          </a:prstGeom>
          <a:ln w="6350">
            <a:solidFill>
              <a:schemeClr val="tx1"/>
            </a:solidFill>
          </a:ln>
          <a:effectLst>
            <a:outerShdw blurRad="50800" dist="38100" dir="2700000" algn="tl" rotWithShape="0">
              <a:prstClr val="black">
                <a:alpha val="40000"/>
              </a:prstClr>
            </a:outerShdw>
          </a:effectLst>
        </p:spPr>
      </p:pic>
      <p:pic>
        <p:nvPicPr>
          <p:cNvPr id="11" name="Picture 10"/>
          <p:cNvPicPr preferRelativeResize="0">
            <a:picLocks/>
          </p:cNvPicPr>
          <p:nvPr/>
        </p:nvPicPr>
        <p:blipFill rotWithShape="1">
          <a:blip r:embed="rId4" cstate="print"/>
          <a:srcRect l="1" r="-1" b="15621"/>
          <a:stretch/>
        </p:blipFill>
        <p:spPr>
          <a:xfrm>
            <a:off x="3485098" y="1453289"/>
            <a:ext cx="2091399" cy="2589168"/>
          </a:xfrm>
          <a:prstGeom prst="rect">
            <a:avLst/>
          </a:prstGeom>
          <a:ln w="6350">
            <a:solidFill>
              <a:schemeClr val="tx1"/>
            </a:solidFill>
          </a:ln>
          <a:effectLst>
            <a:outerShdw blurRad="50800" dist="38100" dir="2700000" algn="tl" rotWithShape="0">
              <a:prstClr val="black">
                <a:alpha val="40000"/>
              </a:prstClr>
            </a:outerShdw>
          </a:effectLst>
        </p:spPr>
      </p:pic>
      <p:sp>
        <p:nvSpPr>
          <p:cNvPr id="8" name="TextBox 7"/>
          <p:cNvSpPr txBox="1"/>
          <p:nvPr/>
        </p:nvSpPr>
        <p:spPr>
          <a:xfrm>
            <a:off x="3959750" y="998575"/>
            <a:ext cx="1057417" cy="400110"/>
          </a:xfrm>
          <a:prstGeom prst="rect">
            <a:avLst/>
          </a:prstGeom>
          <a:noFill/>
        </p:spPr>
        <p:txBody>
          <a:bodyPr wrap="square" rtlCol="0">
            <a:spAutoFit/>
          </a:bodyPr>
          <a:lstStyle/>
          <a:p>
            <a:pPr algn="ctr"/>
            <a:r>
              <a:rPr lang="zh-CN" altLang="en-US" sz="2000" b="1" dirty="0"/>
              <a:t>宣传单</a:t>
            </a:r>
            <a:endParaRPr lang="en-US" sz="2000" b="1" dirty="0"/>
          </a:p>
        </p:txBody>
      </p:sp>
      <p:sp>
        <p:nvSpPr>
          <p:cNvPr id="10" name="TextBox 9"/>
          <p:cNvSpPr txBox="1"/>
          <p:nvPr/>
        </p:nvSpPr>
        <p:spPr>
          <a:xfrm>
            <a:off x="1005418" y="1000221"/>
            <a:ext cx="1575973" cy="400110"/>
          </a:xfrm>
          <a:prstGeom prst="rect">
            <a:avLst/>
          </a:prstGeom>
          <a:noFill/>
        </p:spPr>
        <p:txBody>
          <a:bodyPr wrap="square" rtlCol="0">
            <a:spAutoFit/>
          </a:bodyPr>
          <a:lstStyle/>
          <a:p>
            <a:pPr algn="ctr"/>
            <a:r>
              <a:rPr lang="zh-CN" altLang="en-US" sz="2000" b="1" dirty="0"/>
              <a:t>信息图</a:t>
            </a:r>
            <a:endParaRPr lang="en-US" sz="2000" b="1" dirty="0"/>
          </a:p>
        </p:txBody>
      </p:sp>
      <p:pic>
        <p:nvPicPr>
          <p:cNvPr id="12" name="Picture 11">
            <a:extLst>
              <a:ext uri="{FF2B5EF4-FFF2-40B4-BE49-F238E27FC236}">
                <a16:creationId xmlns:a16="http://schemas.microsoft.com/office/drawing/2014/main" id="{59E03F49-9018-4752-8899-1E760FF55EB9}"/>
              </a:ext>
            </a:extLst>
          </p:cNvPr>
          <p:cNvPicPr preferRelativeResize="0">
            <a:picLocks/>
          </p:cNvPicPr>
          <p:nvPr/>
        </p:nvPicPr>
        <p:blipFill>
          <a:blip r:embed="rId5" cstate="print"/>
          <a:stretch>
            <a:fillRect/>
          </a:stretch>
        </p:blipFill>
        <p:spPr>
          <a:xfrm>
            <a:off x="6304768" y="1453289"/>
            <a:ext cx="2091398" cy="2587752"/>
          </a:xfrm>
          <a:prstGeom prst="rect">
            <a:avLst/>
          </a:prstGeom>
          <a:ln w="6350">
            <a:solidFill>
              <a:schemeClr val="tx1"/>
            </a:solidFill>
          </a:ln>
          <a:effectLst>
            <a:outerShdw blurRad="50800" dist="38100" dir="2700000" algn="tl" rotWithShape="0">
              <a:prstClr val="black">
                <a:alpha val="40000"/>
              </a:prstClr>
            </a:outerShdw>
          </a:effectLst>
        </p:spPr>
      </p:pic>
      <p:sp>
        <p:nvSpPr>
          <p:cNvPr id="14" name="TextBox 13">
            <a:extLst>
              <a:ext uri="{FF2B5EF4-FFF2-40B4-BE49-F238E27FC236}">
                <a16:creationId xmlns:a16="http://schemas.microsoft.com/office/drawing/2014/main" id="{BB4426C4-13B6-4286-A79E-7F42F2055A07}"/>
              </a:ext>
            </a:extLst>
          </p:cNvPr>
          <p:cNvSpPr txBox="1"/>
          <p:nvPr/>
        </p:nvSpPr>
        <p:spPr>
          <a:xfrm>
            <a:off x="6447556" y="998805"/>
            <a:ext cx="1805821" cy="400110"/>
          </a:xfrm>
          <a:prstGeom prst="rect">
            <a:avLst/>
          </a:prstGeom>
          <a:noFill/>
        </p:spPr>
        <p:txBody>
          <a:bodyPr wrap="square" rtlCol="0">
            <a:spAutoFit/>
          </a:bodyPr>
          <a:lstStyle/>
          <a:p>
            <a:r>
              <a:rPr lang="zh-CN" altLang="en-US" sz="2000" b="1" dirty="0"/>
              <a:t>案例研究</a:t>
            </a:r>
            <a:endParaRPr lang="en-US" sz="2000" b="1" dirty="0"/>
          </a:p>
        </p:txBody>
      </p:sp>
      <p:sp>
        <p:nvSpPr>
          <p:cNvPr id="16" name="Rectangle 15">
            <a:extLst>
              <a:ext uri="{FF2B5EF4-FFF2-40B4-BE49-F238E27FC236}">
                <a16:creationId xmlns:a16="http://schemas.microsoft.com/office/drawing/2014/main" id="{0C009E08-FB16-4268-B961-238CD4F7A2A9}"/>
              </a:ext>
            </a:extLst>
          </p:cNvPr>
          <p:cNvSpPr/>
          <p:nvPr/>
        </p:nvSpPr>
        <p:spPr>
          <a:xfrm>
            <a:off x="6708913" y="3419061"/>
            <a:ext cx="572172" cy="109975"/>
          </a:xfrm>
          <a:prstGeom prst="rect">
            <a:avLst/>
          </a:prstGeom>
          <a:solidFill>
            <a:srgbClr val="EC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3972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A6BEDC-EE4C-4F4F-A851-229D321641CF}"/>
              </a:ext>
            </a:extLst>
          </p:cNvPr>
          <p:cNvSpPr>
            <a:spLocks noGrp="1"/>
          </p:cNvSpPr>
          <p:nvPr>
            <p:ph type="body" sz="quarter" idx="10"/>
          </p:nvPr>
        </p:nvSpPr>
        <p:spPr/>
        <p:txBody>
          <a:bodyPr/>
          <a:lstStyle/>
          <a:p>
            <a:endParaRPr lang="en-US"/>
          </a:p>
        </p:txBody>
      </p:sp>
      <p:sp>
        <p:nvSpPr>
          <p:cNvPr id="3" name="Title 2">
            <a:extLst>
              <a:ext uri="{FF2B5EF4-FFF2-40B4-BE49-F238E27FC236}">
                <a16:creationId xmlns:a16="http://schemas.microsoft.com/office/drawing/2014/main" id="{AF78214B-0E5D-4905-8D6F-6F260FBBA7F9}"/>
              </a:ext>
            </a:extLst>
          </p:cNvPr>
          <p:cNvSpPr>
            <a:spLocks noGrp="1"/>
          </p:cNvSpPr>
          <p:nvPr>
            <p:ph type="title"/>
          </p:nvPr>
        </p:nvSpPr>
        <p:spPr>
          <a:xfrm>
            <a:off x="394728" y="18115"/>
            <a:ext cx="8353425" cy="857250"/>
          </a:xfrm>
        </p:spPr>
        <p:txBody>
          <a:bodyPr/>
          <a:lstStyle/>
          <a:p>
            <a:r>
              <a:rPr lang="zh-CN" altLang="en-US" dirty="0"/>
              <a:t>在线工具箱媒介</a:t>
            </a:r>
            <a:endParaRPr lang="en-US" dirty="0"/>
          </a:p>
        </p:txBody>
      </p:sp>
      <p:sp>
        <p:nvSpPr>
          <p:cNvPr id="4" name="Footer Placeholder 3">
            <a:extLst>
              <a:ext uri="{FF2B5EF4-FFF2-40B4-BE49-F238E27FC236}">
                <a16:creationId xmlns:a16="http://schemas.microsoft.com/office/drawing/2014/main" id="{271BB6B8-0D3B-4E58-BD7B-6AEDA9EB63D8}"/>
              </a:ext>
            </a:extLst>
          </p:cNvPr>
          <p:cNvSpPr>
            <a:spLocks noGrp="1"/>
          </p:cNvSpPr>
          <p:nvPr>
            <p:ph type="ftr" sz="quarter" idx="3"/>
          </p:nvPr>
        </p:nvSpPr>
        <p:spPr/>
        <p:txBody>
          <a:bodyPr/>
          <a:lstStyle/>
          <a:p>
            <a:r>
              <a:rPr lang="en-US">
                <a:cs typeface="Arial" panose="020B0604020202020204" pitchFamily="34" charset="0"/>
              </a:rPr>
              <a:t>Confidential. All Rights Reserved. Copyright © 2017 Digital Stationery Consortium</a:t>
            </a:r>
            <a:endParaRPr lang="en-US"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67A5BD1D-944C-45A7-8042-5D920E2F4E55}"/>
              </a:ext>
            </a:extLst>
          </p:cNvPr>
          <p:cNvSpPr>
            <a:spLocks noGrp="1"/>
          </p:cNvSpPr>
          <p:nvPr>
            <p:ph type="sldNum" sz="quarter" idx="4"/>
          </p:nvPr>
        </p:nvSpPr>
        <p:spPr/>
        <p:txBody>
          <a:bodyPr/>
          <a:lstStyle/>
          <a:p>
            <a:fld id="{788D6957-B59A-4482-AFDF-706DB49E464E}" type="slidenum">
              <a:rPr lang="en-US" smtClean="0"/>
              <a:pPr/>
              <a:t>12</a:t>
            </a:fld>
            <a:endParaRPr lang="en-US" dirty="0"/>
          </a:p>
        </p:txBody>
      </p:sp>
      <p:pic>
        <p:nvPicPr>
          <p:cNvPr id="7" name="Picture 6">
            <a:extLst>
              <a:ext uri="{FF2B5EF4-FFF2-40B4-BE49-F238E27FC236}">
                <a16:creationId xmlns:a16="http://schemas.microsoft.com/office/drawing/2014/main" id="{038BA67C-0BE8-4860-879B-38AE13F75574}"/>
              </a:ext>
            </a:extLst>
          </p:cNvPr>
          <p:cNvPicPr preferRelativeResize="0">
            <a:picLocks/>
          </p:cNvPicPr>
          <p:nvPr/>
        </p:nvPicPr>
        <p:blipFill rotWithShape="1">
          <a:blip r:embed="rId3" cstate="print"/>
          <a:srcRect l="3309" t="6412" r="4183" b="7073"/>
          <a:stretch/>
        </p:blipFill>
        <p:spPr>
          <a:xfrm>
            <a:off x="4786153" y="1929952"/>
            <a:ext cx="3877056" cy="2258568"/>
          </a:xfrm>
          <a:prstGeom prst="rect">
            <a:avLst/>
          </a:prstGeom>
          <a:ln w="9525">
            <a:solidFill>
              <a:schemeClr val="tx1"/>
            </a:solid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3EB15B68-19DD-45AF-AB91-665805733167}"/>
              </a:ext>
            </a:extLst>
          </p:cNvPr>
          <p:cNvSpPr txBox="1"/>
          <p:nvPr/>
        </p:nvSpPr>
        <p:spPr>
          <a:xfrm>
            <a:off x="1425821" y="1327564"/>
            <a:ext cx="2117035" cy="400110"/>
          </a:xfrm>
          <a:prstGeom prst="rect">
            <a:avLst/>
          </a:prstGeom>
          <a:noFill/>
        </p:spPr>
        <p:txBody>
          <a:bodyPr wrap="square" rtlCol="0">
            <a:spAutoFit/>
          </a:bodyPr>
          <a:lstStyle/>
          <a:p>
            <a:r>
              <a:rPr lang="zh-CN" altLang="en-US" sz="2000" b="1" dirty="0"/>
              <a:t>演示文稿</a:t>
            </a:r>
            <a:endParaRPr lang="en-US" sz="2000" b="1" dirty="0"/>
          </a:p>
        </p:txBody>
      </p:sp>
      <p:pic>
        <p:nvPicPr>
          <p:cNvPr id="8" name="Picture 7">
            <a:extLst>
              <a:ext uri="{FF2B5EF4-FFF2-40B4-BE49-F238E27FC236}">
                <a16:creationId xmlns:a16="http://schemas.microsoft.com/office/drawing/2014/main" id="{BBB7A191-1609-4771-98EE-5806592A1091}"/>
              </a:ext>
            </a:extLst>
          </p:cNvPr>
          <p:cNvPicPr preferRelativeResize="0">
            <a:picLocks/>
          </p:cNvPicPr>
          <p:nvPr/>
        </p:nvPicPr>
        <p:blipFill>
          <a:blip r:embed="rId4" cstate="print"/>
          <a:stretch>
            <a:fillRect/>
          </a:stretch>
        </p:blipFill>
        <p:spPr>
          <a:xfrm>
            <a:off x="480791" y="1931550"/>
            <a:ext cx="3877056" cy="2256970"/>
          </a:xfrm>
          <a:prstGeom prst="rect">
            <a:avLst/>
          </a:prstGeom>
          <a:ln>
            <a:solidFill>
              <a:schemeClr val="tx1"/>
            </a:solidFill>
          </a:ln>
          <a:effectLst>
            <a:outerShdw blurRad="292100" dist="139700" dir="2700000" algn="tl" rotWithShape="0">
              <a:srgbClr val="333333">
                <a:alpha val="65000"/>
              </a:srgbClr>
            </a:outerShdw>
          </a:effectLst>
        </p:spPr>
      </p:pic>
      <p:sp>
        <p:nvSpPr>
          <p:cNvPr id="6" name="文字方塊 5"/>
          <p:cNvSpPr txBox="1"/>
          <p:nvPr/>
        </p:nvSpPr>
        <p:spPr>
          <a:xfrm>
            <a:off x="6008914" y="1327564"/>
            <a:ext cx="1615044" cy="400110"/>
          </a:xfrm>
          <a:prstGeom prst="rect">
            <a:avLst/>
          </a:prstGeom>
          <a:noFill/>
        </p:spPr>
        <p:txBody>
          <a:bodyPr wrap="square" rtlCol="0">
            <a:spAutoFit/>
          </a:bodyPr>
          <a:lstStyle/>
          <a:p>
            <a:pPr algn="ctr"/>
            <a:r>
              <a:rPr lang="zh-TW" altLang="en-US" sz="2000" b="1" dirty="0"/>
              <a:t>视频</a:t>
            </a:r>
          </a:p>
        </p:txBody>
      </p:sp>
    </p:spTree>
    <p:extLst>
      <p:ext uri="{BB962C8B-B14F-4D97-AF65-F5344CB8AC3E}">
        <p14:creationId xmlns:p14="http://schemas.microsoft.com/office/powerpoint/2010/main" val="2188958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p:txBody>
      </p:sp>
      <p:sp>
        <p:nvSpPr>
          <p:cNvPr id="3" name="Title 2"/>
          <p:cNvSpPr>
            <a:spLocks noGrp="1"/>
          </p:cNvSpPr>
          <p:nvPr>
            <p:ph type="title"/>
          </p:nvPr>
        </p:nvSpPr>
        <p:spPr>
          <a:xfrm>
            <a:off x="358118" y="295644"/>
            <a:ext cx="5554100" cy="502561"/>
          </a:xfrm>
        </p:spPr>
        <p:txBody>
          <a:bodyPr/>
          <a:lstStyle/>
          <a:p>
            <a:r>
              <a:rPr lang="zh-CN" altLang="en-US" dirty="0"/>
              <a:t>资源</a:t>
            </a:r>
            <a:endParaRPr lang="en-US" dirty="0"/>
          </a:p>
        </p:txBody>
      </p:sp>
      <p:sp>
        <p:nvSpPr>
          <p:cNvPr id="5" name="Footer Placeholder 4"/>
          <p:cNvSpPr>
            <a:spLocks noGrp="1"/>
          </p:cNvSpPr>
          <p:nvPr>
            <p:ph type="ftr" sz="quarter" idx="3"/>
          </p:nvPr>
        </p:nvSpPr>
        <p:spPr/>
        <p:txBody>
          <a:bodyPr/>
          <a:lstStyle/>
          <a:p>
            <a:r>
              <a:rPr lang="en-US">
                <a:cs typeface="Arial" panose="020B0604020202020204" pitchFamily="34" charset="0"/>
              </a:rPr>
              <a:t>Confidential. All Rights Reserved. Copyright © 2017 Digital Stationery Consortium</a:t>
            </a:r>
            <a:endParaRPr lang="en-US"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4"/>
          </p:nvPr>
        </p:nvSpPr>
        <p:spPr/>
        <p:txBody>
          <a:bodyPr/>
          <a:lstStyle/>
          <a:p>
            <a:fld id="{788D6957-B59A-4482-AFDF-706DB49E464E}" type="slidenum">
              <a:rPr lang="en-US" smtClean="0"/>
              <a:pPr/>
              <a:t>13</a:t>
            </a:fld>
            <a:endParaRPr lang="en-US" dirty="0"/>
          </a:p>
        </p:txBody>
      </p:sp>
      <p:sp>
        <p:nvSpPr>
          <p:cNvPr id="7" name="TextBox 6"/>
          <p:cNvSpPr txBox="1"/>
          <p:nvPr/>
        </p:nvSpPr>
        <p:spPr>
          <a:xfrm>
            <a:off x="871046" y="1148689"/>
            <a:ext cx="3553429" cy="584775"/>
          </a:xfrm>
          <a:prstGeom prst="rect">
            <a:avLst/>
          </a:prstGeom>
          <a:noFill/>
        </p:spPr>
        <p:txBody>
          <a:bodyPr wrap="square" rtlCol="0">
            <a:spAutoFit/>
          </a:bodyPr>
          <a:lstStyle/>
          <a:p>
            <a:r>
              <a:rPr lang="en-US" altLang="zh-CN" sz="1600" b="1" dirty="0"/>
              <a:t>《</a:t>
            </a:r>
            <a:r>
              <a:rPr lang="zh-CN" altLang="en-US" sz="1600" b="1" dirty="0"/>
              <a:t>新兴的数字文具市场催生的新商机</a:t>
            </a:r>
            <a:r>
              <a:rPr lang="en-US" altLang="zh-CN" sz="1600" b="1" dirty="0"/>
              <a:t>》</a:t>
            </a:r>
            <a:r>
              <a:rPr lang="zh-CN" altLang="en-US" sz="1600" b="1" dirty="0"/>
              <a:t>白皮书</a:t>
            </a:r>
            <a:endParaRPr lang="en-US" sz="1600" b="1" dirty="0"/>
          </a:p>
        </p:txBody>
      </p:sp>
      <p:sp>
        <p:nvSpPr>
          <p:cNvPr id="8" name="Freeform 7"/>
          <p:cNvSpPr/>
          <p:nvPr/>
        </p:nvSpPr>
        <p:spPr>
          <a:xfrm>
            <a:off x="179512" y="1317651"/>
            <a:ext cx="619141" cy="502560"/>
          </a:xfrm>
          <a:custGeom>
            <a:avLst/>
            <a:gdLst>
              <a:gd name="connsiteX0" fmla="*/ 148856 w 1942422"/>
              <a:gd name="connsiteY0" fmla="*/ 1020726 h 1073889"/>
              <a:gd name="connsiteX1" fmla="*/ 95693 w 1942422"/>
              <a:gd name="connsiteY1" fmla="*/ 946298 h 1073889"/>
              <a:gd name="connsiteX2" fmla="*/ 74428 w 1942422"/>
              <a:gd name="connsiteY2" fmla="*/ 882503 h 1073889"/>
              <a:gd name="connsiteX3" fmla="*/ 63796 w 1942422"/>
              <a:gd name="connsiteY3" fmla="*/ 850605 h 1073889"/>
              <a:gd name="connsiteX4" fmla="*/ 42531 w 1942422"/>
              <a:gd name="connsiteY4" fmla="*/ 818707 h 1073889"/>
              <a:gd name="connsiteX5" fmla="*/ 31898 w 1942422"/>
              <a:gd name="connsiteY5" fmla="*/ 786810 h 1073889"/>
              <a:gd name="connsiteX6" fmla="*/ 10633 w 1942422"/>
              <a:gd name="connsiteY6" fmla="*/ 691117 h 1073889"/>
              <a:gd name="connsiteX7" fmla="*/ 0 w 1942422"/>
              <a:gd name="connsiteY7" fmla="*/ 574159 h 1073889"/>
              <a:gd name="connsiteX8" fmla="*/ 10633 w 1942422"/>
              <a:gd name="connsiteY8" fmla="*/ 531628 h 1073889"/>
              <a:gd name="connsiteX9" fmla="*/ 21265 w 1942422"/>
              <a:gd name="connsiteY9" fmla="*/ 372140 h 1073889"/>
              <a:gd name="connsiteX10" fmla="*/ 31898 w 1942422"/>
              <a:gd name="connsiteY10" fmla="*/ 318977 h 1073889"/>
              <a:gd name="connsiteX11" fmla="*/ 63796 w 1942422"/>
              <a:gd name="connsiteY11" fmla="*/ 212652 h 1073889"/>
              <a:gd name="connsiteX12" fmla="*/ 95693 w 1942422"/>
              <a:gd name="connsiteY12" fmla="*/ 148856 h 1073889"/>
              <a:gd name="connsiteX13" fmla="*/ 159489 w 1942422"/>
              <a:gd name="connsiteY13" fmla="*/ 106326 h 1073889"/>
              <a:gd name="connsiteX14" fmla="*/ 191386 w 1942422"/>
              <a:gd name="connsiteY14" fmla="*/ 85061 h 1073889"/>
              <a:gd name="connsiteX15" fmla="*/ 223284 w 1942422"/>
              <a:gd name="connsiteY15" fmla="*/ 74428 h 1073889"/>
              <a:gd name="connsiteX16" fmla="*/ 255182 w 1942422"/>
              <a:gd name="connsiteY16" fmla="*/ 53163 h 1073889"/>
              <a:gd name="connsiteX17" fmla="*/ 329610 w 1942422"/>
              <a:gd name="connsiteY17" fmla="*/ 31898 h 1073889"/>
              <a:gd name="connsiteX18" fmla="*/ 520996 w 1942422"/>
              <a:gd name="connsiteY18" fmla="*/ 10633 h 1073889"/>
              <a:gd name="connsiteX19" fmla="*/ 914400 w 1942422"/>
              <a:gd name="connsiteY19" fmla="*/ 0 h 1073889"/>
              <a:gd name="connsiteX20" fmla="*/ 1286540 w 1942422"/>
              <a:gd name="connsiteY20" fmla="*/ 21266 h 1073889"/>
              <a:gd name="connsiteX21" fmla="*/ 1477926 w 1942422"/>
              <a:gd name="connsiteY21" fmla="*/ 42531 h 1073889"/>
              <a:gd name="connsiteX22" fmla="*/ 1531089 w 1942422"/>
              <a:gd name="connsiteY22" fmla="*/ 53163 h 1073889"/>
              <a:gd name="connsiteX23" fmla="*/ 1594884 w 1942422"/>
              <a:gd name="connsiteY23" fmla="*/ 63796 h 1073889"/>
              <a:gd name="connsiteX24" fmla="*/ 1743740 w 1942422"/>
              <a:gd name="connsiteY24" fmla="*/ 106326 h 1073889"/>
              <a:gd name="connsiteX25" fmla="*/ 1807535 w 1942422"/>
              <a:gd name="connsiteY25" fmla="*/ 138224 h 1073889"/>
              <a:gd name="connsiteX26" fmla="*/ 1850065 w 1942422"/>
              <a:gd name="connsiteY26" fmla="*/ 202019 h 1073889"/>
              <a:gd name="connsiteX27" fmla="*/ 1871331 w 1942422"/>
              <a:gd name="connsiteY27" fmla="*/ 223284 h 1073889"/>
              <a:gd name="connsiteX28" fmla="*/ 1913861 w 1942422"/>
              <a:gd name="connsiteY28" fmla="*/ 287079 h 1073889"/>
              <a:gd name="connsiteX29" fmla="*/ 1924493 w 1942422"/>
              <a:gd name="connsiteY29" fmla="*/ 584791 h 1073889"/>
              <a:gd name="connsiteX30" fmla="*/ 1903228 w 1942422"/>
              <a:gd name="connsiteY30" fmla="*/ 680484 h 1073889"/>
              <a:gd name="connsiteX31" fmla="*/ 1881963 w 1942422"/>
              <a:gd name="connsiteY31" fmla="*/ 744279 h 1073889"/>
              <a:gd name="connsiteX32" fmla="*/ 1860698 w 1942422"/>
              <a:gd name="connsiteY32" fmla="*/ 765545 h 1073889"/>
              <a:gd name="connsiteX33" fmla="*/ 1839433 w 1942422"/>
              <a:gd name="connsiteY33" fmla="*/ 797442 h 1073889"/>
              <a:gd name="connsiteX34" fmla="*/ 1775638 w 1942422"/>
              <a:gd name="connsiteY34" fmla="*/ 839972 h 1073889"/>
              <a:gd name="connsiteX35" fmla="*/ 1711842 w 1942422"/>
              <a:gd name="connsiteY35" fmla="*/ 882503 h 1073889"/>
              <a:gd name="connsiteX36" fmla="*/ 1679945 w 1942422"/>
              <a:gd name="connsiteY36" fmla="*/ 893135 h 1073889"/>
              <a:gd name="connsiteX37" fmla="*/ 1616149 w 1942422"/>
              <a:gd name="connsiteY37" fmla="*/ 935666 h 1073889"/>
              <a:gd name="connsiteX38" fmla="*/ 1488558 w 1942422"/>
              <a:gd name="connsiteY38" fmla="*/ 978196 h 1073889"/>
              <a:gd name="connsiteX39" fmla="*/ 1456661 w 1942422"/>
              <a:gd name="connsiteY39" fmla="*/ 988828 h 1073889"/>
              <a:gd name="connsiteX40" fmla="*/ 1424763 w 1942422"/>
              <a:gd name="connsiteY40" fmla="*/ 999461 h 1073889"/>
              <a:gd name="connsiteX41" fmla="*/ 1275907 w 1942422"/>
              <a:gd name="connsiteY41" fmla="*/ 1031359 h 1073889"/>
              <a:gd name="connsiteX42" fmla="*/ 1201479 w 1942422"/>
              <a:gd name="connsiteY42" fmla="*/ 1041991 h 1073889"/>
              <a:gd name="connsiteX43" fmla="*/ 914400 w 1942422"/>
              <a:gd name="connsiteY43" fmla="*/ 1063256 h 1073889"/>
              <a:gd name="connsiteX44" fmla="*/ 637954 w 1942422"/>
              <a:gd name="connsiteY44" fmla="*/ 1073889 h 1073889"/>
              <a:gd name="connsiteX45" fmla="*/ 233917 w 1942422"/>
              <a:gd name="connsiteY45" fmla="*/ 1063256 h 1073889"/>
              <a:gd name="connsiteX46" fmla="*/ 159489 w 1942422"/>
              <a:gd name="connsiteY46" fmla="*/ 1041991 h 1073889"/>
              <a:gd name="connsiteX47" fmla="*/ 148856 w 1942422"/>
              <a:gd name="connsiteY47" fmla="*/ 1020726 h 1073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942422" h="1073889">
                <a:moveTo>
                  <a:pt x="148856" y="1020726"/>
                </a:moveTo>
                <a:cubicBezTo>
                  <a:pt x="138223" y="1004777"/>
                  <a:pt x="101348" y="959022"/>
                  <a:pt x="95693" y="946298"/>
                </a:cubicBezTo>
                <a:cubicBezTo>
                  <a:pt x="86589" y="925815"/>
                  <a:pt x="81516" y="903768"/>
                  <a:pt x="74428" y="882503"/>
                </a:cubicBezTo>
                <a:cubicBezTo>
                  <a:pt x="70884" y="871870"/>
                  <a:pt x="70013" y="859930"/>
                  <a:pt x="63796" y="850605"/>
                </a:cubicBezTo>
                <a:cubicBezTo>
                  <a:pt x="56708" y="839972"/>
                  <a:pt x="48246" y="830137"/>
                  <a:pt x="42531" y="818707"/>
                </a:cubicBezTo>
                <a:cubicBezTo>
                  <a:pt x="37519" y="808683"/>
                  <a:pt x="34977" y="797586"/>
                  <a:pt x="31898" y="786810"/>
                </a:cubicBezTo>
                <a:cubicBezTo>
                  <a:pt x="21887" y="751772"/>
                  <a:pt x="17942" y="727662"/>
                  <a:pt x="10633" y="691117"/>
                </a:cubicBezTo>
                <a:cubicBezTo>
                  <a:pt x="7089" y="652131"/>
                  <a:pt x="0" y="613306"/>
                  <a:pt x="0" y="574159"/>
                </a:cubicBezTo>
                <a:cubicBezTo>
                  <a:pt x="0" y="559546"/>
                  <a:pt x="9103" y="546161"/>
                  <a:pt x="10633" y="531628"/>
                </a:cubicBezTo>
                <a:cubicBezTo>
                  <a:pt x="16211" y="478640"/>
                  <a:pt x="15963" y="425156"/>
                  <a:pt x="21265" y="372140"/>
                </a:cubicBezTo>
                <a:cubicBezTo>
                  <a:pt x="23063" y="354158"/>
                  <a:pt x="27977" y="336619"/>
                  <a:pt x="31898" y="318977"/>
                </a:cubicBezTo>
                <a:cubicBezTo>
                  <a:pt x="42611" y="270771"/>
                  <a:pt x="46127" y="265661"/>
                  <a:pt x="63796" y="212652"/>
                </a:cubicBezTo>
                <a:cubicBezTo>
                  <a:pt x="71380" y="189898"/>
                  <a:pt x="76293" y="165831"/>
                  <a:pt x="95693" y="148856"/>
                </a:cubicBezTo>
                <a:cubicBezTo>
                  <a:pt x="114927" y="132026"/>
                  <a:pt x="138224" y="120503"/>
                  <a:pt x="159489" y="106326"/>
                </a:cubicBezTo>
                <a:cubicBezTo>
                  <a:pt x="170121" y="99238"/>
                  <a:pt x="179263" y="89102"/>
                  <a:pt x="191386" y="85061"/>
                </a:cubicBezTo>
                <a:cubicBezTo>
                  <a:pt x="202019" y="81517"/>
                  <a:pt x="213259" y="79440"/>
                  <a:pt x="223284" y="74428"/>
                </a:cubicBezTo>
                <a:cubicBezTo>
                  <a:pt x="234714" y="68713"/>
                  <a:pt x="243752" y="58878"/>
                  <a:pt x="255182" y="53163"/>
                </a:cubicBezTo>
                <a:cubicBezTo>
                  <a:pt x="268692" y="46408"/>
                  <a:pt x="318258" y="34168"/>
                  <a:pt x="329610" y="31898"/>
                </a:cubicBezTo>
                <a:cubicBezTo>
                  <a:pt x="393209" y="19178"/>
                  <a:pt x="455646" y="13300"/>
                  <a:pt x="520996" y="10633"/>
                </a:cubicBezTo>
                <a:cubicBezTo>
                  <a:pt x="652069" y="5283"/>
                  <a:pt x="783265" y="3544"/>
                  <a:pt x="914400" y="0"/>
                </a:cubicBezTo>
                <a:cubicBezTo>
                  <a:pt x="1151326" y="23693"/>
                  <a:pt x="879667" y="-1338"/>
                  <a:pt x="1286540" y="21266"/>
                </a:cubicBezTo>
                <a:cubicBezTo>
                  <a:pt x="1345433" y="24538"/>
                  <a:pt x="1417895" y="32526"/>
                  <a:pt x="1477926" y="42531"/>
                </a:cubicBezTo>
                <a:cubicBezTo>
                  <a:pt x="1495752" y="45502"/>
                  <a:pt x="1513309" y="49930"/>
                  <a:pt x="1531089" y="53163"/>
                </a:cubicBezTo>
                <a:cubicBezTo>
                  <a:pt x="1552300" y="57019"/>
                  <a:pt x="1573804" y="59279"/>
                  <a:pt x="1594884" y="63796"/>
                </a:cubicBezTo>
                <a:cubicBezTo>
                  <a:pt x="1605332" y="66035"/>
                  <a:pt x="1726122" y="94581"/>
                  <a:pt x="1743740" y="106326"/>
                </a:cubicBezTo>
                <a:cubicBezTo>
                  <a:pt x="1784963" y="133808"/>
                  <a:pt x="1763515" y="123550"/>
                  <a:pt x="1807535" y="138224"/>
                </a:cubicBezTo>
                <a:cubicBezTo>
                  <a:pt x="1821712" y="159489"/>
                  <a:pt x="1831993" y="183948"/>
                  <a:pt x="1850065" y="202019"/>
                </a:cubicBezTo>
                <a:cubicBezTo>
                  <a:pt x="1857154" y="209107"/>
                  <a:pt x="1865316" y="215264"/>
                  <a:pt x="1871331" y="223284"/>
                </a:cubicBezTo>
                <a:cubicBezTo>
                  <a:pt x="1886666" y="243730"/>
                  <a:pt x="1913861" y="287079"/>
                  <a:pt x="1913861" y="287079"/>
                </a:cubicBezTo>
                <a:cubicBezTo>
                  <a:pt x="1958085" y="419752"/>
                  <a:pt x="1942145" y="346486"/>
                  <a:pt x="1924493" y="584791"/>
                </a:cubicBezTo>
                <a:cubicBezTo>
                  <a:pt x="1923497" y="598233"/>
                  <a:pt x="1908135" y="664127"/>
                  <a:pt x="1903228" y="680484"/>
                </a:cubicBezTo>
                <a:cubicBezTo>
                  <a:pt x="1896787" y="701954"/>
                  <a:pt x="1897813" y="728429"/>
                  <a:pt x="1881963" y="744279"/>
                </a:cubicBezTo>
                <a:cubicBezTo>
                  <a:pt x="1874875" y="751368"/>
                  <a:pt x="1866960" y="757717"/>
                  <a:pt x="1860698" y="765545"/>
                </a:cubicBezTo>
                <a:cubicBezTo>
                  <a:pt x="1852715" y="775523"/>
                  <a:pt x="1849050" y="789027"/>
                  <a:pt x="1839433" y="797442"/>
                </a:cubicBezTo>
                <a:cubicBezTo>
                  <a:pt x="1820199" y="814272"/>
                  <a:pt x="1796903" y="825795"/>
                  <a:pt x="1775638" y="839972"/>
                </a:cubicBezTo>
                <a:lnTo>
                  <a:pt x="1711842" y="882503"/>
                </a:lnTo>
                <a:lnTo>
                  <a:pt x="1679945" y="893135"/>
                </a:lnTo>
                <a:cubicBezTo>
                  <a:pt x="1658680" y="907312"/>
                  <a:pt x="1640395" y="927584"/>
                  <a:pt x="1616149" y="935666"/>
                </a:cubicBezTo>
                <a:lnTo>
                  <a:pt x="1488558" y="978196"/>
                </a:lnTo>
                <a:lnTo>
                  <a:pt x="1456661" y="988828"/>
                </a:lnTo>
                <a:cubicBezTo>
                  <a:pt x="1446028" y="992372"/>
                  <a:pt x="1435636" y="996743"/>
                  <a:pt x="1424763" y="999461"/>
                </a:cubicBezTo>
                <a:cubicBezTo>
                  <a:pt x="1373192" y="1012353"/>
                  <a:pt x="1332193" y="1023319"/>
                  <a:pt x="1275907" y="1031359"/>
                </a:cubicBezTo>
                <a:cubicBezTo>
                  <a:pt x="1251098" y="1034903"/>
                  <a:pt x="1226402" y="1039367"/>
                  <a:pt x="1201479" y="1041991"/>
                </a:cubicBezTo>
                <a:cubicBezTo>
                  <a:pt x="1142177" y="1048233"/>
                  <a:pt x="964928" y="1060791"/>
                  <a:pt x="914400" y="1063256"/>
                </a:cubicBezTo>
                <a:cubicBezTo>
                  <a:pt x="822293" y="1067749"/>
                  <a:pt x="730103" y="1070345"/>
                  <a:pt x="637954" y="1073889"/>
                </a:cubicBezTo>
                <a:cubicBezTo>
                  <a:pt x="503275" y="1070345"/>
                  <a:pt x="368490" y="1069664"/>
                  <a:pt x="233917" y="1063256"/>
                </a:cubicBezTo>
                <a:cubicBezTo>
                  <a:pt x="209340" y="1062086"/>
                  <a:pt x="183141" y="1047904"/>
                  <a:pt x="159489" y="1041991"/>
                </a:cubicBezTo>
                <a:cubicBezTo>
                  <a:pt x="156051" y="1041131"/>
                  <a:pt x="159489" y="1036675"/>
                  <a:pt x="148856" y="1020726"/>
                </a:cubicBezTo>
                <a:close/>
              </a:path>
            </a:pathLst>
          </a:custGeom>
          <a:solidFill>
            <a:srgbClr val="834D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782"/>
            <a:endParaRPr lang="en-US" b="1" kern="0" dirty="0">
              <a:solidFill>
                <a:srgbClr val="834D9A"/>
              </a:solidFill>
              <a:latin typeface="Arial" charset="0"/>
              <a:ea typeface="Arial" charset="0"/>
              <a:cs typeface="Arial" charset="0"/>
            </a:endParaRPr>
          </a:p>
        </p:txBody>
      </p:sp>
      <p:sp>
        <p:nvSpPr>
          <p:cNvPr id="10" name="TextBox 9"/>
          <p:cNvSpPr txBox="1"/>
          <p:nvPr/>
        </p:nvSpPr>
        <p:spPr>
          <a:xfrm>
            <a:off x="5234599" y="1389033"/>
            <a:ext cx="1967697" cy="338554"/>
          </a:xfrm>
          <a:prstGeom prst="rect">
            <a:avLst/>
          </a:prstGeom>
          <a:noFill/>
        </p:spPr>
        <p:txBody>
          <a:bodyPr wrap="square" rtlCol="0">
            <a:spAutoFit/>
          </a:bodyPr>
          <a:lstStyle/>
          <a:p>
            <a:r>
              <a:rPr lang="en-US" sz="1600" b="1" dirty="0"/>
              <a:t>DSC</a:t>
            </a:r>
            <a:r>
              <a:rPr lang="zh-CN" altLang="en-US" sz="1600" b="1" dirty="0"/>
              <a:t>博客</a:t>
            </a:r>
            <a:r>
              <a:rPr lang="en-US" sz="1600" b="1" dirty="0"/>
              <a:t> </a:t>
            </a:r>
          </a:p>
        </p:txBody>
      </p:sp>
      <p:sp>
        <p:nvSpPr>
          <p:cNvPr id="11" name="TextBox 10"/>
          <p:cNvSpPr txBox="1"/>
          <p:nvPr/>
        </p:nvSpPr>
        <p:spPr>
          <a:xfrm>
            <a:off x="188844" y="1997457"/>
            <a:ext cx="4347164" cy="738664"/>
          </a:xfrm>
          <a:prstGeom prst="rect">
            <a:avLst/>
          </a:prstGeom>
          <a:noFill/>
        </p:spPr>
        <p:txBody>
          <a:bodyPr wrap="square" rtlCol="0">
            <a:spAutoFit/>
          </a:bodyPr>
          <a:lstStyle/>
          <a:p>
            <a:pPr algn="just"/>
            <a:r>
              <a:rPr lang="en-US" sz="1400" dirty="0"/>
              <a:t>DSC</a:t>
            </a:r>
            <a:r>
              <a:rPr lang="zh-CN" altLang="en-US" sz="1400" dirty="0"/>
              <a:t>的白皮书</a:t>
            </a:r>
            <a:r>
              <a:rPr lang="en-US" altLang="zh-CN" sz="1400" dirty="0"/>
              <a:t>《</a:t>
            </a:r>
            <a:r>
              <a:rPr lang="zh-CN" altLang="en-US" sz="1400" dirty="0"/>
              <a:t>新兴的数字文具市场催生的新商机</a:t>
            </a:r>
            <a:r>
              <a:rPr lang="en-US" altLang="zh-CN" sz="1400" dirty="0"/>
              <a:t>》</a:t>
            </a:r>
            <a:r>
              <a:rPr lang="zh-CN" altLang="en-US" sz="1400" dirty="0"/>
              <a:t>描述了通用的数字墨水技术正在如何改变各类企业和组织的创新面貌。</a:t>
            </a:r>
            <a:endParaRPr lang="en-US" sz="1100" dirty="0"/>
          </a:p>
        </p:txBody>
      </p:sp>
      <p:sp>
        <p:nvSpPr>
          <p:cNvPr id="12" name="TextBox 11"/>
          <p:cNvSpPr txBox="1"/>
          <p:nvPr/>
        </p:nvSpPr>
        <p:spPr>
          <a:xfrm>
            <a:off x="4681434" y="1985892"/>
            <a:ext cx="4250395" cy="954107"/>
          </a:xfrm>
          <a:prstGeom prst="rect">
            <a:avLst/>
          </a:prstGeom>
          <a:noFill/>
        </p:spPr>
        <p:txBody>
          <a:bodyPr wrap="square" rtlCol="0">
            <a:spAutoFit/>
          </a:bodyPr>
          <a:lstStyle/>
          <a:p>
            <a:pPr algn="just"/>
            <a:r>
              <a:rPr lang="en-US" altLang="zh-CN" sz="1400" dirty="0"/>
              <a:t>DSC</a:t>
            </a:r>
            <a:r>
              <a:rPr lang="zh-CN" altLang="en-US" sz="1400" dirty="0"/>
              <a:t>博客于</a:t>
            </a:r>
            <a:r>
              <a:rPr lang="en-US" altLang="zh-CN" sz="1400" dirty="0"/>
              <a:t>2017</a:t>
            </a:r>
            <a:r>
              <a:rPr lang="zh-CN" altLang="en-US" sz="1400" dirty="0"/>
              <a:t>年</a:t>
            </a:r>
            <a:r>
              <a:rPr lang="en-US" altLang="zh-CN" sz="1400" dirty="0"/>
              <a:t>10</a:t>
            </a:r>
            <a:r>
              <a:rPr lang="zh-CN" altLang="en-US" sz="1400" dirty="0"/>
              <a:t>月启用，其中包括对现有成员及其在创造数字文具市场方面所发挥作用的聚焦。这个博客思想领导力、行业新闻及</a:t>
            </a:r>
            <a:r>
              <a:rPr lang="en-US" altLang="zh-CN" sz="1400" dirty="0"/>
              <a:t>DSC</a:t>
            </a:r>
            <a:r>
              <a:rPr lang="zh-CN" altLang="en-US" sz="1400" dirty="0"/>
              <a:t>创新的中心枢纽。今天就加入进来，把您的声音加进去！</a:t>
            </a:r>
            <a:endParaRPr lang="en-US" sz="1400" dirty="0"/>
          </a:p>
        </p:txBody>
      </p:sp>
      <p:sp>
        <p:nvSpPr>
          <p:cNvPr id="13" name="Freeform 12"/>
          <p:cNvSpPr/>
          <p:nvPr/>
        </p:nvSpPr>
        <p:spPr>
          <a:xfrm>
            <a:off x="4615458" y="1317651"/>
            <a:ext cx="619141" cy="502560"/>
          </a:xfrm>
          <a:custGeom>
            <a:avLst/>
            <a:gdLst>
              <a:gd name="connsiteX0" fmla="*/ 148856 w 1942422"/>
              <a:gd name="connsiteY0" fmla="*/ 1020726 h 1073889"/>
              <a:gd name="connsiteX1" fmla="*/ 95693 w 1942422"/>
              <a:gd name="connsiteY1" fmla="*/ 946298 h 1073889"/>
              <a:gd name="connsiteX2" fmla="*/ 74428 w 1942422"/>
              <a:gd name="connsiteY2" fmla="*/ 882503 h 1073889"/>
              <a:gd name="connsiteX3" fmla="*/ 63796 w 1942422"/>
              <a:gd name="connsiteY3" fmla="*/ 850605 h 1073889"/>
              <a:gd name="connsiteX4" fmla="*/ 42531 w 1942422"/>
              <a:gd name="connsiteY4" fmla="*/ 818707 h 1073889"/>
              <a:gd name="connsiteX5" fmla="*/ 31898 w 1942422"/>
              <a:gd name="connsiteY5" fmla="*/ 786810 h 1073889"/>
              <a:gd name="connsiteX6" fmla="*/ 10633 w 1942422"/>
              <a:gd name="connsiteY6" fmla="*/ 691117 h 1073889"/>
              <a:gd name="connsiteX7" fmla="*/ 0 w 1942422"/>
              <a:gd name="connsiteY7" fmla="*/ 574159 h 1073889"/>
              <a:gd name="connsiteX8" fmla="*/ 10633 w 1942422"/>
              <a:gd name="connsiteY8" fmla="*/ 531628 h 1073889"/>
              <a:gd name="connsiteX9" fmla="*/ 21265 w 1942422"/>
              <a:gd name="connsiteY9" fmla="*/ 372140 h 1073889"/>
              <a:gd name="connsiteX10" fmla="*/ 31898 w 1942422"/>
              <a:gd name="connsiteY10" fmla="*/ 318977 h 1073889"/>
              <a:gd name="connsiteX11" fmla="*/ 63796 w 1942422"/>
              <a:gd name="connsiteY11" fmla="*/ 212652 h 1073889"/>
              <a:gd name="connsiteX12" fmla="*/ 95693 w 1942422"/>
              <a:gd name="connsiteY12" fmla="*/ 148856 h 1073889"/>
              <a:gd name="connsiteX13" fmla="*/ 159489 w 1942422"/>
              <a:gd name="connsiteY13" fmla="*/ 106326 h 1073889"/>
              <a:gd name="connsiteX14" fmla="*/ 191386 w 1942422"/>
              <a:gd name="connsiteY14" fmla="*/ 85061 h 1073889"/>
              <a:gd name="connsiteX15" fmla="*/ 223284 w 1942422"/>
              <a:gd name="connsiteY15" fmla="*/ 74428 h 1073889"/>
              <a:gd name="connsiteX16" fmla="*/ 255182 w 1942422"/>
              <a:gd name="connsiteY16" fmla="*/ 53163 h 1073889"/>
              <a:gd name="connsiteX17" fmla="*/ 329610 w 1942422"/>
              <a:gd name="connsiteY17" fmla="*/ 31898 h 1073889"/>
              <a:gd name="connsiteX18" fmla="*/ 520996 w 1942422"/>
              <a:gd name="connsiteY18" fmla="*/ 10633 h 1073889"/>
              <a:gd name="connsiteX19" fmla="*/ 914400 w 1942422"/>
              <a:gd name="connsiteY19" fmla="*/ 0 h 1073889"/>
              <a:gd name="connsiteX20" fmla="*/ 1286540 w 1942422"/>
              <a:gd name="connsiteY20" fmla="*/ 21266 h 1073889"/>
              <a:gd name="connsiteX21" fmla="*/ 1477926 w 1942422"/>
              <a:gd name="connsiteY21" fmla="*/ 42531 h 1073889"/>
              <a:gd name="connsiteX22" fmla="*/ 1531089 w 1942422"/>
              <a:gd name="connsiteY22" fmla="*/ 53163 h 1073889"/>
              <a:gd name="connsiteX23" fmla="*/ 1594884 w 1942422"/>
              <a:gd name="connsiteY23" fmla="*/ 63796 h 1073889"/>
              <a:gd name="connsiteX24" fmla="*/ 1743740 w 1942422"/>
              <a:gd name="connsiteY24" fmla="*/ 106326 h 1073889"/>
              <a:gd name="connsiteX25" fmla="*/ 1807535 w 1942422"/>
              <a:gd name="connsiteY25" fmla="*/ 138224 h 1073889"/>
              <a:gd name="connsiteX26" fmla="*/ 1850065 w 1942422"/>
              <a:gd name="connsiteY26" fmla="*/ 202019 h 1073889"/>
              <a:gd name="connsiteX27" fmla="*/ 1871331 w 1942422"/>
              <a:gd name="connsiteY27" fmla="*/ 223284 h 1073889"/>
              <a:gd name="connsiteX28" fmla="*/ 1913861 w 1942422"/>
              <a:gd name="connsiteY28" fmla="*/ 287079 h 1073889"/>
              <a:gd name="connsiteX29" fmla="*/ 1924493 w 1942422"/>
              <a:gd name="connsiteY29" fmla="*/ 584791 h 1073889"/>
              <a:gd name="connsiteX30" fmla="*/ 1903228 w 1942422"/>
              <a:gd name="connsiteY30" fmla="*/ 680484 h 1073889"/>
              <a:gd name="connsiteX31" fmla="*/ 1881963 w 1942422"/>
              <a:gd name="connsiteY31" fmla="*/ 744279 h 1073889"/>
              <a:gd name="connsiteX32" fmla="*/ 1860698 w 1942422"/>
              <a:gd name="connsiteY32" fmla="*/ 765545 h 1073889"/>
              <a:gd name="connsiteX33" fmla="*/ 1839433 w 1942422"/>
              <a:gd name="connsiteY33" fmla="*/ 797442 h 1073889"/>
              <a:gd name="connsiteX34" fmla="*/ 1775638 w 1942422"/>
              <a:gd name="connsiteY34" fmla="*/ 839972 h 1073889"/>
              <a:gd name="connsiteX35" fmla="*/ 1711842 w 1942422"/>
              <a:gd name="connsiteY35" fmla="*/ 882503 h 1073889"/>
              <a:gd name="connsiteX36" fmla="*/ 1679945 w 1942422"/>
              <a:gd name="connsiteY36" fmla="*/ 893135 h 1073889"/>
              <a:gd name="connsiteX37" fmla="*/ 1616149 w 1942422"/>
              <a:gd name="connsiteY37" fmla="*/ 935666 h 1073889"/>
              <a:gd name="connsiteX38" fmla="*/ 1488558 w 1942422"/>
              <a:gd name="connsiteY38" fmla="*/ 978196 h 1073889"/>
              <a:gd name="connsiteX39" fmla="*/ 1456661 w 1942422"/>
              <a:gd name="connsiteY39" fmla="*/ 988828 h 1073889"/>
              <a:gd name="connsiteX40" fmla="*/ 1424763 w 1942422"/>
              <a:gd name="connsiteY40" fmla="*/ 999461 h 1073889"/>
              <a:gd name="connsiteX41" fmla="*/ 1275907 w 1942422"/>
              <a:gd name="connsiteY41" fmla="*/ 1031359 h 1073889"/>
              <a:gd name="connsiteX42" fmla="*/ 1201479 w 1942422"/>
              <a:gd name="connsiteY42" fmla="*/ 1041991 h 1073889"/>
              <a:gd name="connsiteX43" fmla="*/ 914400 w 1942422"/>
              <a:gd name="connsiteY43" fmla="*/ 1063256 h 1073889"/>
              <a:gd name="connsiteX44" fmla="*/ 637954 w 1942422"/>
              <a:gd name="connsiteY44" fmla="*/ 1073889 h 1073889"/>
              <a:gd name="connsiteX45" fmla="*/ 233917 w 1942422"/>
              <a:gd name="connsiteY45" fmla="*/ 1063256 h 1073889"/>
              <a:gd name="connsiteX46" fmla="*/ 159489 w 1942422"/>
              <a:gd name="connsiteY46" fmla="*/ 1041991 h 1073889"/>
              <a:gd name="connsiteX47" fmla="*/ 148856 w 1942422"/>
              <a:gd name="connsiteY47" fmla="*/ 1020726 h 1073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942422" h="1073889">
                <a:moveTo>
                  <a:pt x="148856" y="1020726"/>
                </a:moveTo>
                <a:cubicBezTo>
                  <a:pt x="138223" y="1004777"/>
                  <a:pt x="101348" y="959022"/>
                  <a:pt x="95693" y="946298"/>
                </a:cubicBezTo>
                <a:cubicBezTo>
                  <a:pt x="86589" y="925815"/>
                  <a:pt x="81516" y="903768"/>
                  <a:pt x="74428" y="882503"/>
                </a:cubicBezTo>
                <a:cubicBezTo>
                  <a:pt x="70884" y="871870"/>
                  <a:pt x="70013" y="859930"/>
                  <a:pt x="63796" y="850605"/>
                </a:cubicBezTo>
                <a:cubicBezTo>
                  <a:pt x="56708" y="839972"/>
                  <a:pt x="48246" y="830137"/>
                  <a:pt x="42531" y="818707"/>
                </a:cubicBezTo>
                <a:cubicBezTo>
                  <a:pt x="37519" y="808683"/>
                  <a:pt x="34977" y="797586"/>
                  <a:pt x="31898" y="786810"/>
                </a:cubicBezTo>
                <a:cubicBezTo>
                  <a:pt x="21887" y="751772"/>
                  <a:pt x="17942" y="727662"/>
                  <a:pt x="10633" y="691117"/>
                </a:cubicBezTo>
                <a:cubicBezTo>
                  <a:pt x="7089" y="652131"/>
                  <a:pt x="0" y="613306"/>
                  <a:pt x="0" y="574159"/>
                </a:cubicBezTo>
                <a:cubicBezTo>
                  <a:pt x="0" y="559546"/>
                  <a:pt x="9103" y="546161"/>
                  <a:pt x="10633" y="531628"/>
                </a:cubicBezTo>
                <a:cubicBezTo>
                  <a:pt x="16211" y="478640"/>
                  <a:pt x="15963" y="425156"/>
                  <a:pt x="21265" y="372140"/>
                </a:cubicBezTo>
                <a:cubicBezTo>
                  <a:pt x="23063" y="354158"/>
                  <a:pt x="27977" y="336619"/>
                  <a:pt x="31898" y="318977"/>
                </a:cubicBezTo>
                <a:cubicBezTo>
                  <a:pt x="42611" y="270771"/>
                  <a:pt x="46127" y="265661"/>
                  <a:pt x="63796" y="212652"/>
                </a:cubicBezTo>
                <a:cubicBezTo>
                  <a:pt x="71380" y="189898"/>
                  <a:pt x="76293" y="165831"/>
                  <a:pt x="95693" y="148856"/>
                </a:cubicBezTo>
                <a:cubicBezTo>
                  <a:pt x="114927" y="132026"/>
                  <a:pt x="138224" y="120503"/>
                  <a:pt x="159489" y="106326"/>
                </a:cubicBezTo>
                <a:cubicBezTo>
                  <a:pt x="170121" y="99238"/>
                  <a:pt x="179263" y="89102"/>
                  <a:pt x="191386" y="85061"/>
                </a:cubicBezTo>
                <a:cubicBezTo>
                  <a:pt x="202019" y="81517"/>
                  <a:pt x="213259" y="79440"/>
                  <a:pt x="223284" y="74428"/>
                </a:cubicBezTo>
                <a:cubicBezTo>
                  <a:pt x="234714" y="68713"/>
                  <a:pt x="243752" y="58878"/>
                  <a:pt x="255182" y="53163"/>
                </a:cubicBezTo>
                <a:cubicBezTo>
                  <a:pt x="268692" y="46408"/>
                  <a:pt x="318258" y="34168"/>
                  <a:pt x="329610" y="31898"/>
                </a:cubicBezTo>
                <a:cubicBezTo>
                  <a:pt x="393209" y="19178"/>
                  <a:pt x="455646" y="13300"/>
                  <a:pt x="520996" y="10633"/>
                </a:cubicBezTo>
                <a:cubicBezTo>
                  <a:pt x="652069" y="5283"/>
                  <a:pt x="783265" y="3544"/>
                  <a:pt x="914400" y="0"/>
                </a:cubicBezTo>
                <a:cubicBezTo>
                  <a:pt x="1151326" y="23693"/>
                  <a:pt x="879667" y="-1338"/>
                  <a:pt x="1286540" y="21266"/>
                </a:cubicBezTo>
                <a:cubicBezTo>
                  <a:pt x="1345433" y="24538"/>
                  <a:pt x="1417895" y="32526"/>
                  <a:pt x="1477926" y="42531"/>
                </a:cubicBezTo>
                <a:cubicBezTo>
                  <a:pt x="1495752" y="45502"/>
                  <a:pt x="1513309" y="49930"/>
                  <a:pt x="1531089" y="53163"/>
                </a:cubicBezTo>
                <a:cubicBezTo>
                  <a:pt x="1552300" y="57019"/>
                  <a:pt x="1573804" y="59279"/>
                  <a:pt x="1594884" y="63796"/>
                </a:cubicBezTo>
                <a:cubicBezTo>
                  <a:pt x="1605332" y="66035"/>
                  <a:pt x="1726122" y="94581"/>
                  <a:pt x="1743740" y="106326"/>
                </a:cubicBezTo>
                <a:cubicBezTo>
                  <a:pt x="1784963" y="133808"/>
                  <a:pt x="1763515" y="123550"/>
                  <a:pt x="1807535" y="138224"/>
                </a:cubicBezTo>
                <a:cubicBezTo>
                  <a:pt x="1821712" y="159489"/>
                  <a:pt x="1831993" y="183948"/>
                  <a:pt x="1850065" y="202019"/>
                </a:cubicBezTo>
                <a:cubicBezTo>
                  <a:pt x="1857154" y="209107"/>
                  <a:pt x="1865316" y="215264"/>
                  <a:pt x="1871331" y="223284"/>
                </a:cubicBezTo>
                <a:cubicBezTo>
                  <a:pt x="1886666" y="243730"/>
                  <a:pt x="1913861" y="287079"/>
                  <a:pt x="1913861" y="287079"/>
                </a:cubicBezTo>
                <a:cubicBezTo>
                  <a:pt x="1958085" y="419752"/>
                  <a:pt x="1942145" y="346486"/>
                  <a:pt x="1924493" y="584791"/>
                </a:cubicBezTo>
                <a:cubicBezTo>
                  <a:pt x="1923497" y="598233"/>
                  <a:pt x="1908135" y="664127"/>
                  <a:pt x="1903228" y="680484"/>
                </a:cubicBezTo>
                <a:cubicBezTo>
                  <a:pt x="1896787" y="701954"/>
                  <a:pt x="1897813" y="728429"/>
                  <a:pt x="1881963" y="744279"/>
                </a:cubicBezTo>
                <a:cubicBezTo>
                  <a:pt x="1874875" y="751368"/>
                  <a:pt x="1866960" y="757717"/>
                  <a:pt x="1860698" y="765545"/>
                </a:cubicBezTo>
                <a:cubicBezTo>
                  <a:pt x="1852715" y="775523"/>
                  <a:pt x="1849050" y="789027"/>
                  <a:pt x="1839433" y="797442"/>
                </a:cubicBezTo>
                <a:cubicBezTo>
                  <a:pt x="1820199" y="814272"/>
                  <a:pt x="1796903" y="825795"/>
                  <a:pt x="1775638" y="839972"/>
                </a:cubicBezTo>
                <a:lnTo>
                  <a:pt x="1711842" y="882503"/>
                </a:lnTo>
                <a:lnTo>
                  <a:pt x="1679945" y="893135"/>
                </a:lnTo>
                <a:cubicBezTo>
                  <a:pt x="1658680" y="907312"/>
                  <a:pt x="1640395" y="927584"/>
                  <a:pt x="1616149" y="935666"/>
                </a:cubicBezTo>
                <a:lnTo>
                  <a:pt x="1488558" y="978196"/>
                </a:lnTo>
                <a:lnTo>
                  <a:pt x="1456661" y="988828"/>
                </a:lnTo>
                <a:cubicBezTo>
                  <a:pt x="1446028" y="992372"/>
                  <a:pt x="1435636" y="996743"/>
                  <a:pt x="1424763" y="999461"/>
                </a:cubicBezTo>
                <a:cubicBezTo>
                  <a:pt x="1373192" y="1012353"/>
                  <a:pt x="1332193" y="1023319"/>
                  <a:pt x="1275907" y="1031359"/>
                </a:cubicBezTo>
                <a:cubicBezTo>
                  <a:pt x="1251098" y="1034903"/>
                  <a:pt x="1226402" y="1039367"/>
                  <a:pt x="1201479" y="1041991"/>
                </a:cubicBezTo>
                <a:cubicBezTo>
                  <a:pt x="1142177" y="1048233"/>
                  <a:pt x="964928" y="1060791"/>
                  <a:pt x="914400" y="1063256"/>
                </a:cubicBezTo>
                <a:cubicBezTo>
                  <a:pt x="822293" y="1067749"/>
                  <a:pt x="730103" y="1070345"/>
                  <a:pt x="637954" y="1073889"/>
                </a:cubicBezTo>
                <a:cubicBezTo>
                  <a:pt x="503275" y="1070345"/>
                  <a:pt x="368490" y="1069664"/>
                  <a:pt x="233917" y="1063256"/>
                </a:cubicBezTo>
                <a:cubicBezTo>
                  <a:pt x="209340" y="1062086"/>
                  <a:pt x="183141" y="1047904"/>
                  <a:pt x="159489" y="1041991"/>
                </a:cubicBezTo>
                <a:cubicBezTo>
                  <a:pt x="156051" y="1041131"/>
                  <a:pt x="159489" y="1036675"/>
                  <a:pt x="148856" y="1020726"/>
                </a:cubicBezTo>
                <a:close/>
              </a:path>
            </a:pathLst>
          </a:custGeom>
          <a:solidFill>
            <a:srgbClr val="834D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782"/>
            <a:endParaRPr lang="en-US" b="1" kern="0" dirty="0">
              <a:solidFill>
                <a:srgbClr val="834D9A"/>
              </a:solidFill>
              <a:latin typeface="Arial" charset="0"/>
              <a:ea typeface="Arial" charset="0"/>
              <a:cs typeface="Arial" charset="0"/>
            </a:endParaRPr>
          </a:p>
        </p:txBody>
      </p:sp>
      <p:sp>
        <p:nvSpPr>
          <p:cNvPr id="14" name="TextBox 13"/>
          <p:cNvSpPr txBox="1"/>
          <p:nvPr/>
        </p:nvSpPr>
        <p:spPr>
          <a:xfrm>
            <a:off x="871046" y="3525868"/>
            <a:ext cx="2268638" cy="338554"/>
          </a:xfrm>
          <a:prstGeom prst="rect">
            <a:avLst/>
          </a:prstGeom>
          <a:noFill/>
        </p:spPr>
        <p:txBody>
          <a:bodyPr wrap="square" rtlCol="0">
            <a:spAutoFit/>
          </a:bodyPr>
          <a:lstStyle/>
          <a:p>
            <a:r>
              <a:rPr lang="en-US" sz="1600" b="1" dirty="0"/>
              <a:t>DSC</a:t>
            </a:r>
            <a:r>
              <a:rPr lang="zh-CN" altLang="en-US" sz="1600" b="1" dirty="0"/>
              <a:t>时事通讯</a:t>
            </a:r>
            <a:endParaRPr lang="en-US" sz="1600" b="1" dirty="0"/>
          </a:p>
        </p:txBody>
      </p:sp>
      <p:sp>
        <p:nvSpPr>
          <p:cNvPr id="15" name="Freeform 14"/>
          <p:cNvSpPr/>
          <p:nvPr/>
        </p:nvSpPr>
        <p:spPr>
          <a:xfrm>
            <a:off x="179512" y="3424244"/>
            <a:ext cx="619141" cy="502560"/>
          </a:xfrm>
          <a:custGeom>
            <a:avLst/>
            <a:gdLst>
              <a:gd name="connsiteX0" fmla="*/ 148856 w 1942422"/>
              <a:gd name="connsiteY0" fmla="*/ 1020726 h 1073889"/>
              <a:gd name="connsiteX1" fmla="*/ 95693 w 1942422"/>
              <a:gd name="connsiteY1" fmla="*/ 946298 h 1073889"/>
              <a:gd name="connsiteX2" fmla="*/ 74428 w 1942422"/>
              <a:gd name="connsiteY2" fmla="*/ 882503 h 1073889"/>
              <a:gd name="connsiteX3" fmla="*/ 63796 w 1942422"/>
              <a:gd name="connsiteY3" fmla="*/ 850605 h 1073889"/>
              <a:gd name="connsiteX4" fmla="*/ 42531 w 1942422"/>
              <a:gd name="connsiteY4" fmla="*/ 818707 h 1073889"/>
              <a:gd name="connsiteX5" fmla="*/ 31898 w 1942422"/>
              <a:gd name="connsiteY5" fmla="*/ 786810 h 1073889"/>
              <a:gd name="connsiteX6" fmla="*/ 10633 w 1942422"/>
              <a:gd name="connsiteY6" fmla="*/ 691117 h 1073889"/>
              <a:gd name="connsiteX7" fmla="*/ 0 w 1942422"/>
              <a:gd name="connsiteY7" fmla="*/ 574159 h 1073889"/>
              <a:gd name="connsiteX8" fmla="*/ 10633 w 1942422"/>
              <a:gd name="connsiteY8" fmla="*/ 531628 h 1073889"/>
              <a:gd name="connsiteX9" fmla="*/ 21265 w 1942422"/>
              <a:gd name="connsiteY9" fmla="*/ 372140 h 1073889"/>
              <a:gd name="connsiteX10" fmla="*/ 31898 w 1942422"/>
              <a:gd name="connsiteY10" fmla="*/ 318977 h 1073889"/>
              <a:gd name="connsiteX11" fmla="*/ 63796 w 1942422"/>
              <a:gd name="connsiteY11" fmla="*/ 212652 h 1073889"/>
              <a:gd name="connsiteX12" fmla="*/ 95693 w 1942422"/>
              <a:gd name="connsiteY12" fmla="*/ 148856 h 1073889"/>
              <a:gd name="connsiteX13" fmla="*/ 159489 w 1942422"/>
              <a:gd name="connsiteY13" fmla="*/ 106326 h 1073889"/>
              <a:gd name="connsiteX14" fmla="*/ 191386 w 1942422"/>
              <a:gd name="connsiteY14" fmla="*/ 85061 h 1073889"/>
              <a:gd name="connsiteX15" fmla="*/ 223284 w 1942422"/>
              <a:gd name="connsiteY15" fmla="*/ 74428 h 1073889"/>
              <a:gd name="connsiteX16" fmla="*/ 255182 w 1942422"/>
              <a:gd name="connsiteY16" fmla="*/ 53163 h 1073889"/>
              <a:gd name="connsiteX17" fmla="*/ 329610 w 1942422"/>
              <a:gd name="connsiteY17" fmla="*/ 31898 h 1073889"/>
              <a:gd name="connsiteX18" fmla="*/ 520996 w 1942422"/>
              <a:gd name="connsiteY18" fmla="*/ 10633 h 1073889"/>
              <a:gd name="connsiteX19" fmla="*/ 914400 w 1942422"/>
              <a:gd name="connsiteY19" fmla="*/ 0 h 1073889"/>
              <a:gd name="connsiteX20" fmla="*/ 1286540 w 1942422"/>
              <a:gd name="connsiteY20" fmla="*/ 21266 h 1073889"/>
              <a:gd name="connsiteX21" fmla="*/ 1477926 w 1942422"/>
              <a:gd name="connsiteY21" fmla="*/ 42531 h 1073889"/>
              <a:gd name="connsiteX22" fmla="*/ 1531089 w 1942422"/>
              <a:gd name="connsiteY22" fmla="*/ 53163 h 1073889"/>
              <a:gd name="connsiteX23" fmla="*/ 1594884 w 1942422"/>
              <a:gd name="connsiteY23" fmla="*/ 63796 h 1073889"/>
              <a:gd name="connsiteX24" fmla="*/ 1743740 w 1942422"/>
              <a:gd name="connsiteY24" fmla="*/ 106326 h 1073889"/>
              <a:gd name="connsiteX25" fmla="*/ 1807535 w 1942422"/>
              <a:gd name="connsiteY25" fmla="*/ 138224 h 1073889"/>
              <a:gd name="connsiteX26" fmla="*/ 1850065 w 1942422"/>
              <a:gd name="connsiteY26" fmla="*/ 202019 h 1073889"/>
              <a:gd name="connsiteX27" fmla="*/ 1871331 w 1942422"/>
              <a:gd name="connsiteY27" fmla="*/ 223284 h 1073889"/>
              <a:gd name="connsiteX28" fmla="*/ 1913861 w 1942422"/>
              <a:gd name="connsiteY28" fmla="*/ 287079 h 1073889"/>
              <a:gd name="connsiteX29" fmla="*/ 1924493 w 1942422"/>
              <a:gd name="connsiteY29" fmla="*/ 584791 h 1073889"/>
              <a:gd name="connsiteX30" fmla="*/ 1903228 w 1942422"/>
              <a:gd name="connsiteY30" fmla="*/ 680484 h 1073889"/>
              <a:gd name="connsiteX31" fmla="*/ 1881963 w 1942422"/>
              <a:gd name="connsiteY31" fmla="*/ 744279 h 1073889"/>
              <a:gd name="connsiteX32" fmla="*/ 1860698 w 1942422"/>
              <a:gd name="connsiteY32" fmla="*/ 765545 h 1073889"/>
              <a:gd name="connsiteX33" fmla="*/ 1839433 w 1942422"/>
              <a:gd name="connsiteY33" fmla="*/ 797442 h 1073889"/>
              <a:gd name="connsiteX34" fmla="*/ 1775638 w 1942422"/>
              <a:gd name="connsiteY34" fmla="*/ 839972 h 1073889"/>
              <a:gd name="connsiteX35" fmla="*/ 1711842 w 1942422"/>
              <a:gd name="connsiteY35" fmla="*/ 882503 h 1073889"/>
              <a:gd name="connsiteX36" fmla="*/ 1679945 w 1942422"/>
              <a:gd name="connsiteY36" fmla="*/ 893135 h 1073889"/>
              <a:gd name="connsiteX37" fmla="*/ 1616149 w 1942422"/>
              <a:gd name="connsiteY37" fmla="*/ 935666 h 1073889"/>
              <a:gd name="connsiteX38" fmla="*/ 1488558 w 1942422"/>
              <a:gd name="connsiteY38" fmla="*/ 978196 h 1073889"/>
              <a:gd name="connsiteX39" fmla="*/ 1456661 w 1942422"/>
              <a:gd name="connsiteY39" fmla="*/ 988828 h 1073889"/>
              <a:gd name="connsiteX40" fmla="*/ 1424763 w 1942422"/>
              <a:gd name="connsiteY40" fmla="*/ 999461 h 1073889"/>
              <a:gd name="connsiteX41" fmla="*/ 1275907 w 1942422"/>
              <a:gd name="connsiteY41" fmla="*/ 1031359 h 1073889"/>
              <a:gd name="connsiteX42" fmla="*/ 1201479 w 1942422"/>
              <a:gd name="connsiteY42" fmla="*/ 1041991 h 1073889"/>
              <a:gd name="connsiteX43" fmla="*/ 914400 w 1942422"/>
              <a:gd name="connsiteY43" fmla="*/ 1063256 h 1073889"/>
              <a:gd name="connsiteX44" fmla="*/ 637954 w 1942422"/>
              <a:gd name="connsiteY44" fmla="*/ 1073889 h 1073889"/>
              <a:gd name="connsiteX45" fmla="*/ 233917 w 1942422"/>
              <a:gd name="connsiteY45" fmla="*/ 1063256 h 1073889"/>
              <a:gd name="connsiteX46" fmla="*/ 159489 w 1942422"/>
              <a:gd name="connsiteY46" fmla="*/ 1041991 h 1073889"/>
              <a:gd name="connsiteX47" fmla="*/ 148856 w 1942422"/>
              <a:gd name="connsiteY47" fmla="*/ 1020726 h 1073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942422" h="1073889">
                <a:moveTo>
                  <a:pt x="148856" y="1020726"/>
                </a:moveTo>
                <a:cubicBezTo>
                  <a:pt x="138223" y="1004777"/>
                  <a:pt x="101348" y="959022"/>
                  <a:pt x="95693" y="946298"/>
                </a:cubicBezTo>
                <a:cubicBezTo>
                  <a:pt x="86589" y="925815"/>
                  <a:pt x="81516" y="903768"/>
                  <a:pt x="74428" y="882503"/>
                </a:cubicBezTo>
                <a:cubicBezTo>
                  <a:pt x="70884" y="871870"/>
                  <a:pt x="70013" y="859930"/>
                  <a:pt x="63796" y="850605"/>
                </a:cubicBezTo>
                <a:cubicBezTo>
                  <a:pt x="56708" y="839972"/>
                  <a:pt x="48246" y="830137"/>
                  <a:pt x="42531" y="818707"/>
                </a:cubicBezTo>
                <a:cubicBezTo>
                  <a:pt x="37519" y="808683"/>
                  <a:pt x="34977" y="797586"/>
                  <a:pt x="31898" y="786810"/>
                </a:cubicBezTo>
                <a:cubicBezTo>
                  <a:pt x="21887" y="751772"/>
                  <a:pt x="17942" y="727662"/>
                  <a:pt x="10633" y="691117"/>
                </a:cubicBezTo>
                <a:cubicBezTo>
                  <a:pt x="7089" y="652131"/>
                  <a:pt x="0" y="613306"/>
                  <a:pt x="0" y="574159"/>
                </a:cubicBezTo>
                <a:cubicBezTo>
                  <a:pt x="0" y="559546"/>
                  <a:pt x="9103" y="546161"/>
                  <a:pt x="10633" y="531628"/>
                </a:cubicBezTo>
                <a:cubicBezTo>
                  <a:pt x="16211" y="478640"/>
                  <a:pt x="15963" y="425156"/>
                  <a:pt x="21265" y="372140"/>
                </a:cubicBezTo>
                <a:cubicBezTo>
                  <a:pt x="23063" y="354158"/>
                  <a:pt x="27977" y="336619"/>
                  <a:pt x="31898" y="318977"/>
                </a:cubicBezTo>
                <a:cubicBezTo>
                  <a:pt x="42611" y="270771"/>
                  <a:pt x="46127" y="265661"/>
                  <a:pt x="63796" y="212652"/>
                </a:cubicBezTo>
                <a:cubicBezTo>
                  <a:pt x="71380" y="189898"/>
                  <a:pt x="76293" y="165831"/>
                  <a:pt x="95693" y="148856"/>
                </a:cubicBezTo>
                <a:cubicBezTo>
                  <a:pt x="114927" y="132026"/>
                  <a:pt x="138224" y="120503"/>
                  <a:pt x="159489" y="106326"/>
                </a:cubicBezTo>
                <a:cubicBezTo>
                  <a:pt x="170121" y="99238"/>
                  <a:pt x="179263" y="89102"/>
                  <a:pt x="191386" y="85061"/>
                </a:cubicBezTo>
                <a:cubicBezTo>
                  <a:pt x="202019" y="81517"/>
                  <a:pt x="213259" y="79440"/>
                  <a:pt x="223284" y="74428"/>
                </a:cubicBezTo>
                <a:cubicBezTo>
                  <a:pt x="234714" y="68713"/>
                  <a:pt x="243752" y="58878"/>
                  <a:pt x="255182" y="53163"/>
                </a:cubicBezTo>
                <a:cubicBezTo>
                  <a:pt x="268692" y="46408"/>
                  <a:pt x="318258" y="34168"/>
                  <a:pt x="329610" y="31898"/>
                </a:cubicBezTo>
                <a:cubicBezTo>
                  <a:pt x="393209" y="19178"/>
                  <a:pt x="455646" y="13300"/>
                  <a:pt x="520996" y="10633"/>
                </a:cubicBezTo>
                <a:cubicBezTo>
                  <a:pt x="652069" y="5283"/>
                  <a:pt x="783265" y="3544"/>
                  <a:pt x="914400" y="0"/>
                </a:cubicBezTo>
                <a:cubicBezTo>
                  <a:pt x="1151326" y="23693"/>
                  <a:pt x="879667" y="-1338"/>
                  <a:pt x="1286540" y="21266"/>
                </a:cubicBezTo>
                <a:cubicBezTo>
                  <a:pt x="1345433" y="24538"/>
                  <a:pt x="1417895" y="32526"/>
                  <a:pt x="1477926" y="42531"/>
                </a:cubicBezTo>
                <a:cubicBezTo>
                  <a:pt x="1495752" y="45502"/>
                  <a:pt x="1513309" y="49930"/>
                  <a:pt x="1531089" y="53163"/>
                </a:cubicBezTo>
                <a:cubicBezTo>
                  <a:pt x="1552300" y="57019"/>
                  <a:pt x="1573804" y="59279"/>
                  <a:pt x="1594884" y="63796"/>
                </a:cubicBezTo>
                <a:cubicBezTo>
                  <a:pt x="1605332" y="66035"/>
                  <a:pt x="1726122" y="94581"/>
                  <a:pt x="1743740" y="106326"/>
                </a:cubicBezTo>
                <a:cubicBezTo>
                  <a:pt x="1784963" y="133808"/>
                  <a:pt x="1763515" y="123550"/>
                  <a:pt x="1807535" y="138224"/>
                </a:cubicBezTo>
                <a:cubicBezTo>
                  <a:pt x="1821712" y="159489"/>
                  <a:pt x="1831993" y="183948"/>
                  <a:pt x="1850065" y="202019"/>
                </a:cubicBezTo>
                <a:cubicBezTo>
                  <a:pt x="1857154" y="209107"/>
                  <a:pt x="1865316" y="215264"/>
                  <a:pt x="1871331" y="223284"/>
                </a:cubicBezTo>
                <a:cubicBezTo>
                  <a:pt x="1886666" y="243730"/>
                  <a:pt x="1913861" y="287079"/>
                  <a:pt x="1913861" y="287079"/>
                </a:cubicBezTo>
                <a:cubicBezTo>
                  <a:pt x="1958085" y="419752"/>
                  <a:pt x="1942145" y="346486"/>
                  <a:pt x="1924493" y="584791"/>
                </a:cubicBezTo>
                <a:cubicBezTo>
                  <a:pt x="1923497" y="598233"/>
                  <a:pt x="1908135" y="664127"/>
                  <a:pt x="1903228" y="680484"/>
                </a:cubicBezTo>
                <a:cubicBezTo>
                  <a:pt x="1896787" y="701954"/>
                  <a:pt x="1897813" y="728429"/>
                  <a:pt x="1881963" y="744279"/>
                </a:cubicBezTo>
                <a:cubicBezTo>
                  <a:pt x="1874875" y="751368"/>
                  <a:pt x="1866960" y="757717"/>
                  <a:pt x="1860698" y="765545"/>
                </a:cubicBezTo>
                <a:cubicBezTo>
                  <a:pt x="1852715" y="775523"/>
                  <a:pt x="1849050" y="789027"/>
                  <a:pt x="1839433" y="797442"/>
                </a:cubicBezTo>
                <a:cubicBezTo>
                  <a:pt x="1820199" y="814272"/>
                  <a:pt x="1796903" y="825795"/>
                  <a:pt x="1775638" y="839972"/>
                </a:cubicBezTo>
                <a:lnTo>
                  <a:pt x="1711842" y="882503"/>
                </a:lnTo>
                <a:lnTo>
                  <a:pt x="1679945" y="893135"/>
                </a:lnTo>
                <a:cubicBezTo>
                  <a:pt x="1658680" y="907312"/>
                  <a:pt x="1640395" y="927584"/>
                  <a:pt x="1616149" y="935666"/>
                </a:cubicBezTo>
                <a:lnTo>
                  <a:pt x="1488558" y="978196"/>
                </a:lnTo>
                <a:lnTo>
                  <a:pt x="1456661" y="988828"/>
                </a:lnTo>
                <a:cubicBezTo>
                  <a:pt x="1446028" y="992372"/>
                  <a:pt x="1435636" y="996743"/>
                  <a:pt x="1424763" y="999461"/>
                </a:cubicBezTo>
                <a:cubicBezTo>
                  <a:pt x="1373192" y="1012353"/>
                  <a:pt x="1332193" y="1023319"/>
                  <a:pt x="1275907" y="1031359"/>
                </a:cubicBezTo>
                <a:cubicBezTo>
                  <a:pt x="1251098" y="1034903"/>
                  <a:pt x="1226402" y="1039367"/>
                  <a:pt x="1201479" y="1041991"/>
                </a:cubicBezTo>
                <a:cubicBezTo>
                  <a:pt x="1142177" y="1048233"/>
                  <a:pt x="964928" y="1060791"/>
                  <a:pt x="914400" y="1063256"/>
                </a:cubicBezTo>
                <a:cubicBezTo>
                  <a:pt x="822293" y="1067749"/>
                  <a:pt x="730103" y="1070345"/>
                  <a:pt x="637954" y="1073889"/>
                </a:cubicBezTo>
                <a:cubicBezTo>
                  <a:pt x="503275" y="1070345"/>
                  <a:pt x="368490" y="1069664"/>
                  <a:pt x="233917" y="1063256"/>
                </a:cubicBezTo>
                <a:cubicBezTo>
                  <a:pt x="209340" y="1062086"/>
                  <a:pt x="183141" y="1047904"/>
                  <a:pt x="159489" y="1041991"/>
                </a:cubicBezTo>
                <a:cubicBezTo>
                  <a:pt x="156051" y="1041131"/>
                  <a:pt x="159489" y="1036675"/>
                  <a:pt x="148856" y="1020726"/>
                </a:cubicBezTo>
                <a:close/>
              </a:path>
            </a:pathLst>
          </a:custGeom>
          <a:solidFill>
            <a:srgbClr val="834D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782"/>
            <a:endParaRPr lang="en-US" b="1" kern="0" dirty="0">
              <a:solidFill>
                <a:srgbClr val="834D9A"/>
              </a:solidFill>
              <a:latin typeface="Arial" charset="0"/>
              <a:ea typeface="Arial" charset="0"/>
              <a:cs typeface="Arial" charset="0"/>
            </a:endParaRPr>
          </a:p>
        </p:txBody>
      </p:sp>
      <p:sp>
        <p:nvSpPr>
          <p:cNvPr id="16" name="TextBox 15"/>
          <p:cNvSpPr txBox="1"/>
          <p:nvPr/>
        </p:nvSpPr>
        <p:spPr>
          <a:xfrm>
            <a:off x="395288" y="3937734"/>
            <a:ext cx="3655002" cy="523220"/>
          </a:xfrm>
          <a:prstGeom prst="rect">
            <a:avLst/>
          </a:prstGeom>
          <a:noFill/>
        </p:spPr>
        <p:txBody>
          <a:bodyPr wrap="square" rtlCol="0">
            <a:spAutoFit/>
          </a:bodyPr>
          <a:lstStyle/>
          <a:p>
            <a:r>
              <a:rPr lang="zh-CN" altLang="en-US" sz="1400" dirty="0"/>
              <a:t>加入</a:t>
            </a:r>
            <a:r>
              <a:rPr lang="en-US" sz="1400" u="sng" dirty="0">
                <a:solidFill>
                  <a:srgbClr val="009C6F"/>
                </a:solidFill>
              </a:rPr>
              <a:t>DSC</a:t>
            </a:r>
            <a:r>
              <a:rPr lang="zh-CN" altLang="en-US" sz="1400" u="sng" dirty="0">
                <a:solidFill>
                  <a:srgbClr val="009C6F"/>
                </a:solidFill>
              </a:rPr>
              <a:t>邮件列表</a:t>
            </a:r>
            <a:r>
              <a:rPr lang="zh-CN" altLang="en-US" sz="1400" dirty="0"/>
              <a:t>，随时掌握</a:t>
            </a:r>
            <a:r>
              <a:rPr lang="en-US" altLang="zh-CN" sz="1400" dirty="0"/>
              <a:t>DSC</a:t>
            </a:r>
            <a:r>
              <a:rPr lang="zh-CN" altLang="en-US" sz="1400" dirty="0"/>
              <a:t>的最新新闻！</a:t>
            </a:r>
            <a:endParaRPr lang="en-US" sz="1400" dirty="0"/>
          </a:p>
        </p:txBody>
      </p:sp>
      <p:sp>
        <p:nvSpPr>
          <p:cNvPr id="17" name="TextBox 16"/>
          <p:cNvSpPr txBox="1"/>
          <p:nvPr/>
        </p:nvSpPr>
        <p:spPr>
          <a:xfrm>
            <a:off x="5234600" y="3495626"/>
            <a:ext cx="2268638" cy="338554"/>
          </a:xfrm>
          <a:prstGeom prst="rect">
            <a:avLst/>
          </a:prstGeom>
          <a:noFill/>
        </p:spPr>
        <p:txBody>
          <a:bodyPr wrap="square" rtlCol="0">
            <a:spAutoFit/>
          </a:bodyPr>
          <a:lstStyle/>
          <a:p>
            <a:r>
              <a:rPr lang="zh-CN" altLang="en-US" sz="1600" b="1" dirty="0"/>
              <a:t>活动列表</a:t>
            </a:r>
            <a:endParaRPr lang="en-US" sz="1600" b="1" dirty="0"/>
          </a:p>
        </p:txBody>
      </p:sp>
      <p:sp>
        <p:nvSpPr>
          <p:cNvPr id="18" name="Freeform 17"/>
          <p:cNvSpPr/>
          <p:nvPr/>
        </p:nvSpPr>
        <p:spPr>
          <a:xfrm>
            <a:off x="4615458" y="3424244"/>
            <a:ext cx="619141" cy="502560"/>
          </a:xfrm>
          <a:custGeom>
            <a:avLst/>
            <a:gdLst>
              <a:gd name="connsiteX0" fmla="*/ 148856 w 1942422"/>
              <a:gd name="connsiteY0" fmla="*/ 1020726 h 1073889"/>
              <a:gd name="connsiteX1" fmla="*/ 95693 w 1942422"/>
              <a:gd name="connsiteY1" fmla="*/ 946298 h 1073889"/>
              <a:gd name="connsiteX2" fmla="*/ 74428 w 1942422"/>
              <a:gd name="connsiteY2" fmla="*/ 882503 h 1073889"/>
              <a:gd name="connsiteX3" fmla="*/ 63796 w 1942422"/>
              <a:gd name="connsiteY3" fmla="*/ 850605 h 1073889"/>
              <a:gd name="connsiteX4" fmla="*/ 42531 w 1942422"/>
              <a:gd name="connsiteY4" fmla="*/ 818707 h 1073889"/>
              <a:gd name="connsiteX5" fmla="*/ 31898 w 1942422"/>
              <a:gd name="connsiteY5" fmla="*/ 786810 h 1073889"/>
              <a:gd name="connsiteX6" fmla="*/ 10633 w 1942422"/>
              <a:gd name="connsiteY6" fmla="*/ 691117 h 1073889"/>
              <a:gd name="connsiteX7" fmla="*/ 0 w 1942422"/>
              <a:gd name="connsiteY7" fmla="*/ 574159 h 1073889"/>
              <a:gd name="connsiteX8" fmla="*/ 10633 w 1942422"/>
              <a:gd name="connsiteY8" fmla="*/ 531628 h 1073889"/>
              <a:gd name="connsiteX9" fmla="*/ 21265 w 1942422"/>
              <a:gd name="connsiteY9" fmla="*/ 372140 h 1073889"/>
              <a:gd name="connsiteX10" fmla="*/ 31898 w 1942422"/>
              <a:gd name="connsiteY10" fmla="*/ 318977 h 1073889"/>
              <a:gd name="connsiteX11" fmla="*/ 63796 w 1942422"/>
              <a:gd name="connsiteY11" fmla="*/ 212652 h 1073889"/>
              <a:gd name="connsiteX12" fmla="*/ 95693 w 1942422"/>
              <a:gd name="connsiteY12" fmla="*/ 148856 h 1073889"/>
              <a:gd name="connsiteX13" fmla="*/ 159489 w 1942422"/>
              <a:gd name="connsiteY13" fmla="*/ 106326 h 1073889"/>
              <a:gd name="connsiteX14" fmla="*/ 191386 w 1942422"/>
              <a:gd name="connsiteY14" fmla="*/ 85061 h 1073889"/>
              <a:gd name="connsiteX15" fmla="*/ 223284 w 1942422"/>
              <a:gd name="connsiteY15" fmla="*/ 74428 h 1073889"/>
              <a:gd name="connsiteX16" fmla="*/ 255182 w 1942422"/>
              <a:gd name="connsiteY16" fmla="*/ 53163 h 1073889"/>
              <a:gd name="connsiteX17" fmla="*/ 329610 w 1942422"/>
              <a:gd name="connsiteY17" fmla="*/ 31898 h 1073889"/>
              <a:gd name="connsiteX18" fmla="*/ 520996 w 1942422"/>
              <a:gd name="connsiteY18" fmla="*/ 10633 h 1073889"/>
              <a:gd name="connsiteX19" fmla="*/ 914400 w 1942422"/>
              <a:gd name="connsiteY19" fmla="*/ 0 h 1073889"/>
              <a:gd name="connsiteX20" fmla="*/ 1286540 w 1942422"/>
              <a:gd name="connsiteY20" fmla="*/ 21266 h 1073889"/>
              <a:gd name="connsiteX21" fmla="*/ 1477926 w 1942422"/>
              <a:gd name="connsiteY21" fmla="*/ 42531 h 1073889"/>
              <a:gd name="connsiteX22" fmla="*/ 1531089 w 1942422"/>
              <a:gd name="connsiteY22" fmla="*/ 53163 h 1073889"/>
              <a:gd name="connsiteX23" fmla="*/ 1594884 w 1942422"/>
              <a:gd name="connsiteY23" fmla="*/ 63796 h 1073889"/>
              <a:gd name="connsiteX24" fmla="*/ 1743740 w 1942422"/>
              <a:gd name="connsiteY24" fmla="*/ 106326 h 1073889"/>
              <a:gd name="connsiteX25" fmla="*/ 1807535 w 1942422"/>
              <a:gd name="connsiteY25" fmla="*/ 138224 h 1073889"/>
              <a:gd name="connsiteX26" fmla="*/ 1850065 w 1942422"/>
              <a:gd name="connsiteY26" fmla="*/ 202019 h 1073889"/>
              <a:gd name="connsiteX27" fmla="*/ 1871331 w 1942422"/>
              <a:gd name="connsiteY27" fmla="*/ 223284 h 1073889"/>
              <a:gd name="connsiteX28" fmla="*/ 1913861 w 1942422"/>
              <a:gd name="connsiteY28" fmla="*/ 287079 h 1073889"/>
              <a:gd name="connsiteX29" fmla="*/ 1924493 w 1942422"/>
              <a:gd name="connsiteY29" fmla="*/ 584791 h 1073889"/>
              <a:gd name="connsiteX30" fmla="*/ 1903228 w 1942422"/>
              <a:gd name="connsiteY30" fmla="*/ 680484 h 1073889"/>
              <a:gd name="connsiteX31" fmla="*/ 1881963 w 1942422"/>
              <a:gd name="connsiteY31" fmla="*/ 744279 h 1073889"/>
              <a:gd name="connsiteX32" fmla="*/ 1860698 w 1942422"/>
              <a:gd name="connsiteY32" fmla="*/ 765545 h 1073889"/>
              <a:gd name="connsiteX33" fmla="*/ 1839433 w 1942422"/>
              <a:gd name="connsiteY33" fmla="*/ 797442 h 1073889"/>
              <a:gd name="connsiteX34" fmla="*/ 1775638 w 1942422"/>
              <a:gd name="connsiteY34" fmla="*/ 839972 h 1073889"/>
              <a:gd name="connsiteX35" fmla="*/ 1711842 w 1942422"/>
              <a:gd name="connsiteY35" fmla="*/ 882503 h 1073889"/>
              <a:gd name="connsiteX36" fmla="*/ 1679945 w 1942422"/>
              <a:gd name="connsiteY36" fmla="*/ 893135 h 1073889"/>
              <a:gd name="connsiteX37" fmla="*/ 1616149 w 1942422"/>
              <a:gd name="connsiteY37" fmla="*/ 935666 h 1073889"/>
              <a:gd name="connsiteX38" fmla="*/ 1488558 w 1942422"/>
              <a:gd name="connsiteY38" fmla="*/ 978196 h 1073889"/>
              <a:gd name="connsiteX39" fmla="*/ 1456661 w 1942422"/>
              <a:gd name="connsiteY39" fmla="*/ 988828 h 1073889"/>
              <a:gd name="connsiteX40" fmla="*/ 1424763 w 1942422"/>
              <a:gd name="connsiteY40" fmla="*/ 999461 h 1073889"/>
              <a:gd name="connsiteX41" fmla="*/ 1275907 w 1942422"/>
              <a:gd name="connsiteY41" fmla="*/ 1031359 h 1073889"/>
              <a:gd name="connsiteX42" fmla="*/ 1201479 w 1942422"/>
              <a:gd name="connsiteY42" fmla="*/ 1041991 h 1073889"/>
              <a:gd name="connsiteX43" fmla="*/ 914400 w 1942422"/>
              <a:gd name="connsiteY43" fmla="*/ 1063256 h 1073889"/>
              <a:gd name="connsiteX44" fmla="*/ 637954 w 1942422"/>
              <a:gd name="connsiteY44" fmla="*/ 1073889 h 1073889"/>
              <a:gd name="connsiteX45" fmla="*/ 233917 w 1942422"/>
              <a:gd name="connsiteY45" fmla="*/ 1063256 h 1073889"/>
              <a:gd name="connsiteX46" fmla="*/ 159489 w 1942422"/>
              <a:gd name="connsiteY46" fmla="*/ 1041991 h 1073889"/>
              <a:gd name="connsiteX47" fmla="*/ 148856 w 1942422"/>
              <a:gd name="connsiteY47" fmla="*/ 1020726 h 1073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942422" h="1073889">
                <a:moveTo>
                  <a:pt x="148856" y="1020726"/>
                </a:moveTo>
                <a:cubicBezTo>
                  <a:pt x="138223" y="1004777"/>
                  <a:pt x="101348" y="959022"/>
                  <a:pt x="95693" y="946298"/>
                </a:cubicBezTo>
                <a:cubicBezTo>
                  <a:pt x="86589" y="925815"/>
                  <a:pt x="81516" y="903768"/>
                  <a:pt x="74428" y="882503"/>
                </a:cubicBezTo>
                <a:cubicBezTo>
                  <a:pt x="70884" y="871870"/>
                  <a:pt x="70013" y="859930"/>
                  <a:pt x="63796" y="850605"/>
                </a:cubicBezTo>
                <a:cubicBezTo>
                  <a:pt x="56708" y="839972"/>
                  <a:pt x="48246" y="830137"/>
                  <a:pt x="42531" y="818707"/>
                </a:cubicBezTo>
                <a:cubicBezTo>
                  <a:pt x="37519" y="808683"/>
                  <a:pt x="34977" y="797586"/>
                  <a:pt x="31898" y="786810"/>
                </a:cubicBezTo>
                <a:cubicBezTo>
                  <a:pt x="21887" y="751772"/>
                  <a:pt x="17942" y="727662"/>
                  <a:pt x="10633" y="691117"/>
                </a:cubicBezTo>
                <a:cubicBezTo>
                  <a:pt x="7089" y="652131"/>
                  <a:pt x="0" y="613306"/>
                  <a:pt x="0" y="574159"/>
                </a:cubicBezTo>
                <a:cubicBezTo>
                  <a:pt x="0" y="559546"/>
                  <a:pt x="9103" y="546161"/>
                  <a:pt x="10633" y="531628"/>
                </a:cubicBezTo>
                <a:cubicBezTo>
                  <a:pt x="16211" y="478640"/>
                  <a:pt x="15963" y="425156"/>
                  <a:pt x="21265" y="372140"/>
                </a:cubicBezTo>
                <a:cubicBezTo>
                  <a:pt x="23063" y="354158"/>
                  <a:pt x="27977" y="336619"/>
                  <a:pt x="31898" y="318977"/>
                </a:cubicBezTo>
                <a:cubicBezTo>
                  <a:pt x="42611" y="270771"/>
                  <a:pt x="46127" y="265661"/>
                  <a:pt x="63796" y="212652"/>
                </a:cubicBezTo>
                <a:cubicBezTo>
                  <a:pt x="71380" y="189898"/>
                  <a:pt x="76293" y="165831"/>
                  <a:pt x="95693" y="148856"/>
                </a:cubicBezTo>
                <a:cubicBezTo>
                  <a:pt x="114927" y="132026"/>
                  <a:pt x="138224" y="120503"/>
                  <a:pt x="159489" y="106326"/>
                </a:cubicBezTo>
                <a:cubicBezTo>
                  <a:pt x="170121" y="99238"/>
                  <a:pt x="179263" y="89102"/>
                  <a:pt x="191386" y="85061"/>
                </a:cubicBezTo>
                <a:cubicBezTo>
                  <a:pt x="202019" y="81517"/>
                  <a:pt x="213259" y="79440"/>
                  <a:pt x="223284" y="74428"/>
                </a:cubicBezTo>
                <a:cubicBezTo>
                  <a:pt x="234714" y="68713"/>
                  <a:pt x="243752" y="58878"/>
                  <a:pt x="255182" y="53163"/>
                </a:cubicBezTo>
                <a:cubicBezTo>
                  <a:pt x="268692" y="46408"/>
                  <a:pt x="318258" y="34168"/>
                  <a:pt x="329610" y="31898"/>
                </a:cubicBezTo>
                <a:cubicBezTo>
                  <a:pt x="393209" y="19178"/>
                  <a:pt x="455646" y="13300"/>
                  <a:pt x="520996" y="10633"/>
                </a:cubicBezTo>
                <a:cubicBezTo>
                  <a:pt x="652069" y="5283"/>
                  <a:pt x="783265" y="3544"/>
                  <a:pt x="914400" y="0"/>
                </a:cubicBezTo>
                <a:cubicBezTo>
                  <a:pt x="1151326" y="23693"/>
                  <a:pt x="879667" y="-1338"/>
                  <a:pt x="1286540" y="21266"/>
                </a:cubicBezTo>
                <a:cubicBezTo>
                  <a:pt x="1345433" y="24538"/>
                  <a:pt x="1417895" y="32526"/>
                  <a:pt x="1477926" y="42531"/>
                </a:cubicBezTo>
                <a:cubicBezTo>
                  <a:pt x="1495752" y="45502"/>
                  <a:pt x="1513309" y="49930"/>
                  <a:pt x="1531089" y="53163"/>
                </a:cubicBezTo>
                <a:cubicBezTo>
                  <a:pt x="1552300" y="57019"/>
                  <a:pt x="1573804" y="59279"/>
                  <a:pt x="1594884" y="63796"/>
                </a:cubicBezTo>
                <a:cubicBezTo>
                  <a:pt x="1605332" y="66035"/>
                  <a:pt x="1726122" y="94581"/>
                  <a:pt x="1743740" y="106326"/>
                </a:cubicBezTo>
                <a:cubicBezTo>
                  <a:pt x="1784963" y="133808"/>
                  <a:pt x="1763515" y="123550"/>
                  <a:pt x="1807535" y="138224"/>
                </a:cubicBezTo>
                <a:cubicBezTo>
                  <a:pt x="1821712" y="159489"/>
                  <a:pt x="1831993" y="183948"/>
                  <a:pt x="1850065" y="202019"/>
                </a:cubicBezTo>
                <a:cubicBezTo>
                  <a:pt x="1857154" y="209107"/>
                  <a:pt x="1865316" y="215264"/>
                  <a:pt x="1871331" y="223284"/>
                </a:cubicBezTo>
                <a:cubicBezTo>
                  <a:pt x="1886666" y="243730"/>
                  <a:pt x="1913861" y="287079"/>
                  <a:pt x="1913861" y="287079"/>
                </a:cubicBezTo>
                <a:cubicBezTo>
                  <a:pt x="1958085" y="419752"/>
                  <a:pt x="1942145" y="346486"/>
                  <a:pt x="1924493" y="584791"/>
                </a:cubicBezTo>
                <a:cubicBezTo>
                  <a:pt x="1923497" y="598233"/>
                  <a:pt x="1908135" y="664127"/>
                  <a:pt x="1903228" y="680484"/>
                </a:cubicBezTo>
                <a:cubicBezTo>
                  <a:pt x="1896787" y="701954"/>
                  <a:pt x="1897813" y="728429"/>
                  <a:pt x="1881963" y="744279"/>
                </a:cubicBezTo>
                <a:cubicBezTo>
                  <a:pt x="1874875" y="751368"/>
                  <a:pt x="1866960" y="757717"/>
                  <a:pt x="1860698" y="765545"/>
                </a:cubicBezTo>
                <a:cubicBezTo>
                  <a:pt x="1852715" y="775523"/>
                  <a:pt x="1849050" y="789027"/>
                  <a:pt x="1839433" y="797442"/>
                </a:cubicBezTo>
                <a:cubicBezTo>
                  <a:pt x="1820199" y="814272"/>
                  <a:pt x="1796903" y="825795"/>
                  <a:pt x="1775638" y="839972"/>
                </a:cubicBezTo>
                <a:lnTo>
                  <a:pt x="1711842" y="882503"/>
                </a:lnTo>
                <a:lnTo>
                  <a:pt x="1679945" y="893135"/>
                </a:lnTo>
                <a:cubicBezTo>
                  <a:pt x="1658680" y="907312"/>
                  <a:pt x="1640395" y="927584"/>
                  <a:pt x="1616149" y="935666"/>
                </a:cubicBezTo>
                <a:lnTo>
                  <a:pt x="1488558" y="978196"/>
                </a:lnTo>
                <a:lnTo>
                  <a:pt x="1456661" y="988828"/>
                </a:lnTo>
                <a:cubicBezTo>
                  <a:pt x="1446028" y="992372"/>
                  <a:pt x="1435636" y="996743"/>
                  <a:pt x="1424763" y="999461"/>
                </a:cubicBezTo>
                <a:cubicBezTo>
                  <a:pt x="1373192" y="1012353"/>
                  <a:pt x="1332193" y="1023319"/>
                  <a:pt x="1275907" y="1031359"/>
                </a:cubicBezTo>
                <a:cubicBezTo>
                  <a:pt x="1251098" y="1034903"/>
                  <a:pt x="1226402" y="1039367"/>
                  <a:pt x="1201479" y="1041991"/>
                </a:cubicBezTo>
                <a:cubicBezTo>
                  <a:pt x="1142177" y="1048233"/>
                  <a:pt x="964928" y="1060791"/>
                  <a:pt x="914400" y="1063256"/>
                </a:cubicBezTo>
                <a:cubicBezTo>
                  <a:pt x="822293" y="1067749"/>
                  <a:pt x="730103" y="1070345"/>
                  <a:pt x="637954" y="1073889"/>
                </a:cubicBezTo>
                <a:cubicBezTo>
                  <a:pt x="503275" y="1070345"/>
                  <a:pt x="368490" y="1069664"/>
                  <a:pt x="233917" y="1063256"/>
                </a:cubicBezTo>
                <a:cubicBezTo>
                  <a:pt x="209340" y="1062086"/>
                  <a:pt x="183141" y="1047904"/>
                  <a:pt x="159489" y="1041991"/>
                </a:cubicBezTo>
                <a:cubicBezTo>
                  <a:pt x="156051" y="1041131"/>
                  <a:pt x="159489" y="1036675"/>
                  <a:pt x="148856" y="1020726"/>
                </a:cubicBezTo>
                <a:close/>
              </a:path>
            </a:pathLst>
          </a:custGeom>
          <a:solidFill>
            <a:srgbClr val="834D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782"/>
            <a:endParaRPr lang="en-US" b="1" kern="0" dirty="0">
              <a:solidFill>
                <a:srgbClr val="834D9A"/>
              </a:solidFill>
              <a:latin typeface="Arial" charset="0"/>
              <a:ea typeface="Arial" charset="0"/>
              <a:cs typeface="Arial" charset="0"/>
            </a:endParaRPr>
          </a:p>
        </p:txBody>
      </p:sp>
      <p:sp>
        <p:nvSpPr>
          <p:cNvPr id="19" name="TextBox 18"/>
          <p:cNvSpPr txBox="1"/>
          <p:nvPr/>
        </p:nvSpPr>
        <p:spPr>
          <a:xfrm>
            <a:off x="4742452" y="3980161"/>
            <a:ext cx="3655002" cy="307777"/>
          </a:xfrm>
          <a:prstGeom prst="rect">
            <a:avLst/>
          </a:prstGeom>
          <a:noFill/>
        </p:spPr>
        <p:txBody>
          <a:bodyPr wrap="square" rtlCol="0">
            <a:spAutoFit/>
          </a:bodyPr>
          <a:lstStyle/>
          <a:p>
            <a:r>
              <a:rPr lang="zh-CN" altLang="en-US" sz="1400" dirty="0"/>
              <a:t>在即将举行的</a:t>
            </a:r>
            <a:r>
              <a:rPr lang="zh-CN" altLang="en-US" sz="1400" u="sng" dirty="0">
                <a:solidFill>
                  <a:srgbClr val="009C6F"/>
                </a:solidFill>
              </a:rPr>
              <a:t>活动</a:t>
            </a:r>
            <a:r>
              <a:rPr lang="zh-CN" altLang="en-US" sz="1400" dirty="0"/>
              <a:t>中与</a:t>
            </a:r>
            <a:r>
              <a:rPr lang="en-US" altLang="zh-CN" sz="1400" dirty="0"/>
              <a:t>DSC</a:t>
            </a:r>
            <a:r>
              <a:rPr lang="zh-CN" altLang="en-US" sz="1400" dirty="0"/>
              <a:t>见面！</a:t>
            </a:r>
            <a:endParaRPr lang="en-US" sz="1400" dirty="0"/>
          </a:p>
        </p:txBody>
      </p:sp>
      <p:pic>
        <p:nvPicPr>
          <p:cNvPr id="22" name="Picture 21"/>
          <p:cNvPicPr>
            <a:picLocks noChangeAspect="1"/>
          </p:cNvPicPr>
          <p:nvPr/>
        </p:nvPicPr>
        <p:blipFill>
          <a:blip r:embed="rId2" cstate="print"/>
          <a:stretch>
            <a:fillRect/>
          </a:stretch>
        </p:blipFill>
        <p:spPr>
          <a:xfrm>
            <a:off x="299838" y="3557719"/>
            <a:ext cx="369567" cy="252175"/>
          </a:xfrm>
          <a:prstGeom prst="rect">
            <a:avLst/>
          </a:prstGeom>
        </p:spPr>
      </p:pic>
      <p:pic>
        <p:nvPicPr>
          <p:cNvPr id="23" name="Picture 22"/>
          <p:cNvPicPr>
            <a:picLocks noChangeAspect="1"/>
          </p:cNvPicPr>
          <p:nvPr/>
        </p:nvPicPr>
        <p:blipFill>
          <a:blip r:embed="rId3" cstate="print"/>
          <a:stretch>
            <a:fillRect/>
          </a:stretch>
        </p:blipFill>
        <p:spPr>
          <a:xfrm>
            <a:off x="4735859" y="3502000"/>
            <a:ext cx="361404" cy="337705"/>
          </a:xfrm>
          <a:prstGeom prst="rect">
            <a:avLst/>
          </a:prstGeom>
        </p:spPr>
      </p:pic>
      <p:pic>
        <p:nvPicPr>
          <p:cNvPr id="24" name="Picture 23"/>
          <p:cNvPicPr>
            <a:picLocks noChangeAspect="1"/>
          </p:cNvPicPr>
          <p:nvPr/>
        </p:nvPicPr>
        <p:blipFill>
          <a:blip r:embed="rId4" cstate="print"/>
          <a:stretch>
            <a:fillRect/>
          </a:stretch>
        </p:blipFill>
        <p:spPr>
          <a:xfrm>
            <a:off x="319488" y="1361285"/>
            <a:ext cx="347200" cy="387260"/>
          </a:xfrm>
          <a:prstGeom prst="rect">
            <a:avLst/>
          </a:prstGeom>
        </p:spPr>
      </p:pic>
      <p:pic>
        <p:nvPicPr>
          <p:cNvPr id="25" name="Picture 24"/>
          <p:cNvPicPr>
            <a:picLocks noChangeAspect="1"/>
          </p:cNvPicPr>
          <p:nvPr/>
        </p:nvPicPr>
        <p:blipFill>
          <a:blip r:embed="rId5" cstate="print"/>
          <a:stretch>
            <a:fillRect/>
          </a:stretch>
        </p:blipFill>
        <p:spPr>
          <a:xfrm>
            <a:off x="4742452" y="1439334"/>
            <a:ext cx="353159" cy="301657"/>
          </a:xfrm>
          <a:prstGeom prst="rect">
            <a:avLst/>
          </a:prstGeom>
        </p:spPr>
      </p:pic>
    </p:spTree>
    <p:extLst>
      <p:ext uri="{BB962C8B-B14F-4D97-AF65-F5344CB8AC3E}">
        <p14:creationId xmlns:p14="http://schemas.microsoft.com/office/powerpoint/2010/main" val="1163711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itle 2"/>
          <p:cNvSpPr>
            <a:spLocks noGrp="1"/>
          </p:cNvSpPr>
          <p:nvPr>
            <p:ph type="title"/>
          </p:nvPr>
        </p:nvSpPr>
        <p:spPr/>
        <p:txBody>
          <a:bodyPr/>
          <a:lstStyle/>
          <a:p>
            <a:r>
              <a:rPr lang="en-US" sz="3200" dirty="0"/>
              <a:t>WILL™</a:t>
            </a:r>
            <a:r>
              <a:rPr lang="zh-CN" altLang="en-US" sz="3200" dirty="0"/>
              <a:t>，通用的墨水</a:t>
            </a:r>
            <a:endParaRPr lang="en-US" sz="3200" dirty="0"/>
          </a:p>
        </p:txBody>
      </p:sp>
      <p:sp>
        <p:nvSpPr>
          <p:cNvPr id="4" name="Footer Placeholder 3"/>
          <p:cNvSpPr>
            <a:spLocks noGrp="1"/>
          </p:cNvSpPr>
          <p:nvPr>
            <p:ph type="ftr" sz="quarter" idx="3"/>
          </p:nvPr>
        </p:nvSpPr>
        <p:spPr/>
        <p:txBody>
          <a:bodyPr/>
          <a:lstStyle/>
          <a:p>
            <a:r>
              <a:rPr lang="en-US">
                <a:cs typeface="Arial" panose="020B0604020202020204" pitchFamily="34" charset="0"/>
              </a:rPr>
              <a:t>Confidential. All Rights Reserved. Copyright © 2017 Digital Stationery Consortium</a:t>
            </a:r>
            <a:endParaRPr lang="en-US"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4"/>
          </p:nvPr>
        </p:nvSpPr>
        <p:spPr/>
        <p:txBody>
          <a:bodyPr/>
          <a:lstStyle/>
          <a:p>
            <a:fld id="{788D6957-B59A-4482-AFDF-706DB49E464E}" type="slidenum">
              <a:rPr lang="en-US" smtClean="0"/>
              <a:pPr/>
              <a:t>14</a:t>
            </a:fld>
            <a:endParaRPr lang="en-US" dirty="0"/>
          </a:p>
        </p:txBody>
      </p:sp>
      <p:sp>
        <p:nvSpPr>
          <p:cNvPr id="6" name="TextBox 5"/>
          <p:cNvSpPr txBox="1"/>
          <p:nvPr/>
        </p:nvSpPr>
        <p:spPr>
          <a:xfrm>
            <a:off x="395286" y="1261903"/>
            <a:ext cx="5528435" cy="1754326"/>
          </a:xfrm>
          <a:prstGeom prst="rect">
            <a:avLst/>
          </a:prstGeom>
          <a:noFill/>
        </p:spPr>
        <p:txBody>
          <a:bodyPr wrap="square" rtlCol="0">
            <a:spAutoFit/>
          </a:bodyPr>
          <a:lstStyle/>
          <a:p>
            <a:r>
              <a:rPr lang="en-US" dirty="0"/>
              <a:t>WILL™</a:t>
            </a:r>
            <a:r>
              <a:rPr lang="zh-CN" altLang="en-US" dirty="0"/>
              <a:t>是种通用的墨水格式和框架，将硬件、软件及各种应用连接起来。</a:t>
            </a:r>
            <a:r>
              <a:rPr lang="en-US" dirty="0"/>
              <a:t>WILL™</a:t>
            </a:r>
            <a:r>
              <a:rPr lang="zh-CN" altLang="en-US" dirty="0"/>
              <a:t>这种技术使得高质量的数字钢笔和墨水体验成为可能，让墨水创意及思想交流得以在各种应用、操作系统及技术平台上进行。</a:t>
            </a:r>
            <a:endParaRPr lang="en-US" altLang="zh-CN" dirty="0"/>
          </a:p>
          <a:p>
            <a:r>
              <a:rPr lang="en-US" dirty="0"/>
              <a:t> </a:t>
            </a:r>
          </a:p>
          <a:p>
            <a:r>
              <a:rPr lang="zh-CN" altLang="en-US" u="sng" dirty="0">
                <a:solidFill>
                  <a:srgbClr val="009C6F"/>
                </a:solidFill>
              </a:rPr>
              <a:t>更多了解</a:t>
            </a:r>
            <a:r>
              <a:rPr lang="en-US" u="sng" dirty="0">
                <a:solidFill>
                  <a:srgbClr val="009C6F"/>
                </a:solidFill>
              </a:rPr>
              <a:t>WILL™</a:t>
            </a:r>
            <a:r>
              <a:rPr lang="zh-CN" altLang="en-US" u="sng" dirty="0">
                <a:solidFill>
                  <a:srgbClr val="009C6F"/>
                </a:solidFill>
              </a:rPr>
              <a:t>及</a:t>
            </a:r>
            <a:r>
              <a:rPr lang="en-US" u="sng" dirty="0">
                <a:solidFill>
                  <a:srgbClr val="009C6F"/>
                </a:solidFill>
              </a:rPr>
              <a:t>SDK</a:t>
            </a:r>
            <a:r>
              <a:rPr lang="zh-CN" altLang="en-US" u="sng" dirty="0">
                <a:solidFill>
                  <a:srgbClr val="009C6F"/>
                </a:solidFill>
              </a:rPr>
              <a:t>商业许可</a:t>
            </a:r>
            <a:endParaRPr lang="en-US" u="sng" dirty="0">
              <a:solidFill>
                <a:srgbClr val="009C6F"/>
              </a:solidFill>
            </a:endParaRPr>
          </a:p>
        </p:txBody>
      </p:sp>
      <p:pic>
        <p:nvPicPr>
          <p:cNvPr id="12" name="Picture 11"/>
          <p:cNvPicPr>
            <a:picLocks noChangeAspect="1"/>
          </p:cNvPicPr>
          <p:nvPr/>
        </p:nvPicPr>
        <p:blipFill>
          <a:blip r:embed="rId2" cstate="print"/>
          <a:stretch>
            <a:fillRect/>
          </a:stretch>
        </p:blipFill>
        <p:spPr>
          <a:xfrm rot="759448">
            <a:off x="5860008" y="965848"/>
            <a:ext cx="2216727" cy="1714500"/>
          </a:xfrm>
          <a:prstGeom prst="rect">
            <a:avLst/>
          </a:prstGeom>
        </p:spPr>
      </p:pic>
      <p:pic>
        <p:nvPicPr>
          <p:cNvPr id="9" name="Picture 8"/>
          <p:cNvPicPr>
            <a:picLocks noChangeAspect="1"/>
          </p:cNvPicPr>
          <p:nvPr/>
        </p:nvPicPr>
        <p:blipFill>
          <a:blip r:embed="rId3" cstate="print"/>
          <a:stretch>
            <a:fillRect/>
          </a:stretch>
        </p:blipFill>
        <p:spPr>
          <a:xfrm flipH="1">
            <a:off x="8221468" y="2451448"/>
            <a:ext cx="922532" cy="1395778"/>
          </a:xfrm>
          <a:prstGeom prst="rect">
            <a:avLst/>
          </a:prstGeom>
        </p:spPr>
      </p:pic>
    </p:spTree>
    <p:extLst>
      <p:ext uri="{BB962C8B-B14F-4D97-AF65-F5344CB8AC3E}">
        <p14:creationId xmlns:p14="http://schemas.microsoft.com/office/powerpoint/2010/main" val="3229667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a:grpSpLocks noChangeAspect="1"/>
          </p:cNvGrpSpPr>
          <p:nvPr/>
        </p:nvGrpSpPr>
        <p:grpSpPr>
          <a:xfrm flipH="1">
            <a:off x="5365718" y="364257"/>
            <a:ext cx="1109662" cy="1949573"/>
            <a:chOff x="16940213" y="5875338"/>
            <a:chExt cx="3448050" cy="6057900"/>
          </a:xfrm>
          <a:solidFill>
            <a:schemeClr val="accent1"/>
          </a:solidFill>
        </p:grpSpPr>
        <p:sp>
          <p:nvSpPr>
            <p:cNvPr id="16" name="Freeform 88"/>
            <p:cNvSpPr>
              <a:spLocks noEditPoints="1"/>
            </p:cNvSpPr>
            <p:nvPr/>
          </p:nvSpPr>
          <p:spPr bwMode="auto">
            <a:xfrm>
              <a:off x="16940213" y="5875338"/>
              <a:ext cx="3448050" cy="6057900"/>
            </a:xfrm>
            <a:custGeom>
              <a:avLst/>
              <a:gdLst>
                <a:gd name="T0" fmla="*/ 33 w 362"/>
                <a:gd name="T1" fmla="*/ 178 h 634"/>
                <a:gd name="T2" fmla="*/ 148 w 362"/>
                <a:gd name="T3" fmla="*/ 462 h 634"/>
                <a:gd name="T4" fmla="*/ 128 w 362"/>
                <a:gd name="T5" fmla="*/ 497 h 634"/>
                <a:gd name="T6" fmla="*/ 12 w 362"/>
                <a:gd name="T7" fmla="*/ 590 h 634"/>
                <a:gd name="T8" fmla="*/ 56 w 362"/>
                <a:gd name="T9" fmla="*/ 634 h 634"/>
                <a:gd name="T10" fmla="*/ 226 w 362"/>
                <a:gd name="T11" fmla="*/ 577 h 634"/>
                <a:gd name="T12" fmla="*/ 230 w 362"/>
                <a:gd name="T13" fmla="*/ 542 h 634"/>
                <a:gd name="T14" fmla="*/ 234 w 362"/>
                <a:gd name="T15" fmla="*/ 492 h 634"/>
                <a:gd name="T16" fmla="*/ 242 w 362"/>
                <a:gd name="T17" fmla="*/ 463 h 634"/>
                <a:gd name="T18" fmla="*/ 270 w 362"/>
                <a:gd name="T19" fmla="*/ 361 h 634"/>
                <a:gd name="T20" fmla="*/ 193 w 362"/>
                <a:gd name="T21" fmla="*/ 407 h 634"/>
                <a:gd name="T22" fmla="*/ 235 w 362"/>
                <a:gd name="T23" fmla="*/ 422 h 634"/>
                <a:gd name="T24" fmla="*/ 181 w 362"/>
                <a:gd name="T25" fmla="*/ 419 h 634"/>
                <a:gd name="T26" fmla="*/ 155 w 362"/>
                <a:gd name="T27" fmla="*/ 426 h 634"/>
                <a:gd name="T28" fmla="*/ 236 w 362"/>
                <a:gd name="T29" fmla="*/ 430 h 634"/>
                <a:gd name="T30" fmla="*/ 188 w 362"/>
                <a:gd name="T31" fmla="*/ 437 h 634"/>
                <a:gd name="T32" fmla="*/ 168 w 362"/>
                <a:gd name="T33" fmla="*/ 473 h 634"/>
                <a:gd name="T34" fmla="*/ 176 w 362"/>
                <a:gd name="T35" fmla="*/ 481 h 634"/>
                <a:gd name="T36" fmla="*/ 164 w 362"/>
                <a:gd name="T37" fmla="*/ 472 h 634"/>
                <a:gd name="T38" fmla="*/ 176 w 362"/>
                <a:gd name="T39" fmla="*/ 468 h 634"/>
                <a:gd name="T40" fmla="*/ 164 w 362"/>
                <a:gd name="T41" fmla="*/ 504 h 634"/>
                <a:gd name="T42" fmla="*/ 151 w 362"/>
                <a:gd name="T43" fmla="*/ 486 h 634"/>
                <a:gd name="T44" fmla="*/ 154 w 362"/>
                <a:gd name="T45" fmla="*/ 516 h 634"/>
                <a:gd name="T46" fmla="*/ 140 w 362"/>
                <a:gd name="T47" fmla="*/ 496 h 634"/>
                <a:gd name="T48" fmla="*/ 17 w 362"/>
                <a:gd name="T49" fmla="*/ 597 h 634"/>
                <a:gd name="T50" fmla="*/ 147 w 362"/>
                <a:gd name="T51" fmla="*/ 526 h 634"/>
                <a:gd name="T52" fmla="*/ 154 w 362"/>
                <a:gd name="T53" fmla="*/ 563 h 634"/>
                <a:gd name="T54" fmla="*/ 169 w 362"/>
                <a:gd name="T55" fmla="*/ 577 h 634"/>
                <a:gd name="T56" fmla="*/ 161 w 362"/>
                <a:gd name="T57" fmla="*/ 585 h 634"/>
                <a:gd name="T58" fmla="*/ 89 w 362"/>
                <a:gd name="T59" fmla="*/ 606 h 634"/>
                <a:gd name="T60" fmla="*/ 27 w 362"/>
                <a:gd name="T61" fmla="*/ 608 h 634"/>
                <a:gd name="T62" fmla="*/ 219 w 362"/>
                <a:gd name="T63" fmla="*/ 571 h 634"/>
                <a:gd name="T64" fmla="*/ 21 w 362"/>
                <a:gd name="T65" fmla="*/ 621 h 634"/>
                <a:gd name="T66" fmla="*/ 51 w 362"/>
                <a:gd name="T67" fmla="*/ 616 h 634"/>
                <a:gd name="T68" fmla="*/ 111 w 362"/>
                <a:gd name="T69" fmla="*/ 612 h 634"/>
                <a:gd name="T70" fmla="*/ 165 w 362"/>
                <a:gd name="T71" fmla="*/ 592 h 634"/>
                <a:gd name="T72" fmla="*/ 182 w 362"/>
                <a:gd name="T73" fmla="*/ 583 h 634"/>
                <a:gd name="T74" fmla="*/ 219 w 362"/>
                <a:gd name="T75" fmla="*/ 571 h 634"/>
                <a:gd name="T76" fmla="*/ 222 w 362"/>
                <a:gd name="T77" fmla="*/ 535 h 634"/>
                <a:gd name="T78" fmla="*/ 221 w 362"/>
                <a:gd name="T79" fmla="*/ 555 h 634"/>
                <a:gd name="T80" fmla="*/ 179 w 362"/>
                <a:gd name="T81" fmla="*/ 575 h 634"/>
                <a:gd name="T82" fmla="*/ 166 w 362"/>
                <a:gd name="T83" fmla="*/ 562 h 634"/>
                <a:gd name="T84" fmla="*/ 149 w 362"/>
                <a:gd name="T85" fmla="*/ 541 h 634"/>
                <a:gd name="T86" fmla="*/ 163 w 362"/>
                <a:gd name="T87" fmla="*/ 518 h 634"/>
                <a:gd name="T88" fmla="*/ 174 w 362"/>
                <a:gd name="T89" fmla="*/ 504 h 634"/>
                <a:gd name="T90" fmla="*/ 224 w 362"/>
                <a:gd name="T91" fmla="*/ 476 h 634"/>
                <a:gd name="T92" fmla="*/ 231 w 362"/>
                <a:gd name="T93" fmla="*/ 455 h 634"/>
                <a:gd name="T94" fmla="*/ 156 w 362"/>
                <a:gd name="T95" fmla="*/ 455 h 634"/>
                <a:gd name="T96" fmla="*/ 202 w 362"/>
                <a:gd name="T97" fmla="*/ 447 h 634"/>
                <a:gd name="T98" fmla="*/ 264 w 362"/>
                <a:gd name="T99" fmla="*/ 355 h 634"/>
                <a:gd name="T100" fmla="*/ 209 w 362"/>
                <a:gd name="T101" fmla="*/ 399 h 634"/>
                <a:gd name="T102" fmla="*/ 134 w 362"/>
                <a:gd name="T103" fmla="*/ 340 h 634"/>
                <a:gd name="T104" fmla="*/ 194 w 362"/>
                <a:gd name="T105" fmla="*/ 10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2" h="634">
                  <a:moveTo>
                    <a:pt x="294" y="28"/>
                  </a:moveTo>
                  <a:cubicBezTo>
                    <a:pt x="261" y="6"/>
                    <a:pt x="223" y="2"/>
                    <a:pt x="194" y="1"/>
                  </a:cubicBezTo>
                  <a:cubicBezTo>
                    <a:pt x="172" y="0"/>
                    <a:pt x="113" y="17"/>
                    <a:pt x="73" y="60"/>
                  </a:cubicBezTo>
                  <a:cubicBezTo>
                    <a:pt x="42" y="92"/>
                    <a:pt x="28" y="132"/>
                    <a:pt x="33" y="178"/>
                  </a:cubicBezTo>
                  <a:cubicBezTo>
                    <a:pt x="39" y="235"/>
                    <a:pt x="87" y="320"/>
                    <a:pt x="129" y="347"/>
                  </a:cubicBezTo>
                  <a:cubicBezTo>
                    <a:pt x="143" y="356"/>
                    <a:pt x="145" y="392"/>
                    <a:pt x="145" y="406"/>
                  </a:cubicBezTo>
                  <a:cubicBezTo>
                    <a:pt x="145" y="406"/>
                    <a:pt x="147" y="441"/>
                    <a:pt x="147" y="459"/>
                  </a:cubicBezTo>
                  <a:cubicBezTo>
                    <a:pt x="147" y="460"/>
                    <a:pt x="147" y="461"/>
                    <a:pt x="148" y="462"/>
                  </a:cubicBezTo>
                  <a:cubicBezTo>
                    <a:pt x="149" y="463"/>
                    <a:pt x="150" y="463"/>
                    <a:pt x="151" y="463"/>
                  </a:cubicBezTo>
                  <a:cubicBezTo>
                    <a:pt x="155" y="463"/>
                    <a:pt x="155" y="463"/>
                    <a:pt x="155" y="463"/>
                  </a:cubicBezTo>
                  <a:cubicBezTo>
                    <a:pt x="156" y="464"/>
                    <a:pt x="157" y="465"/>
                    <a:pt x="158" y="466"/>
                  </a:cubicBezTo>
                  <a:cubicBezTo>
                    <a:pt x="156" y="469"/>
                    <a:pt x="140" y="484"/>
                    <a:pt x="128" y="497"/>
                  </a:cubicBezTo>
                  <a:cubicBezTo>
                    <a:pt x="128" y="497"/>
                    <a:pt x="128" y="497"/>
                    <a:pt x="128" y="497"/>
                  </a:cubicBezTo>
                  <a:cubicBezTo>
                    <a:pt x="123" y="503"/>
                    <a:pt x="118" y="509"/>
                    <a:pt x="116" y="513"/>
                  </a:cubicBezTo>
                  <a:cubicBezTo>
                    <a:pt x="93" y="533"/>
                    <a:pt x="32" y="584"/>
                    <a:pt x="14" y="589"/>
                  </a:cubicBezTo>
                  <a:cubicBezTo>
                    <a:pt x="13" y="589"/>
                    <a:pt x="12" y="589"/>
                    <a:pt x="12" y="590"/>
                  </a:cubicBezTo>
                  <a:cubicBezTo>
                    <a:pt x="11" y="591"/>
                    <a:pt x="0" y="599"/>
                    <a:pt x="4" y="608"/>
                  </a:cubicBezTo>
                  <a:cubicBezTo>
                    <a:pt x="1" y="623"/>
                    <a:pt x="14" y="628"/>
                    <a:pt x="18" y="629"/>
                  </a:cubicBezTo>
                  <a:cubicBezTo>
                    <a:pt x="26" y="632"/>
                    <a:pt x="35" y="633"/>
                    <a:pt x="43" y="634"/>
                  </a:cubicBezTo>
                  <a:cubicBezTo>
                    <a:pt x="47" y="634"/>
                    <a:pt x="52" y="634"/>
                    <a:pt x="56" y="634"/>
                  </a:cubicBezTo>
                  <a:cubicBezTo>
                    <a:pt x="68" y="634"/>
                    <a:pt x="79" y="633"/>
                    <a:pt x="88" y="632"/>
                  </a:cubicBezTo>
                  <a:cubicBezTo>
                    <a:pt x="90" y="632"/>
                    <a:pt x="137" y="628"/>
                    <a:pt x="207" y="590"/>
                  </a:cubicBezTo>
                  <a:cubicBezTo>
                    <a:pt x="207" y="590"/>
                    <a:pt x="207" y="590"/>
                    <a:pt x="207" y="589"/>
                  </a:cubicBezTo>
                  <a:cubicBezTo>
                    <a:pt x="226" y="577"/>
                    <a:pt x="226" y="577"/>
                    <a:pt x="226" y="577"/>
                  </a:cubicBezTo>
                  <a:cubicBezTo>
                    <a:pt x="227" y="576"/>
                    <a:pt x="227" y="575"/>
                    <a:pt x="228" y="573"/>
                  </a:cubicBezTo>
                  <a:cubicBezTo>
                    <a:pt x="229" y="559"/>
                    <a:pt x="229" y="559"/>
                    <a:pt x="229" y="559"/>
                  </a:cubicBezTo>
                  <a:cubicBezTo>
                    <a:pt x="232" y="555"/>
                    <a:pt x="231" y="550"/>
                    <a:pt x="230" y="546"/>
                  </a:cubicBezTo>
                  <a:cubicBezTo>
                    <a:pt x="230" y="545"/>
                    <a:pt x="230" y="543"/>
                    <a:pt x="230" y="542"/>
                  </a:cubicBezTo>
                  <a:cubicBezTo>
                    <a:pt x="230" y="536"/>
                    <a:pt x="230" y="536"/>
                    <a:pt x="230" y="536"/>
                  </a:cubicBezTo>
                  <a:cubicBezTo>
                    <a:pt x="230" y="528"/>
                    <a:pt x="231" y="520"/>
                    <a:pt x="231" y="512"/>
                  </a:cubicBezTo>
                  <a:cubicBezTo>
                    <a:pt x="232" y="508"/>
                    <a:pt x="232" y="508"/>
                    <a:pt x="232" y="508"/>
                  </a:cubicBezTo>
                  <a:cubicBezTo>
                    <a:pt x="232" y="503"/>
                    <a:pt x="233" y="497"/>
                    <a:pt x="234" y="492"/>
                  </a:cubicBezTo>
                  <a:cubicBezTo>
                    <a:pt x="235" y="486"/>
                    <a:pt x="235" y="480"/>
                    <a:pt x="234" y="476"/>
                  </a:cubicBezTo>
                  <a:cubicBezTo>
                    <a:pt x="234" y="471"/>
                    <a:pt x="232" y="468"/>
                    <a:pt x="228" y="467"/>
                  </a:cubicBezTo>
                  <a:cubicBezTo>
                    <a:pt x="229" y="466"/>
                    <a:pt x="231" y="465"/>
                    <a:pt x="232" y="463"/>
                  </a:cubicBezTo>
                  <a:cubicBezTo>
                    <a:pt x="242" y="463"/>
                    <a:pt x="242" y="463"/>
                    <a:pt x="242" y="463"/>
                  </a:cubicBezTo>
                  <a:cubicBezTo>
                    <a:pt x="243" y="463"/>
                    <a:pt x="244" y="463"/>
                    <a:pt x="245" y="462"/>
                  </a:cubicBezTo>
                  <a:cubicBezTo>
                    <a:pt x="246" y="461"/>
                    <a:pt x="246" y="460"/>
                    <a:pt x="246" y="459"/>
                  </a:cubicBezTo>
                  <a:cubicBezTo>
                    <a:pt x="242" y="394"/>
                    <a:pt x="242" y="394"/>
                    <a:pt x="242" y="394"/>
                  </a:cubicBezTo>
                  <a:cubicBezTo>
                    <a:pt x="245" y="386"/>
                    <a:pt x="256" y="375"/>
                    <a:pt x="270" y="361"/>
                  </a:cubicBezTo>
                  <a:cubicBezTo>
                    <a:pt x="307" y="325"/>
                    <a:pt x="361" y="271"/>
                    <a:pt x="362" y="179"/>
                  </a:cubicBezTo>
                  <a:cubicBezTo>
                    <a:pt x="362" y="108"/>
                    <a:pt x="339" y="57"/>
                    <a:pt x="294" y="28"/>
                  </a:cubicBezTo>
                  <a:close/>
                  <a:moveTo>
                    <a:pt x="154" y="408"/>
                  </a:moveTo>
                  <a:cubicBezTo>
                    <a:pt x="168" y="408"/>
                    <a:pt x="179" y="408"/>
                    <a:pt x="193" y="407"/>
                  </a:cubicBezTo>
                  <a:cubicBezTo>
                    <a:pt x="196" y="407"/>
                    <a:pt x="196" y="407"/>
                    <a:pt x="196" y="407"/>
                  </a:cubicBezTo>
                  <a:cubicBezTo>
                    <a:pt x="199" y="407"/>
                    <a:pt x="203" y="407"/>
                    <a:pt x="208" y="408"/>
                  </a:cubicBezTo>
                  <a:cubicBezTo>
                    <a:pt x="217" y="408"/>
                    <a:pt x="227" y="409"/>
                    <a:pt x="234" y="406"/>
                  </a:cubicBezTo>
                  <a:cubicBezTo>
                    <a:pt x="235" y="422"/>
                    <a:pt x="235" y="422"/>
                    <a:pt x="235" y="422"/>
                  </a:cubicBezTo>
                  <a:cubicBezTo>
                    <a:pt x="229" y="423"/>
                    <a:pt x="217" y="421"/>
                    <a:pt x="209" y="420"/>
                  </a:cubicBezTo>
                  <a:cubicBezTo>
                    <a:pt x="204" y="419"/>
                    <a:pt x="199" y="419"/>
                    <a:pt x="196" y="418"/>
                  </a:cubicBezTo>
                  <a:cubicBezTo>
                    <a:pt x="195" y="418"/>
                    <a:pt x="193" y="418"/>
                    <a:pt x="191" y="418"/>
                  </a:cubicBezTo>
                  <a:cubicBezTo>
                    <a:pt x="188" y="418"/>
                    <a:pt x="184" y="419"/>
                    <a:pt x="181" y="419"/>
                  </a:cubicBezTo>
                  <a:cubicBezTo>
                    <a:pt x="172" y="419"/>
                    <a:pt x="162" y="420"/>
                    <a:pt x="154" y="417"/>
                  </a:cubicBezTo>
                  <a:cubicBezTo>
                    <a:pt x="154" y="413"/>
                    <a:pt x="154" y="410"/>
                    <a:pt x="154" y="408"/>
                  </a:cubicBezTo>
                  <a:close/>
                  <a:moveTo>
                    <a:pt x="155" y="439"/>
                  </a:moveTo>
                  <a:cubicBezTo>
                    <a:pt x="155" y="434"/>
                    <a:pt x="155" y="430"/>
                    <a:pt x="155" y="426"/>
                  </a:cubicBezTo>
                  <a:cubicBezTo>
                    <a:pt x="163" y="428"/>
                    <a:pt x="172" y="428"/>
                    <a:pt x="181" y="427"/>
                  </a:cubicBezTo>
                  <a:cubicBezTo>
                    <a:pt x="186" y="427"/>
                    <a:pt x="191" y="427"/>
                    <a:pt x="196" y="427"/>
                  </a:cubicBezTo>
                  <a:cubicBezTo>
                    <a:pt x="199" y="427"/>
                    <a:pt x="203" y="428"/>
                    <a:pt x="208" y="428"/>
                  </a:cubicBezTo>
                  <a:cubicBezTo>
                    <a:pt x="217" y="430"/>
                    <a:pt x="228" y="431"/>
                    <a:pt x="236" y="430"/>
                  </a:cubicBezTo>
                  <a:cubicBezTo>
                    <a:pt x="236" y="440"/>
                    <a:pt x="236" y="440"/>
                    <a:pt x="236" y="440"/>
                  </a:cubicBezTo>
                  <a:cubicBezTo>
                    <a:pt x="231" y="442"/>
                    <a:pt x="214" y="440"/>
                    <a:pt x="203" y="438"/>
                  </a:cubicBezTo>
                  <a:cubicBezTo>
                    <a:pt x="198" y="438"/>
                    <a:pt x="194" y="437"/>
                    <a:pt x="191" y="437"/>
                  </a:cubicBezTo>
                  <a:cubicBezTo>
                    <a:pt x="190" y="437"/>
                    <a:pt x="189" y="437"/>
                    <a:pt x="188" y="437"/>
                  </a:cubicBezTo>
                  <a:cubicBezTo>
                    <a:pt x="183" y="437"/>
                    <a:pt x="179" y="438"/>
                    <a:pt x="174" y="438"/>
                  </a:cubicBezTo>
                  <a:cubicBezTo>
                    <a:pt x="167" y="439"/>
                    <a:pt x="161" y="440"/>
                    <a:pt x="155" y="439"/>
                  </a:cubicBezTo>
                  <a:close/>
                  <a:moveTo>
                    <a:pt x="164" y="472"/>
                  </a:moveTo>
                  <a:cubicBezTo>
                    <a:pt x="165" y="472"/>
                    <a:pt x="166" y="472"/>
                    <a:pt x="168" y="473"/>
                  </a:cubicBezTo>
                  <a:cubicBezTo>
                    <a:pt x="168" y="474"/>
                    <a:pt x="169" y="474"/>
                    <a:pt x="170" y="475"/>
                  </a:cubicBezTo>
                  <a:cubicBezTo>
                    <a:pt x="171" y="475"/>
                    <a:pt x="171" y="476"/>
                    <a:pt x="172" y="476"/>
                  </a:cubicBezTo>
                  <a:cubicBezTo>
                    <a:pt x="173" y="476"/>
                    <a:pt x="173" y="477"/>
                    <a:pt x="173" y="477"/>
                  </a:cubicBezTo>
                  <a:cubicBezTo>
                    <a:pt x="174" y="478"/>
                    <a:pt x="175" y="479"/>
                    <a:pt x="176" y="481"/>
                  </a:cubicBezTo>
                  <a:cubicBezTo>
                    <a:pt x="177" y="483"/>
                    <a:pt x="179" y="484"/>
                    <a:pt x="180" y="486"/>
                  </a:cubicBezTo>
                  <a:cubicBezTo>
                    <a:pt x="176" y="489"/>
                    <a:pt x="173" y="492"/>
                    <a:pt x="171" y="495"/>
                  </a:cubicBezTo>
                  <a:cubicBezTo>
                    <a:pt x="168" y="491"/>
                    <a:pt x="163" y="487"/>
                    <a:pt x="157" y="480"/>
                  </a:cubicBezTo>
                  <a:cubicBezTo>
                    <a:pt x="160" y="476"/>
                    <a:pt x="163" y="474"/>
                    <a:pt x="164" y="472"/>
                  </a:cubicBezTo>
                  <a:close/>
                  <a:moveTo>
                    <a:pt x="168" y="463"/>
                  </a:moveTo>
                  <a:cubicBezTo>
                    <a:pt x="220" y="463"/>
                    <a:pt x="220" y="463"/>
                    <a:pt x="220" y="463"/>
                  </a:cubicBezTo>
                  <a:cubicBezTo>
                    <a:pt x="211" y="470"/>
                    <a:pt x="202" y="473"/>
                    <a:pt x="193" y="473"/>
                  </a:cubicBezTo>
                  <a:cubicBezTo>
                    <a:pt x="186" y="473"/>
                    <a:pt x="181" y="471"/>
                    <a:pt x="176" y="468"/>
                  </a:cubicBezTo>
                  <a:cubicBezTo>
                    <a:pt x="174" y="467"/>
                    <a:pt x="173" y="466"/>
                    <a:pt x="172" y="466"/>
                  </a:cubicBezTo>
                  <a:cubicBezTo>
                    <a:pt x="170" y="465"/>
                    <a:pt x="169" y="464"/>
                    <a:pt x="168" y="463"/>
                  </a:cubicBezTo>
                  <a:close/>
                  <a:moveTo>
                    <a:pt x="164" y="504"/>
                  </a:moveTo>
                  <a:cubicBezTo>
                    <a:pt x="164" y="504"/>
                    <a:pt x="164" y="504"/>
                    <a:pt x="164" y="504"/>
                  </a:cubicBezTo>
                  <a:cubicBezTo>
                    <a:pt x="163" y="505"/>
                    <a:pt x="162" y="506"/>
                    <a:pt x="161" y="508"/>
                  </a:cubicBezTo>
                  <a:cubicBezTo>
                    <a:pt x="155" y="500"/>
                    <a:pt x="155" y="500"/>
                    <a:pt x="155" y="500"/>
                  </a:cubicBezTo>
                  <a:cubicBezTo>
                    <a:pt x="159" y="502"/>
                    <a:pt x="162" y="503"/>
                    <a:pt x="164" y="504"/>
                  </a:cubicBezTo>
                  <a:close/>
                  <a:moveTo>
                    <a:pt x="151" y="486"/>
                  </a:moveTo>
                  <a:cubicBezTo>
                    <a:pt x="153" y="488"/>
                    <a:pt x="155" y="490"/>
                    <a:pt x="156" y="492"/>
                  </a:cubicBezTo>
                  <a:cubicBezTo>
                    <a:pt x="154" y="491"/>
                    <a:pt x="151" y="490"/>
                    <a:pt x="148" y="489"/>
                  </a:cubicBezTo>
                  <a:cubicBezTo>
                    <a:pt x="149" y="488"/>
                    <a:pt x="150" y="487"/>
                    <a:pt x="151" y="486"/>
                  </a:cubicBezTo>
                  <a:close/>
                  <a:moveTo>
                    <a:pt x="154" y="516"/>
                  </a:moveTo>
                  <a:cubicBezTo>
                    <a:pt x="153" y="517"/>
                    <a:pt x="153" y="518"/>
                    <a:pt x="152" y="519"/>
                  </a:cubicBezTo>
                  <a:cubicBezTo>
                    <a:pt x="146" y="512"/>
                    <a:pt x="146" y="512"/>
                    <a:pt x="146" y="512"/>
                  </a:cubicBezTo>
                  <a:lnTo>
                    <a:pt x="154" y="516"/>
                  </a:lnTo>
                  <a:close/>
                  <a:moveTo>
                    <a:pt x="140" y="496"/>
                  </a:moveTo>
                  <a:cubicBezTo>
                    <a:pt x="145" y="502"/>
                    <a:pt x="145" y="502"/>
                    <a:pt x="145" y="502"/>
                  </a:cubicBezTo>
                  <a:cubicBezTo>
                    <a:pt x="138" y="499"/>
                    <a:pt x="138" y="499"/>
                    <a:pt x="138" y="499"/>
                  </a:cubicBezTo>
                  <a:cubicBezTo>
                    <a:pt x="139" y="498"/>
                    <a:pt x="140" y="497"/>
                    <a:pt x="140" y="496"/>
                  </a:cubicBezTo>
                  <a:close/>
                  <a:moveTo>
                    <a:pt x="17" y="597"/>
                  </a:moveTo>
                  <a:cubicBezTo>
                    <a:pt x="42" y="589"/>
                    <a:pt x="118" y="522"/>
                    <a:pt x="122" y="519"/>
                  </a:cubicBezTo>
                  <a:cubicBezTo>
                    <a:pt x="122" y="518"/>
                    <a:pt x="122" y="518"/>
                    <a:pt x="123" y="518"/>
                  </a:cubicBezTo>
                  <a:cubicBezTo>
                    <a:pt x="124" y="515"/>
                    <a:pt x="127" y="511"/>
                    <a:pt x="131" y="507"/>
                  </a:cubicBezTo>
                  <a:cubicBezTo>
                    <a:pt x="147" y="526"/>
                    <a:pt x="147" y="526"/>
                    <a:pt x="147" y="526"/>
                  </a:cubicBezTo>
                  <a:cubicBezTo>
                    <a:pt x="145" y="529"/>
                    <a:pt x="144" y="533"/>
                    <a:pt x="142" y="535"/>
                  </a:cubicBezTo>
                  <a:cubicBezTo>
                    <a:pt x="141" y="538"/>
                    <a:pt x="141" y="538"/>
                    <a:pt x="141" y="538"/>
                  </a:cubicBezTo>
                  <a:cubicBezTo>
                    <a:pt x="140" y="541"/>
                    <a:pt x="139" y="545"/>
                    <a:pt x="139" y="548"/>
                  </a:cubicBezTo>
                  <a:cubicBezTo>
                    <a:pt x="140" y="555"/>
                    <a:pt x="147" y="559"/>
                    <a:pt x="154" y="563"/>
                  </a:cubicBezTo>
                  <a:cubicBezTo>
                    <a:pt x="156" y="565"/>
                    <a:pt x="157" y="566"/>
                    <a:pt x="158" y="567"/>
                  </a:cubicBezTo>
                  <a:cubicBezTo>
                    <a:pt x="159" y="567"/>
                    <a:pt x="160" y="568"/>
                    <a:pt x="161" y="569"/>
                  </a:cubicBezTo>
                  <a:cubicBezTo>
                    <a:pt x="163" y="571"/>
                    <a:pt x="166" y="573"/>
                    <a:pt x="168" y="575"/>
                  </a:cubicBezTo>
                  <a:cubicBezTo>
                    <a:pt x="168" y="576"/>
                    <a:pt x="169" y="576"/>
                    <a:pt x="169" y="577"/>
                  </a:cubicBezTo>
                  <a:cubicBezTo>
                    <a:pt x="170" y="578"/>
                    <a:pt x="170" y="578"/>
                    <a:pt x="170" y="579"/>
                  </a:cubicBezTo>
                  <a:cubicBezTo>
                    <a:pt x="170" y="579"/>
                    <a:pt x="170" y="579"/>
                    <a:pt x="170" y="579"/>
                  </a:cubicBezTo>
                  <a:cubicBezTo>
                    <a:pt x="168" y="582"/>
                    <a:pt x="165" y="583"/>
                    <a:pt x="162" y="584"/>
                  </a:cubicBezTo>
                  <a:cubicBezTo>
                    <a:pt x="161" y="585"/>
                    <a:pt x="161" y="585"/>
                    <a:pt x="161" y="585"/>
                  </a:cubicBezTo>
                  <a:cubicBezTo>
                    <a:pt x="159" y="586"/>
                    <a:pt x="156" y="587"/>
                    <a:pt x="154" y="588"/>
                  </a:cubicBezTo>
                  <a:cubicBezTo>
                    <a:pt x="151" y="590"/>
                    <a:pt x="149" y="591"/>
                    <a:pt x="146" y="592"/>
                  </a:cubicBezTo>
                  <a:cubicBezTo>
                    <a:pt x="136" y="596"/>
                    <a:pt x="125" y="600"/>
                    <a:pt x="109" y="604"/>
                  </a:cubicBezTo>
                  <a:cubicBezTo>
                    <a:pt x="102" y="606"/>
                    <a:pt x="95" y="606"/>
                    <a:pt x="89" y="606"/>
                  </a:cubicBezTo>
                  <a:cubicBezTo>
                    <a:pt x="85" y="606"/>
                    <a:pt x="82" y="606"/>
                    <a:pt x="79" y="606"/>
                  </a:cubicBezTo>
                  <a:cubicBezTo>
                    <a:pt x="75" y="606"/>
                    <a:pt x="72" y="606"/>
                    <a:pt x="68" y="607"/>
                  </a:cubicBezTo>
                  <a:cubicBezTo>
                    <a:pt x="62" y="607"/>
                    <a:pt x="56" y="607"/>
                    <a:pt x="50" y="608"/>
                  </a:cubicBezTo>
                  <a:cubicBezTo>
                    <a:pt x="42" y="609"/>
                    <a:pt x="34" y="609"/>
                    <a:pt x="27" y="608"/>
                  </a:cubicBezTo>
                  <a:cubicBezTo>
                    <a:pt x="26" y="608"/>
                    <a:pt x="26" y="608"/>
                    <a:pt x="26" y="608"/>
                  </a:cubicBezTo>
                  <a:cubicBezTo>
                    <a:pt x="15" y="606"/>
                    <a:pt x="12" y="605"/>
                    <a:pt x="12" y="604"/>
                  </a:cubicBezTo>
                  <a:cubicBezTo>
                    <a:pt x="11" y="603"/>
                    <a:pt x="14" y="599"/>
                    <a:pt x="17" y="597"/>
                  </a:cubicBezTo>
                  <a:close/>
                  <a:moveTo>
                    <a:pt x="219" y="571"/>
                  </a:moveTo>
                  <a:cubicBezTo>
                    <a:pt x="203" y="582"/>
                    <a:pt x="203" y="582"/>
                    <a:pt x="203" y="582"/>
                  </a:cubicBezTo>
                  <a:cubicBezTo>
                    <a:pt x="134" y="619"/>
                    <a:pt x="88" y="624"/>
                    <a:pt x="87" y="624"/>
                  </a:cubicBezTo>
                  <a:cubicBezTo>
                    <a:pt x="75" y="625"/>
                    <a:pt x="59" y="626"/>
                    <a:pt x="43" y="625"/>
                  </a:cubicBezTo>
                  <a:cubicBezTo>
                    <a:pt x="36" y="625"/>
                    <a:pt x="28" y="624"/>
                    <a:pt x="21" y="621"/>
                  </a:cubicBezTo>
                  <a:cubicBezTo>
                    <a:pt x="15" y="619"/>
                    <a:pt x="12" y="617"/>
                    <a:pt x="12" y="614"/>
                  </a:cubicBezTo>
                  <a:cubicBezTo>
                    <a:pt x="15" y="615"/>
                    <a:pt x="20" y="615"/>
                    <a:pt x="25" y="616"/>
                  </a:cubicBezTo>
                  <a:cubicBezTo>
                    <a:pt x="26" y="616"/>
                    <a:pt x="26" y="616"/>
                    <a:pt x="26" y="616"/>
                  </a:cubicBezTo>
                  <a:cubicBezTo>
                    <a:pt x="34" y="617"/>
                    <a:pt x="42" y="617"/>
                    <a:pt x="51" y="616"/>
                  </a:cubicBezTo>
                  <a:cubicBezTo>
                    <a:pt x="57" y="615"/>
                    <a:pt x="63" y="615"/>
                    <a:pt x="69" y="615"/>
                  </a:cubicBezTo>
                  <a:cubicBezTo>
                    <a:pt x="72" y="615"/>
                    <a:pt x="76" y="615"/>
                    <a:pt x="80" y="615"/>
                  </a:cubicBezTo>
                  <a:cubicBezTo>
                    <a:pt x="83" y="614"/>
                    <a:pt x="86" y="614"/>
                    <a:pt x="89" y="614"/>
                  </a:cubicBezTo>
                  <a:cubicBezTo>
                    <a:pt x="96" y="614"/>
                    <a:pt x="103" y="614"/>
                    <a:pt x="111" y="612"/>
                  </a:cubicBezTo>
                  <a:cubicBezTo>
                    <a:pt x="127" y="608"/>
                    <a:pt x="139" y="604"/>
                    <a:pt x="150" y="600"/>
                  </a:cubicBezTo>
                  <a:cubicBezTo>
                    <a:pt x="153" y="599"/>
                    <a:pt x="155" y="597"/>
                    <a:pt x="158" y="596"/>
                  </a:cubicBezTo>
                  <a:cubicBezTo>
                    <a:pt x="160" y="595"/>
                    <a:pt x="162" y="593"/>
                    <a:pt x="165" y="592"/>
                  </a:cubicBezTo>
                  <a:cubicBezTo>
                    <a:pt x="165" y="592"/>
                    <a:pt x="165" y="592"/>
                    <a:pt x="165" y="592"/>
                  </a:cubicBezTo>
                  <a:cubicBezTo>
                    <a:pt x="169" y="590"/>
                    <a:pt x="173" y="589"/>
                    <a:pt x="176" y="585"/>
                  </a:cubicBezTo>
                  <a:cubicBezTo>
                    <a:pt x="177" y="585"/>
                    <a:pt x="177" y="585"/>
                    <a:pt x="177" y="585"/>
                  </a:cubicBezTo>
                  <a:cubicBezTo>
                    <a:pt x="177" y="584"/>
                    <a:pt x="178" y="584"/>
                    <a:pt x="178" y="583"/>
                  </a:cubicBezTo>
                  <a:cubicBezTo>
                    <a:pt x="179" y="583"/>
                    <a:pt x="181" y="583"/>
                    <a:pt x="182" y="583"/>
                  </a:cubicBezTo>
                  <a:cubicBezTo>
                    <a:pt x="189" y="582"/>
                    <a:pt x="196" y="579"/>
                    <a:pt x="203" y="575"/>
                  </a:cubicBezTo>
                  <a:cubicBezTo>
                    <a:pt x="204" y="575"/>
                    <a:pt x="206" y="574"/>
                    <a:pt x="208" y="573"/>
                  </a:cubicBezTo>
                  <a:cubicBezTo>
                    <a:pt x="212" y="572"/>
                    <a:pt x="216" y="570"/>
                    <a:pt x="220" y="567"/>
                  </a:cubicBezTo>
                  <a:lnTo>
                    <a:pt x="219" y="571"/>
                  </a:lnTo>
                  <a:close/>
                  <a:moveTo>
                    <a:pt x="225" y="491"/>
                  </a:moveTo>
                  <a:cubicBezTo>
                    <a:pt x="225" y="496"/>
                    <a:pt x="224" y="502"/>
                    <a:pt x="223" y="507"/>
                  </a:cubicBezTo>
                  <a:cubicBezTo>
                    <a:pt x="223" y="511"/>
                    <a:pt x="223" y="511"/>
                    <a:pt x="223" y="511"/>
                  </a:cubicBezTo>
                  <a:cubicBezTo>
                    <a:pt x="222" y="519"/>
                    <a:pt x="222" y="527"/>
                    <a:pt x="222" y="535"/>
                  </a:cubicBezTo>
                  <a:cubicBezTo>
                    <a:pt x="221" y="541"/>
                    <a:pt x="221" y="541"/>
                    <a:pt x="221" y="541"/>
                  </a:cubicBezTo>
                  <a:cubicBezTo>
                    <a:pt x="221" y="544"/>
                    <a:pt x="222" y="546"/>
                    <a:pt x="222" y="548"/>
                  </a:cubicBezTo>
                  <a:cubicBezTo>
                    <a:pt x="223" y="552"/>
                    <a:pt x="223" y="553"/>
                    <a:pt x="222" y="555"/>
                  </a:cubicBezTo>
                  <a:cubicBezTo>
                    <a:pt x="221" y="555"/>
                    <a:pt x="221" y="555"/>
                    <a:pt x="221" y="555"/>
                  </a:cubicBezTo>
                  <a:cubicBezTo>
                    <a:pt x="217" y="560"/>
                    <a:pt x="211" y="563"/>
                    <a:pt x="204" y="566"/>
                  </a:cubicBezTo>
                  <a:cubicBezTo>
                    <a:pt x="203" y="566"/>
                    <a:pt x="201" y="567"/>
                    <a:pt x="199" y="568"/>
                  </a:cubicBezTo>
                  <a:cubicBezTo>
                    <a:pt x="193" y="571"/>
                    <a:pt x="187" y="573"/>
                    <a:pt x="180" y="575"/>
                  </a:cubicBezTo>
                  <a:cubicBezTo>
                    <a:pt x="180" y="575"/>
                    <a:pt x="179" y="575"/>
                    <a:pt x="179" y="575"/>
                  </a:cubicBezTo>
                  <a:cubicBezTo>
                    <a:pt x="178" y="575"/>
                    <a:pt x="178" y="575"/>
                    <a:pt x="178" y="574"/>
                  </a:cubicBezTo>
                  <a:cubicBezTo>
                    <a:pt x="177" y="574"/>
                    <a:pt x="177" y="573"/>
                    <a:pt x="176" y="573"/>
                  </a:cubicBezTo>
                  <a:cubicBezTo>
                    <a:pt x="176" y="572"/>
                    <a:pt x="175" y="570"/>
                    <a:pt x="174" y="569"/>
                  </a:cubicBezTo>
                  <a:cubicBezTo>
                    <a:pt x="172" y="566"/>
                    <a:pt x="169" y="564"/>
                    <a:pt x="166" y="562"/>
                  </a:cubicBezTo>
                  <a:cubicBezTo>
                    <a:pt x="166" y="561"/>
                    <a:pt x="165" y="561"/>
                    <a:pt x="164" y="560"/>
                  </a:cubicBezTo>
                  <a:cubicBezTo>
                    <a:pt x="163" y="559"/>
                    <a:pt x="161" y="558"/>
                    <a:pt x="158" y="556"/>
                  </a:cubicBezTo>
                  <a:cubicBezTo>
                    <a:pt x="155" y="554"/>
                    <a:pt x="148" y="550"/>
                    <a:pt x="148" y="547"/>
                  </a:cubicBezTo>
                  <a:cubicBezTo>
                    <a:pt x="147" y="546"/>
                    <a:pt x="148" y="543"/>
                    <a:pt x="149" y="541"/>
                  </a:cubicBezTo>
                  <a:cubicBezTo>
                    <a:pt x="149" y="541"/>
                    <a:pt x="149" y="541"/>
                    <a:pt x="149" y="541"/>
                  </a:cubicBezTo>
                  <a:cubicBezTo>
                    <a:pt x="150" y="539"/>
                    <a:pt x="150" y="539"/>
                    <a:pt x="150" y="539"/>
                  </a:cubicBezTo>
                  <a:cubicBezTo>
                    <a:pt x="152" y="535"/>
                    <a:pt x="153" y="532"/>
                    <a:pt x="155" y="529"/>
                  </a:cubicBezTo>
                  <a:cubicBezTo>
                    <a:pt x="157" y="525"/>
                    <a:pt x="160" y="522"/>
                    <a:pt x="163" y="518"/>
                  </a:cubicBezTo>
                  <a:cubicBezTo>
                    <a:pt x="164" y="518"/>
                    <a:pt x="164" y="518"/>
                    <a:pt x="164" y="517"/>
                  </a:cubicBezTo>
                  <a:cubicBezTo>
                    <a:pt x="164" y="517"/>
                    <a:pt x="164" y="517"/>
                    <a:pt x="164" y="517"/>
                  </a:cubicBezTo>
                  <a:cubicBezTo>
                    <a:pt x="167" y="514"/>
                    <a:pt x="169" y="512"/>
                    <a:pt x="171" y="509"/>
                  </a:cubicBezTo>
                  <a:cubicBezTo>
                    <a:pt x="172" y="507"/>
                    <a:pt x="173" y="506"/>
                    <a:pt x="174" y="504"/>
                  </a:cubicBezTo>
                  <a:cubicBezTo>
                    <a:pt x="174" y="504"/>
                    <a:pt x="174" y="504"/>
                    <a:pt x="174" y="504"/>
                  </a:cubicBezTo>
                  <a:cubicBezTo>
                    <a:pt x="179" y="498"/>
                    <a:pt x="183" y="494"/>
                    <a:pt x="188" y="490"/>
                  </a:cubicBezTo>
                  <a:cubicBezTo>
                    <a:pt x="196" y="485"/>
                    <a:pt x="205" y="481"/>
                    <a:pt x="212" y="479"/>
                  </a:cubicBezTo>
                  <a:cubicBezTo>
                    <a:pt x="216" y="477"/>
                    <a:pt x="220" y="476"/>
                    <a:pt x="224" y="476"/>
                  </a:cubicBezTo>
                  <a:cubicBezTo>
                    <a:pt x="225" y="476"/>
                    <a:pt x="225" y="476"/>
                    <a:pt x="226" y="476"/>
                  </a:cubicBezTo>
                  <a:cubicBezTo>
                    <a:pt x="226" y="476"/>
                    <a:pt x="226" y="476"/>
                    <a:pt x="226" y="477"/>
                  </a:cubicBezTo>
                  <a:cubicBezTo>
                    <a:pt x="226" y="481"/>
                    <a:pt x="226" y="485"/>
                    <a:pt x="225" y="491"/>
                  </a:cubicBezTo>
                  <a:close/>
                  <a:moveTo>
                    <a:pt x="231" y="455"/>
                  </a:moveTo>
                  <a:cubicBezTo>
                    <a:pt x="231" y="455"/>
                    <a:pt x="231" y="455"/>
                    <a:pt x="231" y="455"/>
                  </a:cubicBezTo>
                  <a:cubicBezTo>
                    <a:pt x="157" y="455"/>
                    <a:pt x="157" y="455"/>
                    <a:pt x="157" y="455"/>
                  </a:cubicBezTo>
                  <a:cubicBezTo>
                    <a:pt x="157" y="455"/>
                    <a:pt x="157" y="455"/>
                    <a:pt x="157" y="455"/>
                  </a:cubicBezTo>
                  <a:cubicBezTo>
                    <a:pt x="156" y="455"/>
                    <a:pt x="156" y="455"/>
                    <a:pt x="156" y="455"/>
                  </a:cubicBezTo>
                  <a:cubicBezTo>
                    <a:pt x="155" y="452"/>
                    <a:pt x="155" y="450"/>
                    <a:pt x="155" y="447"/>
                  </a:cubicBezTo>
                  <a:cubicBezTo>
                    <a:pt x="162" y="449"/>
                    <a:pt x="169" y="448"/>
                    <a:pt x="175" y="447"/>
                  </a:cubicBezTo>
                  <a:cubicBezTo>
                    <a:pt x="180" y="446"/>
                    <a:pt x="185" y="445"/>
                    <a:pt x="190" y="446"/>
                  </a:cubicBezTo>
                  <a:cubicBezTo>
                    <a:pt x="193" y="446"/>
                    <a:pt x="197" y="446"/>
                    <a:pt x="202" y="447"/>
                  </a:cubicBezTo>
                  <a:cubicBezTo>
                    <a:pt x="217" y="449"/>
                    <a:pt x="230" y="450"/>
                    <a:pt x="237" y="448"/>
                  </a:cubicBezTo>
                  <a:cubicBezTo>
                    <a:pt x="237" y="455"/>
                    <a:pt x="237" y="455"/>
                    <a:pt x="237" y="455"/>
                  </a:cubicBezTo>
                  <a:lnTo>
                    <a:pt x="231" y="455"/>
                  </a:lnTo>
                  <a:close/>
                  <a:moveTo>
                    <a:pt x="264" y="355"/>
                  </a:moveTo>
                  <a:cubicBezTo>
                    <a:pt x="248" y="370"/>
                    <a:pt x="237" y="382"/>
                    <a:pt x="234" y="392"/>
                  </a:cubicBezTo>
                  <a:cubicBezTo>
                    <a:pt x="234" y="393"/>
                    <a:pt x="234" y="393"/>
                    <a:pt x="234" y="394"/>
                  </a:cubicBezTo>
                  <a:cubicBezTo>
                    <a:pt x="234" y="398"/>
                    <a:pt x="234" y="398"/>
                    <a:pt x="234" y="398"/>
                  </a:cubicBezTo>
                  <a:cubicBezTo>
                    <a:pt x="228" y="400"/>
                    <a:pt x="218" y="400"/>
                    <a:pt x="209" y="399"/>
                  </a:cubicBezTo>
                  <a:cubicBezTo>
                    <a:pt x="204" y="399"/>
                    <a:pt x="199" y="398"/>
                    <a:pt x="195" y="399"/>
                  </a:cubicBezTo>
                  <a:cubicBezTo>
                    <a:pt x="192" y="399"/>
                    <a:pt x="192" y="399"/>
                    <a:pt x="192" y="399"/>
                  </a:cubicBezTo>
                  <a:cubicBezTo>
                    <a:pt x="179" y="399"/>
                    <a:pt x="168" y="400"/>
                    <a:pt x="154" y="400"/>
                  </a:cubicBezTo>
                  <a:cubicBezTo>
                    <a:pt x="153" y="385"/>
                    <a:pt x="150" y="350"/>
                    <a:pt x="134" y="340"/>
                  </a:cubicBezTo>
                  <a:cubicBezTo>
                    <a:pt x="94" y="315"/>
                    <a:pt x="47" y="231"/>
                    <a:pt x="41" y="177"/>
                  </a:cubicBezTo>
                  <a:cubicBezTo>
                    <a:pt x="37" y="134"/>
                    <a:pt x="50" y="96"/>
                    <a:pt x="79" y="66"/>
                  </a:cubicBezTo>
                  <a:cubicBezTo>
                    <a:pt x="117" y="25"/>
                    <a:pt x="170" y="10"/>
                    <a:pt x="192" y="10"/>
                  </a:cubicBezTo>
                  <a:cubicBezTo>
                    <a:pt x="193" y="10"/>
                    <a:pt x="193" y="10"/>
                    <a:pt x="194" y="10"/>
                  </a:cubicBezTo>
                  <a:cubicBezTo>
                    <a:pt x="233" y="11"/>
                    <a:pt x="353" y="16"/>
                    <a:pt x="353" y="179"/>
                  </a:cubicBezTo>
                  <a:cubicBezTo>
                    <a:pt x="353" y="267"/>
                    <a:pt x="300" y="320"/>
                    <a:pt x="264" y="355"/>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a:p>
          </p:txBody>
        </p:sp>
        <p:sp>
          <p:nvSpPr>
            <p:cNvPr id="17" name="Freeform 89"/>
            <p:cNvSpPr>
              <a:spLocks/>
            </p:cNvSpPr>
            <p:nvPr/>
          </p:nvSpPr>
          <p:spPr bwMode="auto">
            <a:xfrm>
              <a:off x="18473738" y="7175501"/>
              <a:ext cx="581025" cy="457200"/>
            </a:xfrm>
            <a:custGeom>
              <a:avLst/>
              <a:gdLst>
                <a:gd name="T0" fmla="*/ 5 w 61"/>
                <a:gd name="T1" fmla="*/ 48 h 48"/>
                <a:gd name="T2" fmla="*/ 7 w 61"/>
                <a:gd name="T3" fmla="*/ 47 h 48"/>
                <a:gd name="T4" fmla="*/ 18 w 61"/>
                <a:gd name="T5" fmla="*/ 39 h 48"/>
                <a:gd name="T6" fmla="*/ 29 w 61"/>
                <a:gd name="T7" fmla="*/ 32 h 48"/>
                <a:gd name="T8" fmla="*/ 47 w 61"/>
                <a:gd name="T9" fmla="*/ 45 h 48"/>
                <a:gd name="T10" fmla="*/ 53 w 61"/>
                <a:gd name="T11" fmla="*/ 43 h 48"/>
                <a:gd name="T12" fmla="*/ 51 w 61"/>
                <a:gd name="T13" fmla="*/ 38 h 48"/>
                <a:gd name="T14" fmla="*/ 36 w 61"/>
                <a:gd name="T15" fmla="*/ 27 h 48"/>
                <a:gd name="T16" fmla="*/ 59 w 61"/>
                <a:gd name="T17" fmla="*/ 8 h 48"/>
                <a:gd name="T18" fmla="*/ 59 w 61"/>
                <a:gd name="T19" fmla="*/ 2 h 48"/>
                <a:gd name="T20" fmla="*/ 53 w 61"/>
                <a:gd name="T21" fmla="*/ 2 h 48"/>
                <a:gd name="T22" fmla="*/ 29 w 61"/>
                <a:gd name="T23" fmla="*/ 21 h 48"/>
                <a:gd name="T24" fmla="*/ 15 w 61"/>
                <a:gd name="T25" fmla="*/ 5 h 48"/>
                <a:gd name="T26" fmla="*/ 10 w 61"/>
                <a:gd name="T27" fmla="*/ 3 h 48"/>
                <a:gd name="T28" fmla="*/ 8 w 61"/>
                <a:gd name="T29" fmla="*/ 9 h 48"/>
                <a:gd name="T30" fmla="*/ 22 w 61"/>
                <a:gd name="T31" fmla="*/ 26 h 48"/>
                <a:gd name="T32" fmla="*/ 13 w 61"/>
                <a:gd name="T33" fmla="*/ 32 h 48"/>
                <a:gd name="T34" fmla="*/ 2 w 61"/>
                <a:gd name="T35" fmla="*/ 40 h 48"/>
                <a:gd name="T36" fmla="*/ 1 w 61"/>
                <a:gd name="T37" fmla="*/ 46 h 48"/>
                <a:gd name="T38" fmla="*/ 5 w 61"/>
                <a:gd name="T3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48">
                  <a:moveTo>
                    <a:pt x="5" y="48"/>
                  </a:moveTo>
                  <a:cubicBezTo>
                    <a:pt x="5" y="48"/>
                    <a:pt x="6" y="47"/>
                    <a:pt x="7" y="47"/>
                  </a:cubicBezTo>
                  <a:cubicBezTo>
                    <a:pt x="11" y="44"/>
                    <a:pt x="14" y="42"/>
                    <a:pt x="18" y="39"/>
                  </a:cubicBezTo>
                  <a:cubicBezTo>
                    <a:pt x="22" y="37"/>
                    <a:pt x="25" y="34"/>
                    <a:pt x="29" y="32"/>
                  </a:cubicBezTo>
                  <a:cubicBezTo>
                    <a:pt x="34" y="37"/>
                    <a:pt x="41" y="42"/>
                    <a:pt x="47" y="45"/>
                  </a:cubicBezTo>
                  <a:cubicBezTo>
                    <a:pt x="49" y="46"/>
                    <a:pt x="51" y="45"/>
                    <a:pt x="53" y="43"/>
                  </a:cubicBezTo>
                  <a:cubicBezTo>
                    <a:pt x="54" y="41"/>
                    <a:pt x="53" y="39"/>
                    <a:pt x="51" y="38"/>
                  </a:cubicBezTo>
                  <a:cubicBezTo>
                    <a:pt x="46" y="35"/>
                    <a:pt x="41" y="31"/>
                    <a:pt x="36" y="27"/>
                  </a:cubicBezTo>
                  <a:cubicBezTo>
                    <a:pt x="44" y="21"/>
                    <a:pt x="52" y="15"/>
                    <a:pt x="59" y="8"/>
                  </a:cubicBezTo>
                  <a:cubicBezTo>
                    <a:pt x="61" y="6"/>
                    <a:pt x="61" y="4"/>
                    <a:pt x="59" y="2"/>
                  </a:cubicBezTo>
                  <a:cubicBezTo>
                    <a:pt x="57" y="0"/>
                    <a:pt x="55" y="0"/>
                    <a:pt x="53" y="2"/>
                  </a:cubicBezTo>
                  <a:cubicBezTo>
                    <a:pt x="46" y="9"/>
                    <a:pt x="38" y="15"/>
                    <a:pt x="29" y="21"/>
                  </a:cubicBezTo>
                  <a:cubicBezTo>
                    <a:pt x="24" y="16"/>
                    <a:pt x="19" y="10"/>
                    <a:pt x="15" y="5"/>
                  </a:cubicBezTo>
                  <a:cubicBezTo>
                    <a:pt x="14" y="3"/>
                    <a:pt x="11" y="2"/>
                    <a:pt x="10" y="3"/>
                  </a:cubicBezTo>
                  <a:cubicBezTo>
                    <a:pt x="8" y="5"/>
                    <a:pt x="7" y="7"/>
                    <a:pt x="8" y="9"/>
                  </a:cubicBezTo>
                  <a:cubicBezTo>
                    <a:pt x="12" y="15"/>
                    <a:pt x="17" y="21"/>
                    <a:pt x="22" y="26"/>
                  </a:cubicBezTo>
                  <a:cubicBezTo>
                    <a:pt x="19" y="28"/>
                    <a:pt x="16" y="30"/>
                    <a:pt x="13" y="32"/>
                  </a:cubicBezTo>
                  <a:cubicBezTo>
                    <a:pt x="10" y="35"/>
                    <a:pt x="6" y="37"/>
                    <a:pt x="2" y="40"/>
                  </a:cubicBezTo>
                  <a:cubicBezTo>
                    <a:pt x="0" y="41"/>
                    <a:pt x="0" y="44"/>
                    <a:pt x="1" y="46"/>
                  </a:cubicBezTo>
                  <a:cubicBezTo>
                    <a:pt x="2" y="47"/>
                    <a:pt x="3" y="48"/>
                    <a:pt x="5" y="48"/>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a:p>
          </p:txBody>
        </p:sp>
        <p:sp>
          <p:nvSpPr>
            <p:cNvPr id="18" name="Freeform 90"/>
            <p:cNvSpPr>
              <a:spLocks noEditPoints="1"/>
            </p:cNvSpPr>
            <p:nvPr/>
          </p:nvSpPr>
          <p:spPr bwMode="auto">
            <a:xfrm>
              <a:off x="17987963" y="7451726"/>
              <a:ext cx="1685925" cy="1787525"/>
            </a:xfrm>
            <a:custGeom>
              <a:avLst/>
              <a:gdLst>
                <a:gd name="T0" fmla="*/ 174 w 177"/>
                <a:gd name="T1" fmla="*/ 1 h 187"/>
                <a:gd name="T2" fmla="*/ 168 w 177"/>
                <a:gd name="T3" fmla="*/ 2 h 187"/>
                <a:gd name="T4" fmla="*/ 107 w 177"/>
                <a:gd name="T5" fmla="*/ 133 h 187"/>
                <a:gd name="T6" fmla="*/ 106 w 177"/>
                <a:gd name="T7" fmla="*/ 134 h 187"/>
                <a:gd name="T8" fmla="*/ 83 w 177"/>
                <a:gd name="T9" fmla="*/ 130 h 187"/>
                <a:gd name="T10" fmla="*/ 69 w 177"/>
                <a:gd name="T11" fmla="*/ 97 h 187"/>
                <a:gd name="T12" fmla="*/ 40 w 177"/>
                <a:gd name="T13" fmla="*/ 55 h 187"/>
                <a:gd name="T14" fmla="*/ 9 w 177"/>
                <a:gd name="T15" fmla="*/ 8 h 187"/>
                <a:gd name="T16" fmla="*/ 3 w 177"/>
                <a:gd name="T17" fmla="*/ 6 h 187"/>
                <a:gd name="T18" fmla="*/ 1 w 177"/>
                <a:gd name="T19" fmla="*/ 12 h 187"/>
                <a:gd name="T20" fmla="*/ 33 w 177"/>
                <a:gd name="T21" fmla="*/ 60 h 187"/>
                <a:gd name="T22" fmla="*/ 61 w 177"/>
                <a:gd name="T23" fmla="*/ 101 h 187"/>
                <a:gd name="T24" fmla="*/ 75 w 177"/>
                <a:gd name="T25" fmla="*/ 132 h 187"/>
                <a:gd name="T26" fmla="*/ 58 w 177"/>
                <a:gd name="T27" fmla="*/ 156 h 187"/>
                <a:gd name="T28" fmla="*/ 76 w 177"/>
                <a:gd name="T29" fmla="*/ 185 h 187"/>
                <a:gd name="T30" fmla="*/ 89 w 177"/>
                <a:gd name="T31" fmla="*/ 187 h 187"/>
                <a:gd name="T32" fmla="*/ 121 w 177"/>
                <a:gd name="T33" fmla="*/ 171 h 187"/>
                <a:gd name="T34" fmla="*/ 120 w 177"/>
                <a:gd name="T35" fmla="*/ 144 h 187"/>
                <a:gd name="T36" fmla="*/ 114 w 177"/>
                <a:gd name="T37" fmla="*/ 138 h 187"/>
                <a:gd name="T38" fmla="*/ 175 w 177"/>
                <a:gd name="T39" fmla="*/ 7 h 187"/>
                <a:gd name="T40" fmla="*/ 174 w 177"/>
                <a:gd name="T41" fmla="*/ 1 h 187"/>
                <a:gd name="T42" fmla="*/ 114 w 177"/>
                <a:gd name="T43" fmla="*/ 167 h 187"/>
                <a:gd name="T44" fmla="*/ 79 w 177"/>
                <a:gd name="T45" fmla="*/ 177 h 187"/>
                <a:gd name="T46" fmla="*/ 66 w 177"/>
                <a:gd name="T47" fmla="*/ 157 h 187"/>
                <a:gd name="T48" fmla="*/ 79 w 177"/>
                <a:gd name="T49" fmla="*/ 140 h 187"/>
                <a:gd name="T50" fmla="*/ 82 w 177"/>
                <a:gd name="T51" fmla="*/ 139 h 187"/>
                <a:gd name="T52" fmla="*/ 113 w 177"/>
                <a:gd name="T53" fmla="*/ 149 h 187"/>
                <a:gd name="T54" fmla="*/ 114 w 177"/>
                <a:gd name="T55" fmla="*/ 16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7" h="187">
                  <a:moveTo>
                    <a:pt x="174" y="1"/>
                  </a:moveTo>
                  <a:cubicBezTo>
                    <a:pt x="172" y="0"/>
                    <a:pt x="169" y="0"/>
                    <a:pt x="168" y="2"/>
                  </a:cubicBezTo>
                  <a:cubicBezTo>
                    <a:pt x="141" y="44"/>
                    <a:pt x="121" y="88"/>
                    <a:pt x="107" y="133"/>
                  </a:cubicBezTo>
                  <a:cubicBezTo>
                    <a:pt x="107" y="133"/>
                    <a:pt x="106" y="134"/>
                    <a:pt x="106" y="134"/>
                  </a:cubicBezTo>
                  <a:cubicBezTo>
                    <a:pt x="99" y="131"/>
                    <a:pt x="91" y="129"/>
                    <a:pt x="83" y="130"/>
                  </a:cubicBezTo>
                  <a:cubicBezTo>
                    <a:pt x="80" y="118"/>
                    <a:pt x="69" y="97"/>
                    <a:pt x="69" y="97"/>
                  </a:cubicBezTo>
                  <a:cubicBezTo>
                    <a:pt x="60" y="82"/>
                    <a:pt x="50" y="68"/>
                    <a:pt x="40" y="55"/>
                  </a:cubicBezTo>
                  <a:cubicBezTo>
                    <a:pt x="29" y="40"/>
                    <a:pt x="18" y="24"/>
                    <a:pt x="9" y="8"/>
                  </a:cubicBezTo>
                  <a:cubicBezTo>
                    <a:pt x="8" y="6"/>
                    <a:pt x="5" y="5"/>
                    <a:pt x="3" y="6"/>
                  </a:cubicBezTo>
                  <a:cubicBezTo>
                    <a:pt x="1" y="7"/>
                    <a:pt x="0" y="10"/>
                    <a:pt x="1" y="12"/>
                  </a:cubicBezTo>
                  <a:cubicBezTo>
                    <a:pt x="10" y="29"/>
                    <a:pt x="22" y="44"/>
                    <a:pt x="33" y="60"/>
                  </a:cubicBezTo>
                  <a:cubicBezTo>
                    <a:pt x="43" y="73"/>
                    <a:pt x="53" y="87"/>
                    <a:pt x="61" y="101"/>
                  </a:cubicBezTo>
                  <a:cubicBezTo>
                    <a:pt x="64" y="106"/>
                    <a:pt x="73" y="125"/>
                    <a:pt x="75" y="132"/>
                  </a:cubicBezTo>
                  <a:cubicBezTo>
                    <a:pt x="66" y="136"/>
                    <a:pt x="60" y="144"/>
                    <a:pt x="58" y="156"/>
                  </a:cubicBezTo>
                  <a:cubicBezTo>
                    <a:pt x="56" y="170"/>
                    <a:pt x="63" y="181"/>
                    <a:pt x="76" y="185"/>
                  </a:cubicBezTo>
                  <a:cubicBezTo>
                    <a:pt x="80" y="187"/>
                    <a:pt x="85" y="187"/>
                    <a:pt x="89" y="187"/>
                  </a:cubicBezTo>
                  <a:cubicBezTo>
                    <a:pt x="102" y="187"/>
                    <a:pt x="115" y="182"/>
                    <a:pt x="121" y="171"/>
                  </a:cubicBezTo>
                  <a:cubicBezTo>
                    <a:pt x="126" y="161"/>
                    <a:pt x="126" y="152"/>
                    <a:pt x="120" y="144"/>
                  </a:cubicBezTo>
                  <a:cubicBezTo>
                    <a:pt x="118" y="142"/>
                    <a:pt x="116" y="140"/>
                    <a:pt x="114" y="138"/>
                  </a:cubicBezTo>
                  <a:cubicBezTo>
                    <a:pt x="128" y="93"/>
                    <a:pt x="149" y="49"/>
                    <a:pt x="175" y="7"/>
                  </a:cubicBezTo>
                  <a:cubicBezTo>
                    <a:pt x="177" y="5"/>
                    <a:pt x="176" y="2"/>
                    <a:pt x="174" y="1"/>
                  </a:cubicBezTo>
                  <a:close/>
                  <a:moveTo>
                    <a:pt x="114" y="167"/>
                  </a:moveTo>
                  <a:cubicBezTo>
                    <a:pt x="107" y="178"/>
                    <a:pt x="90" y="181"/>
                    <a:pt x="79" y="177"/>
                  </a:cubicBezTo>
                  <a:cubicBezTo>
                    <a:pt x="73" y="175"/>
                    <a:pt x="64" y="170"/>
                    <a:pt x="66" y="157"/>
                  </a:cubicBezTo>
                  <a:cubicBezTo>
                    <a:pt x="68" y="147"/>
                    <a:pt x="74" y="142"/>
                    <a:pt x="79" y="140"/>
                  </a:cubicBezTo>
                  <a:cubicBezTo>
                    <a:pt x="80" y="140"/>
                    <a:pt x="81" y="140"/>
                    <a:pt x="82" y="139"/>
                  </a:cubicBezTo>
                  <a:cubicBezTo>
                    <a:pt x="93" y="137"/>
                    <a:pt x="107" y="141"/>
                    <a:pt x="113" y="149"/>
                  </a:cubicBezTo>
                  <a:cubicBezTo>
                    <a:pt x="117" y="154"/>
                    <a:pt x="117" y="160"/>
                    <a:pt x="114" y="167"/>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a:p>
          </p:txBody>
        </p:sp>
      </p:grpSp>
      <p:sp>
        <p:nvSpPr>
          <p:cNvPr id="10" name="Text Placeholder 9"/>
          <p:cNvSpPr>
            <a:spLocks noGrp="1"/>
          </p:cNvSpPr>
          <p:nvPr>
            <p:ph type="body" sz="quarter" idx="11"/>
          </p:nvPr>
        </p:nvSpPr>
        <p:spPr>
          <a:solidFill>
            <a:schemeClr val="accent3"/>
          </a:solidFill>
        </p:spPr>
        <p:txBody>
          <a:bodyPr/>
          <a:lstStyle/>
          <a:p>
            <a:endParaRPr lang="en-US" dirty="0"/>
          </a:p>
        </p:txBody>
      </p:sp>
      <p:sp>
        <p:nvSpPr>
          <p:cNvPr id="2" name="Content Placeholder 1"/>
          <p:cNvSpPr>
            <a:spLocks noGrp="1"/>
          </p:cNvSpPr>
          <p:nvPr>
            <p:ph idx="1"/>
          </p:nvPr>
        </p:nvSpPr>
        <p:spPr>
          <a:xfrm>
            <a:off x="376254" y="712411"/>
            <a:ext cx="4672427" cy="1177950"/>
          </a:xfrm>
        </p:spPr>
        <p:txBody>
          <a:bodyPr/>
          <a:lstStyle/>
          <a:p>
            <a:pPr>
              <a:spcBef>
                <a:spcPts val="0"/>
              </a:spcBef>
            </a:pPr>
            <a:r>
              <a:rPr lang="zh-CN" altLang="en-US" sz="3000" dirty="0">
                <a:latin typeface="+mj-ea"/>
                <a:ea typeface="+mj-ea"/>
                <a:cs typeface="Arial" charset="0"/>
              </a:rPr>
              <a:t>我们在稳步走向一场宏大的旅程。</a:t>
            </a:r>
            <a:endParaRPr lang="en-US" sz="3000" dirty="0">
              <a:latin typeface="+mj-ea"/>
              <a:ea typeface="+mj-ea"/>
              <a:cs typeface="Arial" charset="0"/>
            </a:endParaRPr>
          </a:p>
        </p:txBody>
      </p:sp>
      <p:sp>
        <p:nvSpPr>
          <p:cNvPr id="3" name="Footer Placeholder 2"/>
          <p:cNvSpPr>
            <a:spLocks noGrp="1"/>
          </p:cNvSpPr>
          <p:nvPr>
            <p:ph type="ftr" sz="quarter" idx="3"/>
          </p:nvPr>
        </p:nvSpPr>
        <p:spPr/>
        <p:txBody>
          <a:bodyPr/>
          <a:lstStyle/>
          <a:p>
            <a:r>
              <a:rPr lang="en-US" dirty="0"/>
              <a:t>Confidential. All Rights Reserved. Copyright © 2017 </a:t>
            </a:r>
            <a:r>
              <a:rPr lang="en-US" dirty="0">
                <a:latin typeface="Arial" panose="020B0604020202020204" pitchFamily="34" charset="0"/>
                <a:cs typeface="Arial" panose="020B0604020202020204" pitchFamily="34" charset="0"/>
              </a:rPr>
              <a:t>Digital Stationery Consortium</a:t>
            </a:r>
            <a:endParaRPr lang="en-US" dirty="0"/>
          </a:p>
        </p:txBody>
      </p:sp>
      <p:sp>
        <p:nvSpPr>
          <p:cNvPr id="4" name="Slide Number Placeholder 3"/>
          <p:cNvSpPr>
            <a:spLocks noGrp="1"/>
          </p:cNvSpPr>
          <p:nvPr>
            <p:ph type="sldNum" sz="quarter" idx="4"/>
          </p:nvPr>
        </p:nvSpPr>
        <p:spPr/>
        <p:txBody>
          <a:bodyPr/>
          <a:lstStyle/>
          <a:p>
            <a:fld id="{788D6957-B59A-4482-AFDF-706DB49E464E}" type="slidenum">
              <a:rPr lang="en-US" smtClean="0"/>
              <a:pPr/>
              <a:t>15</a:t>
            </a:fld>
            <a:endParaRPr lang="en-US" dirty="0"/>
          </a:p>
        </p:txBody>
      </p:sp>
      <p:sp>
        <p:nvSpPr>
          <p:cNvPr id="5" name="Rectangle 4"/>
          <p:cNvSpPr/>
          <p:nvPr/>
        </p:nvSpPr>
        <p:spPr>
          <a:xfrm>
            <a:off x="3436027" y="2554937"/>
            <a:ext cx="5404326" cy="1015663"/>
          </a:xfrm>
          <a:prstGeom prst="rect">
            <a:avLst/>
          </a:prstGeom>
        </p:spPr>
        <p:txBody>
          <a:bodyPr wrap="square">
            <a:spAutoFit/>
          </a:bodyPr>
          <a:lstStyle/>
          <a:p>
            <a:r>
              <a:rPr lang="zh-CN" altLang="en-US" sz="3000" dirty="0">
                <a:latin typeface="+mn-ea"/>
                <a:cs typeface="Arial" charset="0"/>
              </a:rPr>
              <a:t>请在今天就加入我们，共同定义数字墨水的未来！</a:t>
            </a:r>
            <a:endParaRPr lang="en-US" sz="3000" dirty="0">
              <a:latin typeface="+mn-ea"/>
              <a:cs typeface="Arial" charset="0"/>
            </a:endParaRPr>
          </a:p>
        </p:txBody>
      </p:sp>
      <p:sp>
        <p:nvSpPr>
          <p:cNvPr id="6" name="Rectangle 5"/>
          <p:cNvSpPr/>
          <p:nvPr/>
        </p:nvSpPr>
        <p:spPr>
          <a:xfrm>
            <a:off x="3410583" y="3963174"/>
            <a:ext cx="5507533" cy="492443"/>
          </a:xfrm>
          <a:prstGeom prst="rect">
            <a:avLst/>
          </a:prstGeom>
        </p:spPr>
        <p:txBody>
          <a:bodyPr wrap="none">
            <a:spAutoFit/>
          </a:bodyPr>
          <a:lstStyle/>
          <a:p>
            <a:pPr algn="ctr"/>
            <a:r>
              <a:rPr lang="en-US" sz="2600" dirty="0">
                <a:latin typeface="Arial" panose="020B0604020202020204" pitchFamily="34" charset="0"/>
                <a:cs typeface="Arial" panose="020B0604020202020204" pitchFamily="34" charset="0"/>
                <a:hlinkClick r:id="rId3"/>
              </a:rPr>
              <a:t>www.digitalstationeryconsortium.org</a:t>
            </a:r>
            <a:endParaRPr lang="en-US" sz="2600" dirty="0">
              <a:latin typeface="Arial" charset="0"/>
              <a:ea typeface="Arial" charset="0"/>
              <a:cs typeface="Arial" charset="0"/>
            </a:endParaRPr>
          </a:p>
        </p:txBody>
      </p:sp>
      <p:pic>
        <p:nvPicPr>
          <p:cNvPr id="7" name="Picture 6"/>
          <p:cNvPicPr>
            <a:picLocks noChangeAspect="1"/>
          </p:cNvPicPr>
          <p:nvPr/>
        </p:nvPicPr>
        <p:blipFill>
          <a:blip r:embed="rId4" cstate="print"/>
          <a:stretch>
            <a:fillRect/>
          </a:stretch>
        </p:blipFill>
        <p:spPr>
          <a:xfrm rot="19510583">
            <a:off x="1019406" y="2431563"/>
            <a:ext cx="2349500" cy="1447800"/>
          </a:xfrm>
          <a:prstGeom prst="rect">
            <a:avLst/>
          </a:prstGeom>
        </p:spPr>
      </p:pic>
      <p:pic>
        <p:nvPicPr>
          <p:cNvPr id="8" name="Picture 7"/>
          <p:cNvPicPr>
            <a:picLocks noChangeAspect="1"/>
          </p:cNvPicPr>
          <p:nvPr/>
        </p:nvPicPr>
        <p:blipFill>
          <a:blip r:embed="rId5" cstate="print"/>
          <a:stretch>
            <a:fillRect/>
          </a:stretch>
        </p:blipFill>
        <p:spPr>
          <a:xfrm>
            <a:off x="0" y="2533832"/>
            <a:ext cx="1162584" cy="1758974"/>
          </a:xfrm>
          <a:prstGeom prst="rect">
            <a:avLst/>
          </a:prstGeom>
        </p:spPr>
      </p:pic>
      <p:pic>
        <p:nvPicPr>
          <p:cNvPr id="9" name="Picture 8"/>
          <p:cNvPicPr>
            <a:picLocks noChangeAspect="1"/>
          </p:cNvPicPr>
          <p:nvPr/>
        </p:nvPicPr>
        <p:blipFill>
          <a:blip r:embed="rId6" cstate="print"/>
          <a:stretch>
            <a:fillRect/>
          </a:stretch>
        </p:blipFill>
        <p:spPr>
          <a:xfrm>
            <a:off x="7365775" y="887246"/>
            <a:ext cx="1778225" cy="1275118"/>
          </a:xfrm>
          <a:prstGeom prst="rect">
            <a:avLst/>
          </a:prstGeom>
        </p:spPr>
      </p:pic>
    </p:spTree>
    <p:extLst>
      <p:ext uri="{BB962C8B-B14F-4D97-AF65-F5344CB8AC3E}">
        <p14:creationId xmlns:p14="http://schemas.microsoft.com/office/powerpoint/2010/main" val="1485892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p:txBody>
      </p:sp>
      <p:sp>
        <p:nvSpPr>
          <p:cNvPr id="4" name="Footer Placeholder 3"/>
          <p:cNvSpPr>
            <a:spLocks noGrp="1"/>
          </p:cNvSpPr>
          <p:nvPr>
            <p:ph type="ftr" sz="quarter" idx="3"/>
          </p:nvPr>
        </p:nvSpPr>
        <p:spPr/>
        <p:txBody>
          <a:bodyPr/>
          <a:lstStyle/>
          <a:p>
            <a:r>
              <a:rPr lang="zh-CN" altLang="en-US" dirty="0">
                <a:latin typeface="Arial" panose="020B0604020202020204" pitchFamily="34" charset="0"/>
                <a:cs typeface="Arial" panose="020B0604020202020204" pitchFamily="34" charset="0"/>
              </a:rPr>
              <a:t>机密文件。保留所有权利。版权所有</a:t>
            </a:r>
            <a:r>
              <a:rPr lang="en-US" altLang="zh-CN"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2017 </a:t>
            </a:r>
            <a:r>
              <a:rPr lang="zh-CN" altLang="en-US" dirty="0">
                <a:latin typeface="Arial" panose="020B0604020202020204" pitchFamily="34" charset="0"/>
                <a:cs typeface="Arial" panose="020B0604020202020204" pitchFamily="34" charset="0"/>
              </a:rPr>
              <a:t>数字文具联盟</a:t>
            </a:r>
            <a:endParaRPr lang="en-US"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4"/>
          </p:nvPr>
        </p:nvSpPr>
        <p:spPr/>
        <p:txBody>
          <a:bodyPr/>
          <a:lstStyle/>
          <a:p>
            <a:fld id="{788D6957-B59A-4482-AFDF-706DB49E464E}" type="slidenum">
              <a:rPr lang="en-US" smtClean="0"/>
              <a:pPr/>
              <a:t>2</a:t>
            </a:fld>
            <a:endParaRPr lang="en-US" dirty="0"/>
          </a:p>
        </p:txBody>
      </p:sp>
      <p:sp>
        <p:nvSpPr>
          <p:cNvPr id="6" name="Title 1"/>
          <p:cNvSpPr>
            <a:spLocks noGrp="1"/>
          </p:cNvSpPr>
          <p:nvPr>
            <p:ph type="title"/>
          </p:nvPr>
        </p:nvSpPr>
        <p:spPr>
          <a:xfrm>
            <a:off x="395287" y="205978"/>
            <a:ext cx="8353425" cy="857250"/>
          </a:xfrm>
        </p:spPr>
        <p:txBody>
          <a:bodyPr/>
          <a:lstStyle/>
          <a:p>
            <a:r>
              <a:rPr lang="zh-CN" altLang="en-US" sz="2800" dirty="0">
                <a:latin typeface="Arial" panose="020B0604020202020204" pitchFamily="34" charset="0"/>
                <a:cs typeface="Arial" panose="020B0604020202020204" pitchFamily="34" charset="0"/>
              </a:rPr>
              <a:t>数字文具联盟</a:t>
            </a:r>
            <a:endParaRPr lang="en-US" sz="2800" dirty="0">
              <a:latin typeface="Arial" panose="020B0604020202020204" pitchFamily="34" charset="0"/>
              <a:cs typeface="Arial" panose="020B0604020202020204" pitchFamily="34" charset="0"/>
            </a:endParaRPr>
          </a:p>
        </p:txBody>
      </p:sp>
      <p:sp>
        <p:nvSpPr>
          <p:cNvPr id="7" name="Content Placeholder 2"/>
          <p:cNvSpPr txBox="1">
            <a:spLocks/>
          </p:cNvSpPr>
          <p:nvPr/>
        </p:nvSpPr>
        <p:spPr>
          <a:xfrm>
            <a:off x="395287" y="1180804"/>
            <a:ext cx="5713333" cy="1168619"/>
          </a:xfrm>
          <a:prstGeom prst="rect">
            <a:avLst/>
          </a:prstGeom>
        </p:spPr>
        <p:txBody>
          <a:bodyPr/>
          <a:lstStyle>
            <a:lvl1pPr marL="0" indent="0" algn="l" defTabSz="914400" rtl="0" eaLnBrk="1" latinLnBrk="0" hangingPunct="1">
              <a:spcBef>
                <a:spcPts val="600"/>
              </a:spcBef>
              <a:buFont typeface="Arial" panose="020B0604020202020204" pitchFamily="34" charset="0"/>
              <a:buNone/>
              <a:defRPr sz="2000" kern="1200">
                <a:solidFill>
                  <a:schemeClr val="tx1"/>
                </a:solidFill>
                <a:latin typeface="+mn-lt"/>
                <a:ea typeface="+mn-ea"/>
                <a:cs typeface="+mn-cs"/>
              </a:defRPr>
            </a:lvl1pPr>
            <a:lvl2pPr marL="180000" indent="-1800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2pPr>
            <a:lvl3pPr marL="360000" indent="-180000" algn="l" defTabSz="914400" rtl="0" eaLnBrk="1" latinLnBrk="0" hangingPunct="1">
              <a:spcBef>
                <a:spcPts val="400"/>
              </a:spcBef>
              <a:buFont typeface="Arial" panose="020B0604020202020204" pitchFamily="34" charset="0"/>
              <a:buChar char="•"/>
              <a:defRPr sz="1600" kern="1200">
                <a:solidFill>
                  <a:schemeClr val="tx1"/>
                </a:solidFill>
                <a:latin typeface="+mn-lt"/>
                <a:ea typeface="+mn-ea"/>
                <a:cs typeface="+mn-cs"/>
              </a:defRPr>
            </a:lvl3pPr>
            <a:lvl4pPr marL="540000" indent="-180000" algn="l" defTabSz="914400" rtl="0" eaLnBrk="1" latinLnBrk="0" hangingPunct="1">
              <a:spcBef>
                <a:spcPts val="400"/>
              </a:spcBef>
              <a:buFont typeface="Arial" panose="020B0604020202020204" pitchFamily="34" charset="0"/>
              <a:buChar char="•"/>
              <a:defRPr sz="1600" kern="1200">
                <a:solidFill>
                  <a:schemeClr val="tx1"/>
                </a:solidFill>
                <a:latin typeface="+mn-lt"/>
                <a:ea typeface="+mn-ea"/>
                <a:cs typeface="+mn-cs"/>
              </a:defRPr>
            </a:lvl4pPr>
            <a:lvl5pPr marL="720000" indent="-180000" algn="l" defTabSz="914400" rtl="0" eaLnBrk="1" latinLnBrk="0" hangingPunct="1">
              <a:spcBef>
                <a:spcPts val="4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dirty="0">
                <a:latin typeface="Arial" panose="020B0604020202020204" pitchFamily="34" charset="0"/>
                <a:cs typeface="Arial" panose="020B0604020202020204" pitchFamily="34" charset="0"/>
              </a:rPr>
              <a:t>我们是全球行业伙伴联盟，</a:t>
            </a:r>
            <a:r>
              <a:rPr lang="zh-CN" altLang="en-US" dirty="0">
                <a:solidFill>
                  <a:srgbClr val="FF0000"/>
                </a:solidFill>
                <a:latin typeface="Arial" panose="020B0604020202020204" pitchFamily="34" charset="0"/>
                <a:cs typeface="Arial" panose="020B0604020202020204" pitchFamily="34" charset="0"/>
              </a:rPr>
              <a:t>致力于创建一个新的数字文具市场类别</a:t>
            </a:r>
            <a:r>
              <a:rPr lang="zh-CN" altLang="en-US" dirty="0">
                <a:latin typeface="Arial" panose="020B0604020202020204" pitchFamily="34" charset="0"/>
                <a:cs typeface="Arial" panose="020B0604020202020204" pitchFamily="34" charset="0"/>
              </a:rPr>
              <a:t>。</a:t>
            </a:r>
            <a:endParaRPr lang="en-US" altLang="ja-JP" dirty="0">
              <a:latin typeface="Arial" panose="020B0604020202020204" pitchFamily="34" charset="0"/>
              <a:cs typeface="Arial" panose="020B0604020202020204" pitchFamily="34" charset="0"/>
            </a:endParaRPr>
          </a:p>
        </p:txBody>
      </p:sp>
      <p:sp>
        <p:nvSpPr>
          <p:cNvPr id="9" name="Freeform 7"/>
          <p:cNvSpPr>
            <a:spLocks/>
          </p:cNvSpPr>
          <p:nvPr/>
        </p:nvSpPr>
        <p:spPr bwMode="auto">
          <a:xfrm rot="1131266" flipV="1">
            <a:off x="2417812" y="2531878"/>
            <a:ext cx="1504738" cy="938221"/>
          </a:xfrm>
          <a:custGeom>
            <a:avLst/>
            <a:gdLst>
              <a:gd name="T0" fmla="*/ 1065 w 1564"/>
              <a:gd name="T1" fmla="*/ 901 h 955"/>
              <a:gd name="T2" fmla="*/ 1277 w 1564"/>
              <a:gd name="T3" fmla="*/ 653 h 955"/>
              <a:gd name="T4" fmla="*/ 392 w 1564"/>
              <a:gd name="T5" fmla="*/ 260 h 955"/>
              <a:gd name="T6" fmla="*/ 1065 w 1564"/>
              <a:gd name="T7" fmla="*/ 901 h 955"/>
            </a:gdLst>
            <a:ahLst/>
            <a:cxnLst>
              <a:cxn ang="0">
                <a:pos x="T0" y="T1"/>
              </a:cxn>
              <a:cxn ang="0">
                <a:pos x="T2" y="T3"/>
              </a:cxn>
              <a:cxn ang="0">
                <a:pos x="T4" y="T5"/>
              </a:cxn>
              <a:cxn ang="0">
                <a:pos x="T6" y="T7"/>
              </a:cxn>
            </a:cxnLst>
            <a:rect l="0" t="0" r="r" b="b"/>
            <a:pathLst>
              <a:path w="1564" h="955">
                <a:moveTo>
                  <a:pt x="1065" y="901"/>
                </a:moveTo>
                <a:cubicBezTo>
                  <a:pt x="1185" y="796"/>
                  <a:pt x="1256" y="714"/>
                  <a:pt x="1277" y="653"/>
                </a:cubicBezTo>
                <a:cubicBezTo>
                  <a:pt x="1564" y="164"/>
                  <a:pt x="675" y="0"/>
                  <a:pt x="392" y="260"/>
                </a:cubicBezTo>
                <a:cubicBezTo>
                  <a:pt x="0" y="620"/>
                  <a:pt x="759" y="955"/>
                  <a:pt x="1065" y="90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p:nvSpPr>
        <p:spPr bwMode="auto">
          <a:xfrm rot="8971984">
            <a:off x="409209" y="3430047"/>
            <a:ext cx="1290446" cy="905192"/>
          </a:xfrm>
          <a:custGeom>
            <a:avLst/>
            <a:gdLst>
              <a:gd name="T0" fmla="*/ 1065 w 1564"/>
              <a:gd name="T1" fmla="*/ 901 h 955"/>
              <a:gd name="T2" fmla="*/ 1277 w 1564"/>
              <a:gd name="T3" fmla="*/ 653 h 955"/>
              <a:gd name="T4" fmla="*/ 392 w 1564"/>
              <a:gd name="T5" fmla="*/ 260 h 955"/>
              <a:gd name="T6" fmla="*/ 1065 w 1564"/>
              <a:gd name="T7" fmla="*/ 901 h 955"/>
            </a:gdLst>
            <a:ahLst/>
            <a:cxnLst>
              <a:cxn ang="0">
                <a:pos x="T0" y="T1"/>
              </a:cxn>
              <a:cxn ang="0">
                <a:pos x="T2" y="T3"/>
              </a:cxn>
              <a:cxn ang="0">
                <a:pos x="T4" y="T5"/>
              </a:cxn>
              <a:cxn ang="0">
                <a:pos x="T6" y="T7"/>
              </a:cxn>
            </a:cxnLst>
            <a:rect l="0" t="0" r="r" b="b"/>
            <a:pathLst>
              <a:path w="1564" h="955">
                <a:moveTo>
                  <a:pt x="1065" y="901"/>
                </a:moveTo>
                <a:cubicBezTo>
                  <a:pt x="1185" y="796"/>
                  <a:pt x="1256" y="714"/>
                  <a:pt x="1277" y="653"/>
                </a:cubicBezTo>
                <a:cubicBezTo>
                  <a:pt x="1564" y="164"/>
                  <a:pt x="675" y="0"/>
                  <a:pt x="392" y="260"/>
                </a:cubicBezTo>
                <a:cubicBezTo>
                  <a:pt x="0" y="620"/>
                  <a:pt x="759" y="955"/>
                  <a:pt x="1065" y="901"/>
                </a:cubicBezTo>
                <a:close/>
              </a:path>
            </a:pathLst>
          </a:custGeom>
          <a:solidFill>
            <a:srgbClr val="9862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5182864" y="2313909"/>
            <a:ext cx="3416968" cy="523220"/>
          </a:xfrm>
          <a:prstGeom prst="rect">
            <a:avLst/>
          </a:prstGeom>
          <a:noFill/>
        </p:spPr>
        <p:txBody>
          <a:bodyPr wrap="square" rtlCol="0">
            <a:spAutoFit/>
          </a:bodyPr>
          <a:lstStyle/>
          <a:p>
            <a:pPr algn="r"/>
            <a:r>
              <a:rPr lang="zh-CN" altLang="en-US" sz="2800" dirty="0"/>
              <a:t>我们的使命</a:t>
            </a:r>
            <a:endParaRPr lang="en-US" sz="2800" dirty="0"/>
          </a:p>
        </p:txBody>
      </p:sp>
      <p:sp>
        <p:nvSpPr>
          <p:cNvPr id="12" name="TextBox 11"/>
          <p:cNvSpPr txBox="1"/>
          <p:nvPr/>
        </p:nvSpPr>
        <p:spPr>
          <a:xfrm>
            <a:off x="4841815" y="2979849"/>
            <a:ext cx="3740067" cy="923330"/>
          </a:xfrm>
          <a:prstGeom prst="rect">
            <a:avLst/>
          </a:prstGeom>
          <a:noFill/>
        </p:spPr>
        <p:txBody>
          <a:bodyPr wrap="square" rtlCol="0">
            <a:spAutoFit/>
          </a:bodyPr>
          <a:lstStyle/>
          <a:p>
            <a:r>
              <a:rPr lang="zh-CN" altLang="en-US" dirty="0">
                <a:latin typeface="Arial" panose="020B0604020202020204" pitchFamily="34" charset="0"/>
                <a:cs typeface="Arial" panose="020B0604020202020204" pitchFamily="34" charset="0"/>
              </a:rPr>
              <a:t>推广及管理基于</a:t>
            </a:r>
            <a:r>
              <a:rPr lang="en-US" altLang="ja-JP" dirty="0">
                <a:latin typeface="Arial" panose="020B0604020202020204" pitchFamily="34" charset="0"/>
                <a:cs typeface="Arial" panose="020B0604020202020204" pitchFamily="34" charset="0"/>
              </a:rPr>
              <a:t>WILL</a:t>
            </a:r>
            <a:r>
              <a:rPr lang="en-US" altLang="ja-JP" baseline="30000" dirty="0">
                <a:latin typeface="Arial" panose="020B0604020202020204" pitchFamily="34" charset="0"/>
                <a:cs typeface="Arial" panose="020B0604020202020204" pitchFamily="34" charset="0"/>
              </a:rPr>
              <a:t>TM</a:t>
            </a:r>
            <a:r>
              <a:rPr lang="zh-CN" altLang="en-US" dirty="0">
                <a:latin typeface="Arial" panose="020B0604020202020204" pitchFamily="34" charset="0"/>
                <a:cs typeface="Arial" panose="020B0604020202020204" pitchFamily="34" charset="0"/>
              </a:rPr>
              <a:t>的数字墨水格式，使数字墨水成为通用、开放及智能的内容格式</a:t>
            </a:r>
            <a:endParaRPr lang="en-US" dirty="0"/>
          </a:p>
        </p:txBody>
      </p:sp>
    </p:spTree>
    <p:extLst>
      <p:ext uri="{BB962C8B-B14F-4D97-AF65-F5344CB8AC3E}">
        <p14:creationId xmlns:p14="http://schemas.microsoft.com/office/powerpoint/2010/main" val="1560299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p:cNvSpPr>
            <a:spLocks noGrp="1"/>
          </p:cNvSpPr>
          <p:nvPr>
            <p:ph type="body" sz="quarter" idx="15"/>
          </p:nvPr>
        </p:nvSpPr>
        <p:spPr>
          <a:solidFill>
            <a:schemeClr val="accent3"/>
          </a:solidFill>
        </p:spPr>
        <p:txBody>
          <a:bodyPr/>
          <a:lstStyle/>
          <a:p>
            <a:endParaRPr lang="en-US" dirty="0"/>
          </a:p>
        </p:txBody>
      </p:sp>
      <p:sp>
        <p:nvSpPr>
          <p:cNvPr id="2" name="Title 1"/>
          <p:cNvSpPr>
            <a:spLocks noGrp="1"/>
          </p:cNvSpPr>
          <p:nvPr>
            <p:ph type="title"/>
          </p:nvPr>
        </p:nvSpPr>
        <p:spPr>
          <a:xfrm>
            <a:off x="395287" y="205978"/>
            <a:ext cx="8353425" cy="857250"/>
          </a:xfrm>
        </p:spPr>
        <p:txBody>
          <a:bodyPr/>
          <a:lstStyle/>
          <a:p>
            <a:r>
              <a:rPr lang="zh-CN" altLang="en-US" dirty="0">
                <a:latin typeface="Arial" panose="020B0604020202020204" pitchFamily="34" charset="0"/>
                <a:cs typeface="Arial" panose="020B0604020202020204" pitchFamily="34" charset="0"/>
              </a:rPr>
              <a:t>我们的活动</a:t>
            </a:r>
            <a:endParaRPr lang="en-US" dirty="0">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395286" y="1347773"/>
            <a:ext cx="8569202" cy="2250449"/>
          </a:xfrm>
        </p:spPr>
        <p:txBody>
          <a:bodyPr/>
          <a:lstStyle/>
          <a:p>
            <a:pPr marL="315913" indent="-304800">
              <a:lnSpc>
                <a:spcPct val="120000"/>
              </a:lnSpc>
              <a:buFont typeface="Arial" charset="0"/>
              <a:buChar char="•"/>
            </a:pPr>
            <a:r>
              <a:rPr lang="zh-CN" altLang="en-US" sz="2000" dirty="0">
                <a:latin typeface="Arial" panose="020B0604020202020204" pitchFamily="34" charset="0"/>
                <a:cs typeface="Arial" panose="020B0604020202020204" pitchFamily="34" charset="0"/>
              </a:rPr>
              <a:t>促进行业伙伴之间的互动和交流</a:t>
            </a:r>
            <a:endParaRPr lang="en-US" sz="2000" dirty="0">
              <a:latin typeface="Arial" panose="020B0604020202020204" pitchFamily="34" charset="0"/>
              <a:cs typeface="Arial" panose="020B0604020202020204" pitchFamily="34" charset="0"/>
            </a:endParaRPr>
          </a:p>
          <a:p>
            <a:pPr marL="315913" indent="-304800">
              <a:lnSpc>
                <a:spcPct val="120000"/>
              </a:lnSpc>
              <a:buFont typeface="Arial" charset="0"/>
              <a:buChar char="•"/>
            </a:pPr>
            <a:r>
              <a:rPr lang="zh-CN" altLang="en-US" sz="2000" dirty="0">
                <a:latin typeface="Arial" panose="020B0604020202020204" pitchFamily="34" charset="0"/>
                <a:cs typeface="Arial" panose="020B0604020202020204" pitchFamily="34" charset="0"/>
              </a:rPr>
              <a:t>发现数字文具未来的市场和用户需求</a:t>
            </a:r>
            <a:endParaRPr lang="en-US" sz="2000" dirty="0">
              <a:latin typeface="Arial" panose="020B0604020202020204" pitchFamily="34" charset="0"/>
              <a:cs typeface="Arial" panose="020B0604020202020204" pitchFamily="34" charset="0"/>
            </a:endParaRPr>
          </a:p>
          <a:p>
            <a:pPr marL="315913" indent="-304800">
              <a:lnSpc>
                <a:spcPct val="120000"/>
              </a:lnSpc>
              <a:buFont typeface="Arial" charset="0"/>
              <a:buChar char="•"/>
            </a:pPr>
            <a:r>
              <a:rPr lang="zh-CN" altLang="en-US" sz="2000" dirty="0">
                <a:latin typeface="Arial" panose="020B0604020202020204" pitchFamily="34" charset="0"/>
                <a:cs typeface="Arial" panose="020B0604020202020204" pitchFamily="34" charset="0"/>
              </a:rPr>
              <a:t>促成数字墨水作为创造、捕捉及分享创意的基本平台</a:t>
            </a:r>
            <a:endParaRPr lang="en-US" altLang="zh-CN" sz="2000" dirty="0">
              <a:latin typeface="Arial" panose="020B0604020202020204" pitchFamily="34" charset="0"/>
              <a:cs typeface="Arial" panose="020B0604020202020204" pitchFamily="34" charset="0"/>
            </a:endParaRPr>
          </a:p>
          <a:p>
            <a:pPr marL="315913" indent="-304800">
              <a:lnSpc>
                <a:spcPct val="120000"/>
              </a:lnSpc>
              <a:buFont typeface="Arial" charset="0"/>
              <a:buChar char="•"/>
            </a:pPr>
            <a:r>
              <a:rPr lang="zh-CN" altLang="en-US" sz="2000" dirty="0">
                <a:latin typeface="Arial" panose="020B0604020202020204" pitchFamily="34" charset="0"/>
                <a:cs typeface="Arial" panose="020B0604020202020204" pitchFamily="34" charset="0"/>
              </a:rPr>
              <a:t>将数字墨水格式</a:t>
            </a:r>
            <a:r>
              <a:rPr lang="en-US" sz="2000" dirty="0">
                <a:latin typeface="Arial" panose="020B0604020202020204" pitchFamily="34" charset="0"/>
                <a:cs typeface="Arial" panose="020B0604020202020204" pitchFamily="34" charset="0"/>
              </a:rPr>
              <a:t>WILL™</a:t>
            </a:r>
            <a:r>
              <a:rPr lang="zh-CN" altLang="en-US" sz="2000" dirty="0">
                <a:latin typeface="Arial" panose="020B0604020202020204" pitchFamily="34" charset="0"/>
                <a:cs typeface="Arial" panose="020B0604020202020204" pitchFamily="34" charset="0"/>
              </a:rPr>
              <a:t>用于各种平台和应用</a:t>
            </a:r>
            <a:endParaRPr lang="en-US" sz="2000" dirty="0">
              <a:latin typeface="Arial" panose="020B0604020202020204" pitchFamily="34" charset="0"/>
              <a:cs typeface="Arial" panose="020B0604020202020204" pitchFamily="34" charset="0"/>
            </a:endParaRPr>
          </a:p>
          <a:p>
            <a:pPr marL="315913" indent="-304800">
              <a:lnSpc>
                <a:spcPct val="120000"/>
              </a:lnSpc>
              <a:buFont typeface="Arial" charset="0"/>
              <a:buChar char="•"/>
            </a:pPr>
            <a:r>
              <a:rPr lang="zh-CN" altLang="en-US" sz="2000" dirty="0">
                <a:latin typeface="Arial" panose="020B0604020202020204" pitchFamily="34" charset="0"/>
                <a:cs typeface="Arial" panose="020B0604020202020204" pitchFamily="34" charset="0"/>
              </a:rPr>
              <a:t>使得数字墨水成为启用云的、分布式的及智能的生态系统的有机组成部分</a:t>
            </a:r>
            <a:endParaRPr lang="en-US" sz="20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3"/>
          </p:nvPr>
        </p:nvSpPr>
        <p:spPr/>
        <p:txBody>
          <a:bodyPr/>
          <a:lstStyle/>
          <a:p>
            <a:r>
              <a:rPr lang="en-US" dirty="0"/>
              <a:t>Confidential. All Rights Reserved. Copyright © 2017</a:t>
            </a:r>
            <a:r>
              <a:rPr lang="en-US" dirty="0">
                <a:latin typeface="Arial" panose="020B0604020202020204" pitchFamily="34" charset="0"/>
                <a:cs typeface="Arial" panose="020B0604020202020204" pitchFamily="34" charset="0"/>
              </a:rPr>
              <a:t> Digital Stationery Consortium</a:t>
            </a:r>
            <a:endParaRPr lang="en-US" dirty="0"/>
          </a:p>
        </p:txBody>
      </p:sp>
      <p:sp>
        <p:nvSpPr>
          <p:cNvPr id="5" name="Slide Number Placeholder 4"/>
          <p:cNvSpPr>
            <a:spLocks noGrp="1"/>
          </p:cNvSpPr>
          <p:nvPr>
            <p:ph type="sldNum" sz="quarter" idx="4"/>
          </p:nvPr>
        </p:nvSpPr>
        <p:spPr/>
        <p:txBody>
          <a:bodyPr/>
          <a:lstStyle/>
          <a:p>
            <a:fld id="{788D6957-B59A-4482-AFDF-706DB49E464E}" type="slidenum">
              <a:rPr lang="en-US" smtClean="0"/>
              <a:pPr/>
              <a:t>3</a:t>
            </a:fld>
            <a:endParaRPr lang="en-US" dirty="0"/>
          </a:p>
        </p:txBody>
      </p:sp>
      <p:sp>
        <p:nvSpPr>
          <p:cNvPr id="13" name="Freeform 7"/>
          <p:cNvSpPr>
            <a:spLocks/>
          </p:cNvSpPr>
          <p:nvPr/>
        </p:nvSpPr>
        <p:spPr bwMode="auto">
          <a:xfrm>
            <a:off x="6660232" y="339502"/>
            <a:ext cx="1118046" cy="698966"/>
          </a:xfrm>
          <a:custGeom>
            <a:avLst/>
            <a:gdLst>
              <a:gd name="T0" fmla="*/ 1065 w 1564"/>
              <a:gd name="T1" fmla="*/ 901 h 955"/>
              <a:gd name="T2" fmla="*/ 1277 w 1564"/>
              <a:gd name="T3" fmla="*/ 653 h 955"/>
              <a:gd name="T4" fmla="*/ 392 w 1564"/>
              <a:gd name="T5" fmla="*/ 260 h 955"/>
              <a:gd name="T6" fmla="*/ 1065 w 1564"/>
              <a:gd name="T7" fmla="*/ 901 h 955"/>
            </a:gdLst>
            <a:ahLst/>
            <a:cxnLst>
              <a:cxn ang="0">
                <a:pos x="T0" y="T1"/>
              </a:cxn>
              <a:cxn ang="0">
                <a:pos x="T2" y="T3"/>
              </a:cxn>
              <a:cxn ang="0">
                <a:pos x="T4" y="T5"/>
              </a:cxn>
              <a:cxn ang="0">
                <a:pos x="T6" y="T7"/>
              </a:cxn>
            </a:cxnLst>
            <a:rect l="0" t="0" r="r" b="b"/>
            <a:pathLst>
              <a:path w="1564" h="955">
                <a:moveTo>
                  <a:pt x="1065" y="901"/>
                </a:moveTo>
                <a:cubicBezTo>
                  <a:pt x="1185" y="796"/>
                  <a:pt x="1256" y="714"/>
                  <a:pt x="1277" y="653"/>
                </a:cubicBezTo>
                <a:cubicBezTo>
                  <a:pt x="1564" y="164"/>
                  <a:pt x="675" y="0"/>
                  <a:pt x="392" y="260"/>
                </a:cubicBezTo>
                <a:cubicBezTo>
                  <a:pt x="0" y="620"/>
                  <a:pt x="759" y="955"/>
                  <a:pt x="1065" y="901"/>
                </a:cubicBezTo>
                <a:close/>
              </a:path>
            </a:pathLst>
          </a:custGeom>
          <a:solidFill>
            <a:srgbClr val="9862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5"/>
          <p:cNvSpPr>
            <a:spLocks/>
          </p:cNvSpPr>
          <p:nvPr/>
        </p:nvSpPr>
        <p:spPr bwMode="auto">
          <a:xfrm>
            <a:off x="6084168" y="771550"/>
            <a:ext cx="400189" cy="395283"/>
          </a:xfrm>
          <a:custGeom>
            <a:avLst/>
            <a:gdLst>
              <a:gd name="T0" fmla="*/ 574 w 577"/>
              <a:gd name="T1" fmla="*/ 340 h 570"/>
              <a:gd name="T2" fmla="*/ 410 w 577"/>
              <a:gd name="T3" fmla="*/ 61 h 570"/>
              <a:gd name="T4" fmla="*/ 69 w 577"/>
              <a:gd name="T5" fmla="*/ 79 h 570"/>
              <a:gd name="T6" fmla="*/ 6 w 577"/>
              <a:gd name="T7" fmla="*/ 269 h 570"/>
              <a:gd name="T8" fmla="*/ 103 w 577"/>
              <a:gd name="T9" fmla="*/ 484 h 570"/>
              <a:gd name="T10" fmla="*/ 385 w 577"/>
              <a:gd name="T11" fmla="*/ 570 h 570"/>
              <a:gd name="T12" fmla="*/ 574 w 577"/>
              <a:gd name="T13" fmla="*/ 340 h 570"/>
            </a:gdLst>
            <a:ahLst/>
            <a:cxnLst>
              <a:cxn ang="0">
                <a:pos x="T0" y="T1"/>
              </a:cxn>
              <a:cxn ang="0">
                <a:pos x="T2" y="T3"/>
              </a:cxn>
              <a:cxn ang="0">
                <a:pos x="T4" y="T5"/>
              </a:cxn>
              <a:cxn ang="0">
                <a:pos x="T6" y="T7"/>
              </a:cxn>
              <a:cxn ang="0">
                <a:pos x="T8" y="T9"/>
              </a:cxn>
              <a:cxn ang="0">
                <a:pos x="T10" y="T11"/>
              </a:cxn>
              <a:cxn ang="0">
                <a:pos x="T12" y="T13"/>
              </a:cxn>
            </a:cxnLst>
            <a:rect l="0" t="0" r="r" b="b"/>
            <a:pathLst>
              <a:path w="577" h="570">
                <a:moveTo>
                  <a:pt x="574" y="340"/>
                </a:moveTo>
                <a:cubicBezTo>
                  <a:pt x="577" y="224"/>
                  <a:pt x="523" y="131"/>
                  <a:pt x="410" y="61"/>
                </a:cubicBezTo>
                <a:cubicBezTo>
                  <a:pt x="318" y="0"/>
                  <a:pt x="204" y="5"/>
                  <a:pt x="69" y="79"/>
                </a:cubicBezTo>
                <a:cubicBezTo>
                  <a:pt x="27" y="163"/>
                  <a:pt x="6" y="227"/>
                  <a:pt x="6" y="269"/>
                </a:cubicBezTo>
                <a:cubicBezTo>
                  <a:pt x="0" y="309"/>
                  <a:pt x="32" y="381"/>
                  <a:pt x="103" y="484"/>
                </a:cubicBezTo>
                <a:cubicBezTo>
                  <a:pt x="154" y="530"/>
                  <a:pt x="248" y="558"/>
                  <a:pt x="385" y="570"/>
                </a:cubicBezTo>
                <a:cubicBezTo>
                  <a:pt x="499" y="539"/>
                  <a:pt x="562" y="462"/>
                  <a:pt x="574" y="34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333613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1"/>
          </p:nvPr>
        </p:nvSpPr>
        <p:spPr>
          <a:solidFill>
            <a:srgbClr val="834D9A"/>
          </a:solidFill>
        </p:spPr>
        <p:txBody>
          <a:bodyPr/>
          <a:lstStyle/>
          <a:p>
            <a:endParaRPr lang="en-US" dirty="0"/>
          </a:p>
        </p:txBody>
      </p:sp>
      <p:sp>
        <p:nvSpPr>
          <p:cNvPr id="2" name="Content Placeholder 1"/>
          <p:cNvSpPr>
            <a:spLocks noGrp="1"/>
          </p:cNvSpPr>
          <p:nvPr>
            <p:ph idx="1"/>
          </p:nvPr>
        </p:nvSpPr>
        <p:spPr>
          <a:xfrm>
            <a:off x="1171140" y="1874630"/>
            <a:ext cx="6801720" cy="1179274"/>
          </a:xfrm>
        </p:spPr>
        <p:txBody>
          <a:bodyPr/>
          <a:lstStyle/>
          <a:p>
            <a:pPr algn="ctr"/>
            <a:r>
              <a:rPr lang="zh-CN" altLang="en-US" sz="4400" dirty="0">
                <a:latin typeface="Arial" panose="020B0604020202020204" pitchFamily="34" charset="0"/>
                <a:cs typeface="Arial" panose="020B0604020202020204" pitchFamily="34" charset="0"/>
              </a:rPr>
              <a:t>联盟成员</a:t>
            </a:r>
            <a:endParaRPr lang="en-US" sz="4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
          </p:nvPr>
        </p:nvSpPr>
        <p:spPr/>
        <p:txBody>
          <a:bodyPr/>
          <a:lstStyle/>
          <a:p>
            <a:fld id="{788D6957-B59A-4482-AFDF-706DB49E464E}" type="slidenum">
              <a:rPr lang="en-US" smtClean="0"/>
              <a:pPr/>
              <a:t>4</a:t>
            </a:fld>
            <a:endParaRPr lang="en-US" dirty="0"/>
          </a:p>
        </p:txBody>
      </p:sp>
      <p:pic>
        <p:nvPicPr>
          <p:cNvPr id="40"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1817" y="95917"/>
            <a:ext cx="1418140" cy="832086"/>
          </a:xfrm>
          <a:prstGeom prst="rect">
            <a:avLst/>
          </a:prstGeom>
          <a:solidFill>
            <a:schemeClr val="bg1"/>
          </a:solidFill>
        </p:spPr>
      </p:pic>
      <p:sp>
        <p:nvSpPr>
          <p:cNvPr id="42" name="Footer Placeholder 2"/>
          <p:cNvSpPr>
            <a:spLocks noGrp="1"/>
          </p:cNvSpPr>
          <p:nvPr>
            <p:ph type="ftr" sz="quarter" idx="3"/>
          </p:nvPr>
        </p:nvSpPr>
        <p:spPr>
          <a:xfrm>
            <a:off x="396677" y="4803776"/>
            <a:ext cx="4175324" cy="180975"/>
          </a:xfrm>
        </p:spPr>
        <p:txBody>
          <a:bodyPr/>
          <a:lstStyle/>
          <a:p>
            <a:r>
              <a:rPr lang="en-US" dirty="0">
                <a:latin typeface="Arial" panose="020B0604020202020204" pitchFamily="34" charset="0"/>
                <a:cs typeface="Arial" panose="020B0604020202020204" pitchFamily="34" charset="0"/>
              </a:rPr>
              <a:t>Confidential. All Rights Reserved. Copyright © 2017 Digital Stationery Consortium</a:t>
            </a:r>
          </a:p>
        </p:txBody>
      </p:sp>
      <p:pic>
        <p:nvPicPr>
          <p:cNvPr id="3" name="Picture 2"/>
          <p:cNvPicPr>
            <a:picLocks noChangeAspect="1"/>
          </p:cNvPicPr>
          <p:nvPr/>
        </p:nvPicPr>
        <p:blipFill>
          <a:blip r:embed="rId4" cstate="print"/>
          <a:stretch>
            <a:fillRect/>
          </a:stretch>
        </p:blipFill>
        <p:spPr>
          <a:xfrm flipH="1">
            <a:off x="7305055" y="1462885"/>
            <a:ext cx="1838945" cy="2775766"/>
          </a:xfrm>
          <a:prstGeom prst="rect">
            <a:avLst/>
          </a:prstGeom>
        </p:spPr>
      </p:pic>
      <p:pic>
        <p:nvPicPr>
          <p:cNvPr id="5" name="Picture 4"/>
          <p:cNvPicPr>
            <a:picLocks noChangeAspect="1"/>
          </p:cNvPicPr>
          <p:nvPr/>
        </p:nvPicPr>
        <p:blipFill>
          <a:blip r:embed="rId5" cstate="print"/>
          <a:stretch>
            <a:fillRect/>
          </a:stretch>
        </p:blipFill>
        <p:spPr>
          <a:xfrm flipH="1">
            <a:off x="0" y="2672639"/>
            <a:ext cx="2376750" cy="1700157"/>
          </a:xfrm>
          <a:prstGeom prst="rect">
            <a:avLst/>
          </a:prstGeom>
        </p:spPr>
      </p:pic>
      <p:pic>
        <p:nvPicPr>
          <p:cNvPr id="8" name="Picture 7"/>
          <p:cNvPicPr>
            <a:picLocks noChangeAspect="1"/>
          </p:cNvPicPr>
          <p:nvPr/>
        </p:nvPicPr>
        <p:blipFill>
          <a:blip r:embed="rId6" cstate="print"/>
          <a:stretch>
            <a:fillRect/>
          </a:stretch>
        </p:blipFill>
        <p:spPr>
          <a:xfrm>
            <a:off x="3913623" y="483651"/>
            <a:ext cx="1316755" cy="1307213"/>
          </a:xfrm>
          <a:prstGeom prst="rect">
            <a:avLst/>
          </a:prstGeom>
        </p:spPr>
      </p:pic>
    </p:spTree>
    <p:extLst>
      <p:ext uri="{BB962C8B-B14F-4D97-AF65-F5344CB8AC3E}">
        <p14:creationId xmlns:p14="http://schemas.microsoft.com/office/powerpoint/2010/main" val="256082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p:cNvSpPr>
            <a:spLocks noGrp="1"/>
          </p:cNvSpPr>
          <p:nvPr>
            <p:ph type="body" sz="quarter" idx="10"/>
          </p:nvPr>
        </p:nvSpPr>
        <p:spPr/>
        <p:txBody>
          <a:bodyPr/>
          <a:lstStyle/>
          <a:p>
            <a:endParaRPr lang="en-US" dirty="0"/>
          </a:p>
        </p:txBody>
      </p:sp>
      <p:sp>
        <p:nvSpPr>
          <p:cNvPr id="3" name="Title 2"/>
          <p:cNvSpPr>
            <a:spLocks noGrp="1"/>
          </p:cNvSpPr>
          <p:nvPr>
            <p:ph type="title"/>
          </p:nvPr>
        </p:nvSpPr>
        <p:spPr>
          <a:xfrm>
            <a:off x="395287" y="205978"/>
            <a:ext cx="8353425" cy="556022"/>
          </a:xfrm>
        </p:spPr>
        <p:txBody>
          <a:bodyPr/>
          <a:lstStyle/>
          <a:p>
            <a:r>
              <a:rPr lang="zh-CN" altLang="en-US" dirty="0"/>
              <a:t>贡献者成员</a:t>
            </a:r>
            <a:endParaRPr lang="en-US" dirty="0"/>
          </a:p>
        </p:txBody>
      </p:sp>
      <p:sp>
        <p:nvSpPr>
          <p:cNvPr id="4" name="Footer Placeholder 3"/>
          <p:cNvSpPr>
            <a:spLocks noGrp="1"/>
          </p:cNvSpPr>
          <p:nvPr>
            <p:ph type="ftr" sz="quarter" idx="3"/>
          </p:nvPr>
        </p:nvSpPr>
        <p:spPr/>
        <p:txBody>
          <a:bodyPr/>
          <a:lstStyle/>
          <a:p>
            <a:r>
              <a:rPr lang="en-US" dirty="0">
                <a:latin typeface="Arial" panose="020B0604020202020204" pitchFamily="34" charset="0"/>
                <a:cs typeface="Arial" panose="020B0604020202020204" pitchFamily="34" charset="0"/>
              </a:rPr>
              <a:t>Confidential. All Rights Reserved. Copyright © 2017 Digital Stationery Consortium</a:t>
            </a:r>
          </a:p>
        </p:txBody>
      </p:sp>
      <p:sp>
        <p:nvSpPr>
          <p:cNvPr id="5" name="Slide Number Placeholder 4"/>
          <p:cNvSpPr>
            <a:spLocks noGrp="1"/>
          </p:cNvSpPr>
          <p:nvPr>
            <p:ph type="sldNum" sz="quarter" idx="4"/>
          </p:nvPr>
        </p:nvSpPr>
        <p:spPr/>
        <p:txBody>
          <a:bodyPr/>
          <a:lstStyle/>
          <a:p>
            <a:fld id="{788D6957-B59A-4482-AFDF-706DB49E464E}" type="slidenum">
              <a:rPr lang="en-US" smtClean="0"/>
              <a:pPr/>
              <a:t>5</a:t>
            </a:fld>
            <a:endParaRPr lang="en-US" dirty="0"/>
          </a:p>
        </p:txBody>
      </p:sp>
      <p:pic>
        <p:nvPicPr>
          <p:cNvPr id="12" name="Picture 11">
            <a:hlinkClick r:id="rId3"/>
          </p:cNvPr>
          <p:cNvPicPr>
            <a:picLocks noChangeAspect="1"/>
          </p:cNvPicPr>
          <p:nvPr/>
        </p:nvPicPr>
        <p:blipFill>
          <a:blip r:embed="rId4" cstate="print"/>
          <a:stretch>
            <a:fillRect/>
          </a:stretch>
        </p:blipFill>
        <p:spPr>
          <a:xfrm>
            <a:off x="4199433" y="804716"/>
            <a:ext cx="585595" cy="556315"/>
          </a:xfrm>
          <a:prstGeom prst="rect">
            <a:avLst/>
          </a:prstGeom>
        </p:spPr>
      </p:pic>
      <p:pic>
        <p:nvPicPr>
          <p:cNvPr id="13" name="Picture 12">
            <a:hlinkClick r:id="rId5"/>
          </p:cNvPr>
          <p:cNvPicPr>
            <a:picLocks noChangeAspect="1"/>
          </p:cNvPicPr>
          <p:nvPr/>
        </p:nvPicPr>
        <p:blipFill>
          <a:blip r:embed="rId6" cstate="print"/>
          <a:stretch>
            <a:fillRect/>
          </a:stretch>
        </p:blipFill>
        <p:spPr>
          <a:xfrm>
            <a:off x="2776909" y="717515"/>
            <a:ext cx="1070784" cy="595460"/>
          </a:xfrm>
          <a:prstGeom prst="rect">
            <a:avLst/>
          </a:prstGeom>
        </p:spPr>
      </p:pic>
      <p:pic>
        <p:nvPicPr>
          <p:cNvPr id="14" name="Picture 13">
            <a:hlinkClick r:id="rId7"/>
          </p:cNvPr>
          <p:cNvPicPr>
            <a:picLocks noChangeAspect="1"/>
          </p:cNvPicPr>
          <p:nvPr/>
        </p:nvPicPr>
        <p:blipFill>
          <a:blip r:embed="rId8" cstate="print"/>
          <a:stretch>
            <a:fillRect/>
          </a:stretch>
        </p:blipFill>
        <p:spPr>
          <a:xfrm>
            <a:off x="856603" y="1151548"/>
            <a:ext cx="1183119" cy="657929"/>
          </a:xfrm>
          <a:prstGeom prst="rect">
            <a:avLst/>
          </a:prstGeom>
        </p:spPr>
      </p:pic>
      <p:pic>
        <p:nvPicPr>
          <p:cNvPr id="15" name="Picture 14">
            <a:hlinkClick r:id="rId9"/>
          </p:cNvPr>
          <p:cNvPicPr>
            <a:picLocks noChangeAspect="1"/>
          </p:cNvPicPr>
          <p:nvPr/>
        </p:nvPicPr>
        <p:blipFill>
          <a:blip r:embed="rId10" cstate="print"/>
          <a:stretch>
            <a:fillRect/>
          </a:stretch>
        </p:blipFill>
        <p:spPr>
          <a:xfrm>
            <a:off x="1707086" y="847573"/>
            <a:ext cx="943824" cy="453991"/>
          </a:xfrm>
          <a:prstGeom prst="rect">
            <a:avLst/>
          </a:prstGeom>
        </p:spPr>
      </p:pic>
      <p:pic>
        <p:nvPicPr>
          <p:cNvPr id="16" name="Picture 15">
            <a:hlinkClick r:id="rId11"/>
          </p:cNvPr>
          <p:cNvPicPr>
            <a:picLocks noChangeAspect="1"/>
          </p:cNvPicPr>
          <p:nvPr/>
        </p:nvPicPr>
        <p:blipFill>
          <a:blip r:embed="rId12" cstate="print"/>
          <a:stretch>
            <a:fillRect/>
          </a:stretch>
        </p:blipFill>
        <p:spPr>
          <a:xfrm>
            <a:off x="395288" y="866350"/>
            <a:ext cx="798946" cy="343547"/>
          </a:xfrm>
          <a:prstGeom prst="rect">
            <a:avLst/>
          </a:prstGeom>
        </p:spPr>
      </p:pic>
      <p:sp>
        <p:nvSpPr>
          <p:cNvPr id="17" name="Title 2"/>
          <p:cNvSpPr txBox="1">
            <a:spLocks/>
          </p:cNvSpPr>
          <p:nvPr/>
        </p:nvSpPr>
        <p:spPr>
          <a:xfrm>
            <a:off x="389362" y="1505483"/>
            <a:ext cx="3516416" cy="556022"/>
          </a:xfrm>
          <a:prstGeom prst="rect">
            <a:avLst/>
          </a:prstGeom>
        </p:spPr>
        <p:txBody>
          <a:bodyPr vert="horz" lIns="0" tIns="0" rIns="0" bIns="0" rtlCol="0" anchor="b">
            <a:noAutofit/>
          </a:bodyPr>
          <a:lstStyle>
            <a:lvl1pPr algn="l" defTabSz="914400" rtl="0" eaLnBrk="1" latinLnBrk="0" hangingPunct="1">
              <a:spcBef>
                <a:spcPct val="0"/>
              </a:spcBef>
              <a:buNone/>
              <a:defRPr sz="3000" kern="1200">
                <a:solidFill>
                  <a:schemeClr val="tx1"/>
                </a:solidFill>
                <a:latin typeface="+mj-lt"/>
                <a:ea typeface="+mj-ea"/>
                <a:cs typeface="+mj-cs"/>
              </a:defRPr>
            </a:lvl1pPr>
          </a:lstStyle>
          <a:p>
            <a:r>
              <a:rPr lang="zh-CN" altLang="en-US" dirty="0"/>
              <a:t>推动者成员</a:t>
            </a:r>
            <a:endParaRPr lang="en-US" dirty="0"/>
          </a:p>
        </p:txBody>
      </p:sp>
      <p:pic>
        <p:nvPicPr>
          <p:cNvPr id="18" name="Picture 17">
            <a:hlinkClick r:id="rId13"/>
          </p:cNvPr>
          <p:cNvPicPr>
            <a:picLocks noChangeAspect="1"/>
          </p:cNvPicPr>
          <p:nvPr/>
        </p:nvPicPr>
        <p:blipFill>
          <a:blip r:embed="rId14" cstate="print"/>
          <a:stretch>
            <a:fillRect/>
          </a:stretch>
        </p:blipFill>
        <p:spPr>
          <a:xfrm>
            <a:off x="2279130" y="2717981"/>
            <a:ext cx="1135099" cy="492800"/>
          </a:xfrm>
          <a:prstGeom prst="rect">
            <a:avLst/>
          </a:prstGeom>
        </p:spPr>
      </p:pic>
      <p:pic>
        <p:nvPicPr>
          <p:cNvPr id="21" name="Picture 20">
            <a:hlinkClick r:id="rId15"/>
          </p:cNvPr>
          <p:cNvPicPr>
            <a:picLocks noChangeAspect="1"/>
          </p:cNvPicPr>
          <p:nvPr/>
        </p:nvPicPr>
        <p:blipFill>
          <a:blip r:embed="rId16" cstate="print"/>
          <a:stretch>
            <a:fillRect/>
          </a:stretch>
        </p:blipFill>
        <p:spPr>
          <a:xfrm>
            <a:off x="431036" y="2151119"/>
            <a:ext cx="814535" cy="338847"/>
          </a:xfrm>
          <a:prstGeom prst="rect">
            <a:avLst/>
          </a:prstGeom>
        </p:spPr>
      </p:pic>
      <p:pic>
        <p:nvPicPr>
          <p:cNvPr id="2" name="Picture 1">
            <a:hlinkClick r:id="rId17"/>
          </p:cNvPr>
          <p:cNvPicPr>
            <a:picLocks noChangeAspect="1"/>
          </p:cNvPicPr>
          <p:nvPr/>
        </p:nvPicPr>
        <p:blipFill>
          <a:blip r:embed="rId18" cstate="print"/>
          <a:stretch>
            <a:fillRect/>
          </a:stretch>
        </p:blipFill>
        <p:spPr>
          <a:xfrm>
            <a:off x="7878159" y="3701715"/>
            <a:ext cx="661977" cy="695800"/>
          </a:xfrm>
          <a:prstGeom prst="rect">
            <a:avLst/>
          </a:prstGeom>
        </p:spPr>
      </p:pic>
      <p:pic>
        <p:nvPicPr>
          <p:cNvPr id="8" name="Picture 7">
            <a:hlinkClick r:id="rId19"/>
          </p:cNvPr>
          <p:cNvPicPr>
            <a:picLocks noChangeAspect="1"/>
          </p:cNvPicPr>
          <p:nvPr/>
        </p:nvPicPr>
        <p:blipFill>
          <a:blip r:embed="rId20" cstate="print"/>
          <a:stretch>
            <a:fillRect/>
          </a:stretch>
        </p:blipFill>
        <p:spPr>
          <a:xfrm>
            <a:off x="2039722" y="3387027"/>
            <a:ext cx="632078" cy="777942"/>
          </a:xfrm>
          <a:prstGeom prst="rect">
            <a:avLst/>
          </a:prstGeom>
        </p:spPr>
      </p:pic>
      <p:pic>
        <p:nvPicPr>
          <p:cNvPr id="9" name="Picture 8">
            <a:hlinkClick r:id="rId21"/>
          </p:cNvPr>
          <p:cNvPicPr>
            <a:picLocks noChangeAspect="1"/>
          </p:cNvPicPr>
          <p:nvPr/>
        </p:nvPicPr>
        <p:blipFill>
          <a:blip r:embed="rId22" cstate="print"/>
          <a:stretch>
            <a:fillRect/>
          </a:stretch>
        </p:blipFill>
        <p:spPr>
          <a:xfrm>
            <a:off x="3601320" y="2584983"/>
            <a:ext cx="710406" cy="723245"/>
          </a:xfrm>
          <a:prstGeom prst="rect">
            <a:avLst/>
          </a:prstGeom>
        </p:spPr>
      </p:pic>
      <p:pic>
        <p:nvPicPr>
          <p:cNvPr id="11" name="Picture 10">
            <a:hlinkClick r:id="rId23"/>
          </p:cNvPr>
          <p:cNvPicPr>
            <a:picLocks noChangeAspect="1"/>
          </p:cNvPicPr>
          <p:nvPr/>
        </p:nvPicPr>
        <p:blipFill>
          <a:blip r:embed="rId24" cstate="print"/>
          <a:stretch>
            <a:fillRect/>
          </a:stretch>
        </p:blipFill>
        <p:spPr>
          <a:xfrm>
            <a:off x="540956" y="3801199"/>
            <a:ext cx="1113086" cy="543600"/>
          </a:xfrm>
          <a:prstGeom prst="rect">
            <a:avLst/>
          </a:prstGeom>
        </p:spPr>
      </p:pic>
      <p:pic>
        <p:nvPicPr>
          <p:cNvPr id="22" name="Picture 21" descr="A picture containing clipart&#10;&#10;Description generated with high confidence">
            <a:hlinkClick r:id="rId25"/>
            <a:extLst>
              <a:ext uri="{FF2B5EF4-FFF2-40B4-BE49-F238E27FC236}">
                <a16:creationId xmlns:a16="http://schemas.microsoft.com/office/drawing/2014/main" id="{42CD4BB9-24E3-48B5-8F68-1B21D7E95FD1}"/>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536022" y="2660237"/>
            <a:ext cx="1520841" cy="483157"/>
          </a:xfrm>
          <a:prstGeom prst="rect">
            <a:avLst/>
          </a:prstGeom>
        </p:spPr>
      </p:pic>
      <p:pic>
        <p:nvPicPr>
          <p:cNvPr id="24" name="Picture 23" descr="A picture containing clipart&#10;&#10;Description generated with high confidence">
            <a:hlinkClick r:id="rId27"/>
            <a:extLst>
              <a:ext uri="{FF2B5EF4-FFF2-40B4-BE49-F238E27FC236}">
                <a16:creationId xmlns:a16="http://schemas.microsoft.com/office/drawing/2014/main" id="{742AF948-042D-4EBE-B911-6D4D9462CC49}"/>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5728136" y="3115389"/>
            <a:ext cx="1595776" cy="426201"/>
          </a:xfrm>
          <a:prstGeom prst="rect">
            <a:avLst/>
          </a:prstGeom>
        </p:spPr>
      </p:pic>
      <p:pic>
        <p:nvPicPr>
          <p:cNvPr id="26" name="Picture 25">
            <a:hlinkClick r:id="rId29"/>
            <a:extLst>
              <a:ext uri="{FF2B5EF4-FFF2-40B4-BE49-F238E27FC236}">
                <a16:creationId xmlns:a16="http://schemas.microsoft.com/office/drawing/2014/main" id="{98BD9D6E-D6F4-406D-99A6-3E535F48DE24}"/>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3892096" y="1985151"/>
            <a:ext cx="2084317" cy="388727"/>
          </a:xfrm>
          <a:prstGeom prst="rect">
            <a:avLst/>
          </a:prstGeom>
        </p:spPr>
      </p:pic>
      <p:pic>
        <p:nvPicPr>
          <p:cNvPr id="28" name="Picture 27">
            <a:hlinkClick r:id="rId31"/>
            <a:extLst>
              <a:ext uri="{FF2B5EF4-FFF2-40B4-BE49-F238E27FC236}">
                <a16:creationId xmlns:a16="http://schemas.microsoft.com/office/drawing/2014/main" id="{7ADF7A75-7AC3-451E-8625-F99AFF74E49D}"/>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252713" y="3342639"/>
            <a:ext cx="1376730" cy="281616"/>
          </a:xfrm>
          <a:prstGeom prst="rect">
            <a:avLst/>
          </a:prstGeom>
        </p:spPr>
      </p:pic>
      <p:pic>
        <p:nvPicPr>
          <p:cNvPr id="7" name="Picture 6"/>
          <p:cNvPicPr>
            <a:picLocks noChangeAspect="1"/>
          </p:cNvPicPr>
          <p:nvPr/>
        </p:nvPicPr>
        <p:blipFill>
          <a:blip r:embed="rId33" cstate="print"/>
          <a:stretch>
            <a:fillRect/>
          </a:stretch>
        </p:blipFill>
        <p:spPr>
          <a:xfrm>
            <a:off x="5876654" y="2373878"/>
            <a:ext cx="1318971" cy="573036"/>
          </a:xfrm>
          <a:prstGeom prst="rect">
            <a:avLst/>
          </a:prstGeom>
        </p:spPr>
      </p:pic>
      <p:pic>
        <p:nvPicPr>
          <p:cNvPr id="30" name="Picture 29" descr="A picture containing device&#10;&#10;Description generated with high confidence">
            <a:hlinkClick r:id="rId34"/>
            <a:extLst>
              <a:ext uri="{FF2B5EF4-FFF2-40B4-BE49-F238E27FC236}">
                <a16:creationId xmlns:a16="http://schemas.microsoft.com/office/drawing/2014/main" id="{DA7A9109-061A-487D-B5BA-29A71CBF6C35}"/>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7239971" y="1965615"/>
            <a:ext cx="1744820" cy="667137"/>
          </a:xfrm>
          <a:prstGeom prst="rect">
            <a:avLst/>
          </a:prstGeom>
        </p:spPr>
      </p:pic>
      <p:pic>
        <p:nvPicPr>
          <p:cNvPr id="6" name="Picture 5">
            <a:hlinkClick r:id="rId36"/>
            <a:extLst>
              <a:ext uri="{FF2B5EF4-FFF2-40B4-BE49-F238E27FC236}">
                <a16:creationId xmlns:a16="http://schemas.microsoft.com/office/drawing/2014/main" id="{34C56235-7490-41D3-B1AD-E88F271E0C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7671308" y="2841474"/>
            <a:ext cx="655992" cy="655992"/>
          </a:xfrm>
          <a:prstGeom prst="rect">
            <a:avLst/>
          </a:prstGeom>
        </p:spPr>
      </p:pic>
      <p:pic>
        <p:nvPicPr>
          <p:cNvPr id="10" name="Picture 9">
            <a:hlinkClick r:id="rId38"/>
          </p:cNvPr>
          <p:cNvPicPr>
            <a:picLocks noChangeAspect="1"/>
          </p:cNvPicPr>
          <p:nvPr/>
        </p:nvPicPr>
        <p:blipFill>
          <a:blip r:embed="rId39" cstate="print"/>
          <a:stretch>
            <a:fillRect/>
          </a:stretch>
        </p:blipFill>
        <p:spPr>
          <a:xfrm>
            <a:off x="3152199" y="3467137"/>
            <a:ext cx="764413" cy="777942"/>
          </a:xfrm>
          <a:prstGeom prst="rect">
            <a:avLst/>
          </a:prstGeom>
        </p:spPr>
      </p:pic>
      <p:pic>
        <p:nvPicPr>
          <p:cNvPr id="19" name="Picture 18">
            <a:extLst>
              <a:ext uri="{FF2B5EF4-FFF2-40B4-BE49-F238E27FC236}">
                <a16:creationId xmlns:a16="http://schemas.microsoft.com/office/drawing/2014/main" id="{FF5BC858-A955-428E-831C-2DE31019D281}"/>
              </a:ext>
            </a:extLst>
          </p:cNvPr>
          <p:cNvPicPr>
            <a:picLocks noChangeAspect="1"/>
          </p:cNvPicPr>
          <p:nvPr/>
        </p:nvPicPr>
        <p:blipFill>
          <a:blip r:embed="rId40"/>
          <a:stretch>
            <a:fillRect/>
          </a:stretch>
        </p:blipFill>
        <p:spPr>
          <a:xfrm>
            <a:off x="2659391" y="1389089"/>
            <a:ext cx="1377038" cy="333527"/>
          </a:xfrm>
          <a:prstGeom prst="rect">
            <a:avLst/>
          </a:prstGeom>
        </p:spPr>
      </p:pic>
      <p:pic>
        <p:nvPicPr>
          <p:cNvPr id="25" name="Picture 24">
            <a:extLst>
              <a:ext uri="{FF2B5EF4-FFF2-40B4-BE49-F238E27FC236}">
                <a16:creationId xmlns:a16="http://schemas.microsoft.com/office/drawing/2014/main" id="{2E8F024B-AC86-460B-BC95-407558873B49}"/>
              </a:ext>
            </a:extLst>
          </p:cNvPr>
          <p:cNvPicPr>
            <a:picLocks noChangeAspect="1"/>
          </p:cNvPicPr>
          <p:nvPr/>
        </p:nvPicPr>
        <p:blipFill>
          <a:blip r:embed="rId41"/>
          <a:stretch>
            <a:fillRect/>
          </a:stretch>
        </p:blipFill>
        <p:spPr>
          <a:xfrm>
            <a:off x="6467600" y="918084"/>
            <a:ext cx="1648569" cy="383480"/>
          </a:xfrm>
          <a:prstGeom prst="rect">
            <a:avLst/>
          </a:prstGeom>
        </p:spPr>
      </p:pic>
      <p:pic>
        <p:nvPicPr>
          <p:cNvPr id="27" name="Picture 26">
            <a:extLst>
              <a:ext uri="{FF2B5EF4-FFF2-40B4-BE49-F238E27FC236}">
                <a16:creationId xmlns:a16="http://schemas.microsoft.com/office/drawing/2014/main" id="{19AC155E-89C5-491A-9C0B-F2A6816444DB}"/>
              </a:ext>
            </a:extLst>
          </p:cNvPr>
          <p:cNvPicPr>
            <a:picLocks noChangeAspect="1"/>
          </p:cNvPicPr>
          <p:nvPr/>
        </p:nvPicPr>
        <p:blipFill>
          <a:blip r:embed="rId42"/>
          <a:stretch>
            <a:fillRect/>
          </a:stretch>
        </p:blipFill>
        <p:spPr>
          <a:xfrm>
            <a:off x="4889212" y="1140469"/>
            <a:ext cx="1549890" cy="624526"/>
          </a:xfrm>
          <a:prstGeom prst="rect">
            <a:avLst/>
          </a:prstGeom>
        </p:spPr>
      </p:pic>
      <p:pic>
        <p:nvPicPr>
          <p:cNvPr id="29" name="Picture 28">
            <a:extLst>
              <a:ext uri="{FF2B5EF4-FFF2-40B4-BE49-F238E27FC236}">
                <a16:creationId xmlns:a16="http://schemas.microsoft.com/office/drawing/2014/main" id="{C60FD4B9-551A-44A7-AE8F-4F6C27D6694B}"/>
              </a:ext>
            </a:extLst>
          </p:cNvPr>
          <p:cNvPicPr>
            <a:picLocks noChangeAspect="1"/>
          </p:cNvPicPr>
          <p:nvPr/>
        </p:nvPicPr>
        <p:blipFill>
          <a:blip r:embed="rId43"/>
          <a:stretch>
            <a:fillRect/>
          </a:stretch>
        </p:blipFill>
        <p:spPr>
          <a:xfrm>
            <a:off x="1981477" y="2097195"/>
            <a:ext cx="1579635" cy="468576"/>
          </a:xfrm>
          <a:prstGeom prst="rect">
            <a:avLst/>
          </a:prstGeom>
        </p:spPr>
      </p:pic>
      <p:pic>
        <p:nvPicPr>
          <p:cNvPr id="31" name="Picture 30">
            <a:extLst>
              <a:ext uri="{FF2B5EF4-FFF2-40B4-BE49-F238E27FC236}">
                <a16:creationId xmlns:a16="http://schemas.microsoft.com/office/drawing/2014/main" id="{7A702264-67C4-44A7-B40F-B43FDC6A505C}"/>
              </a:ext>
            </a:extLst>
          </p:cNvPr>
          <p:cNvPicPr>
            <a:picLocks noChangeAspect="1"/>
          </p:cNvPicPr>
          <p:nvPr/>
        </p:nvPicPr>
        <p:blipFill>
          <a:blip r:embed="rId44"/>
          <a:stretch>
            <a:fillRect/>
          </a:stretch>
        </p:blipFill>
        <p:spPr>
          <a:xfrm>
            <a:off x="4675411" y="2525994"/>
            <a:ext cx="839952" cy="602910"/>
          </a:xfrm>
          <a:prstGeom prst="rect">
            <a:avLst/>
          </a:prstGeom>
        </p:spPr>
      </p:pic>
      <p:pic>
        <p:nvPicPr>
          <p:cNvPr id="32" name="Picture 31">
            <a:extLst>
              <a:ext uri="{FF2B5EF4-FFF2-40B4-BE49-F238E27FC236}">
                <a16:creationId xmlns:a16="http://schemas.microsoft.com/office/drawing/2014/main" id="{206369D3-A36B-4B36-AB13-0F4BDFE1DACF}"/>
              </a:ext>
            </a:extLst>
          </p:cNvPr>
          <p:cNvPicPr>
            <a:picLocks noChangeAspect="1"/>
          </p:cNvPicPr>
          <p:nvPr/>
        </p:nvPicPr>
        <p:blipFill>
          <a:blip r:embed="rId45"/>
          <a:stretch>
            <a:fillRect/>
          </a:stretch>
        </p:blipFill>
        <p:spPr>
          <a:xfrm>
            <a:off x="4214025" y="3388341"/>
            <a:ext cx="1120388" cy="633903"/>
          </a:xfrm>
          <a:prstGeom prst="rect">
            <a:avLst/>
          </a:prstGeom>
        </p:spPr>
      </p:pic>
      <p:pic>
        <p:nvPicPr>
          <p:cNvPr id="33" name="Picture 32">
            <a:extLst>
              <a:ext uri="{FF2B5EF4-FFF2-40B4-BE49-F238E27FC236}">
                <a16:creationId xmlns:a16="http://schemas.microsoft.com/office/drawing/2014/main" id="{0BB340B3-5533-4C2F-A853-8906722630F2}"/>
              </a:ext>
            </a:extLst>
          </p:cNvPr>
          <p:cNvPicPr>
            <a:picLocks noChangeAspect="1"/>
          </p:cNvPicPr>
          <p:nvPr/>
        </p:nvPicPr>
        <p:blipFill>
          <a:blip r:embed="rId46"/>
          <a:stretch>
            <a:fillRect/>
          </a:stretch>
        </p:blipFill>
        <p:spPr>
          <a:xfrm>
            <a:off x="5515363" y="3703004"/>
            <a:ext cx="1801849" cy="565503"/>
          </a:xfrm>
          <a:prstGeom prst="rect">
            <a:avLst/>
          </a:prstGeom>
        </p:spPr>
      </p:pic>
    </p:spTree>
    <p:extLst>
      <p:ext uri="{BB962C8B-B14F-4D97-AF65-F5344CB8AC3E}">
        <p14:creationId xmlns:p14="http://schemas.microsoft.com/office/powerpoint/2010/main" val="415073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p:txBody>
      </p:sp>
      <p:sp>
        <p:nvSpPr>
          <p:cNvPr id="4" name="Footer Placeholder 3"/>
          <p:cNvSpPr>
            <a:spLocks noGrp="1"/>
          </p:cNvSpPr>
          <p:nvPr>
            <p:ph type="ftr" sz="quarter" idx="3"/>
          </p:nvPr>
        </p:nvSpPr>
        <p:spPr/>
        <p:txBody>
          <a:bodyPr/>
          <a:lstStyle/>
          <a:p>
            <a:r>
              <a:rPr lang="en-US" dirty="0">
                <a:latin typeface="Arial" panose="020B0604020202020204" pitchFamily="34" charset="0"/>
                <a:cs typeface="Arial" panose="020B0604020202020204" pitchFamily="34" charset="0"/>
              </a:rPr>
              <a:t>Confidential. All Rights Reserved. Copyright © 2017 Digital Stationery Consortium</a:t>
            </a:r>
          </a:p>
        </p:txBody>
      </p:sp>
      <p:sp>
        <p:nvSpPr>
          <p:cNvPr id="5" name="Slide Number Placeholder 4"/>
          <p:cNvSpPr>
            <a:spLocks noGrp="1"/>
          </p:cNvSpPr>
          <p:nvPr>
            <p:ph type="sldNum" sz="quarter" idx="4"/>
          </p:nvPr>
        </p:nvSpPr>
        <p:spPr/>
        <p:txBody>
          <a:bodyPr/>
          <a:lstStyle/>
          <a:p>
            <a:fld id="{788D6957-B59A-4482-AFDF-706DB49E464E}" type="slidenum">
              <a:rPr lang="en-US" smtClean="0"/>
              <a:pPr/>
              <a:t>6</a:t>
            </a:fld>
            <a:endParaRPr lang="en-US" dirty="0"/>
          </a:p>
        </p:txBody>
      </p:sp>
      <p:graphicFrame>
        <p:nvGraphicFramePr>
          <p:cNvPr id="40" name="Table 39"/>
          <p:cNvGraphicFramePr>
            <a:graphicFrameLocks noGrp="1"/>
          </p:cNvGraphicFramePr>
          <p:nvPr>
            <p:extLst>
              <p:ext uri="{D42A27DB-BD31-4B8C-83A1-F6EECF244321}">
                <p14:modId xmlns:p14="http://schemas.microsoft.com/office/powerpoint/2010/main" val="1849960143"/>
              </p:ext>
            </p:extLst>
          </p:nvPr>
        </p:nvGraphicFramePr>
        <p:xfrm>
          <a:off x="342125" y="339917"/>
          <a:ext cx="5707801" cy="3980080"/>
        </p:xfrm>
        <a:graphic>
          <a:graphicData uri="http://schemas.openxmlformats.org/drawingml/2006/table">
            <a:tbl>
              <a:tblPr>
                <a:solidFill>
                  <a:srgbClr val="FBFBFB"/>
                </a:solidFill>
                <a:tableStyleId>{5C22544A-7EE6-4342-B048-85BDC9FD1C3A}</a:tableStyleId>
              </a:tblPr>
              <a:tblGrid>
                <a:gridCol w="3903676">
                  <a:extLst>
                    <a:ext uri="{9D8B030D-6E8A-4147-A177-3AD203B41FA5}">
                      <a16:colId xmlns:a16="http://schemas.microsoft.com/office/drawing/2014/main" val="20000"/>
                    </a:ext>
                  </a:extLst>
                </a:gridCol>
                <a:gridCol w="359837">
                  <a:extLst>
                    <a:ext uri="{9D8B030D-6E8A-4147-A177-3AD203B41FA5}">
                      <a16:colId xmlns:a16="http://schemas.microsoft.com/office/drawing/2014/main" val="20001"/>
                    </a:ext>
                  </a:extLst>
                </a:gridCol>
                <a:gridCol w="571528">
                  <a:extLst>
                    <a:ext uri="{9D8B030D-6E8A-4147-A177-3AD203B41FA5}">
                      <a16:colId xmlns:a16="http://schemas.microsoft.com/office/drawing/2014/main" val="20002"/>
                    </a:ext>
                  </a:extLst>
                </a:gridCol>
                <a:gridCol w="872760">
                  <a:extLst>
                    <a:ext uri="{9D8B030D-6E8A-4147-A177-3AD203B41FA5}">
                      <a16:colId xmlns:a16="http://schemas.microsoft.com/office/drawing/2014/main" val="20003"/>
                    </a:ext>
                  </a:extLst>
                </a:gridCol>
              </a:tblGrid>
              <a:tr h="248755">
                <a:tc rowSpan="2">
                  <a:txBody>
                    <a:bodyPr/>
                    <a:lstStyle/>
                    <a:p>
                      <a:pPr algn="l" fontAlgn="ctr"/>
                      <a:r>
                        <a:rPr lang="zh-CN" altLang="en-US" sz="1200" b="1" i="0" u="none" strike="noStrike" dirty="0">
                          <a:solidFill>
                            <a:srgbClr val="000000"/>
                          </a:solidFill>
                          <a:effectLst/>
                          <a:latin typeface="Arial" panose="020B0604020202020204" pitchFamily="34" charset="0"/>
                          <a:cs typeface="Arial" panose="020B0604020202020204" pitchFamily="34" charset="0"/>
                        </a:rPr>
                        <a:t>会员权益综述</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R="9525" marT="9525" marB="0" anchor="ctr">
                    <a:lnR w="12700" cap="flat" cmpd="sng" algn="ctr">
                      <a:noFill/>
                      <a:prstDash val="solid"/>
                      <a:round/>
                      <a:headEnd type="none" w="med" len="med"/>
                      <a:tailEnd type="none" w="med" len="med"/>
                    </a:lnR>
                    <a:solidFill>
                      <a:schemeClr val="bg1">
                        <a:lumMod val="85000"/>
                      </a:schemeClr>
                    </a:solidFill>
                  </a:tcPr>
                </a:tc>
                <a:tc>
                  <a:txBody>
                    <a:bodyPr/>
                    <a:lstStyle/>
                    <a:p>
                      <a:pPr algn="ctr" fontAlgn="ctr"/>
                      <a:endParaRPr lang="en-US" sz="12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solidFill>
                      <a:schemeClr val="bg1">
                        <a:lumMod val="85000"/>
                      </a:schemeClr>
                    </a:solidFill>
                  </a:tcPr>
                </a:tc>
                <a:tc gridSpan="2">
                  <a:txBody>
                    <a:bodyPr/>
                    <a:lstStyle/>
                    <a:p>
                      <a:pPr algn="ctr" fontAlgn="ctr"/>
                      <a:r>
                        <a:rPr lang="zh-CN" altLang="en-US" sz="1200" b="1" i="0" u="none" strike="noStrike" dirty="0">
                          <a:solidFill>
                            <a:srgbClr val="FFFFFF"/>
                          </a:solidFill>
                          <a:effectLst/>
                          <a:latin typeface="Arial" panose="020B0604020202020204" pitchFamily="34" charset="0"/>
                          <a:cs typeface="Arial" panose="020B0604020202020204" pitchFamily="34" charset="0"/>
                        </a:rPr>
                        <a:t>贡献者</a:t>
                      </a:r>
                      <a:endParaRPr lang="en-US" sz="12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rgbClr val="F79F2F"/>
                    </a:solidFill>
                  </a:tcPr>
                </a:tc>
                <a:tc hMerge="1">
                  <a:txBody>
                    <a:bodyPr/>
                    <a:lstStyle/>
                    <a:p>
                      <a:pPr algn="ctr" fontAlgn="ctr"/>
                      <a:endParaRPr lang="en-US" sz="1200" b="1" i="0" u="none" strike="noStrike" dirty="0">
                        <a:solidFill>
                          <a:schemeClr val="bg1"/>
                        </a:solidFill>
                        <a:effectLst/>
                        <a:latin typeface="Calibri" panose="020F0502020204030204" pitchFamily="34" charset="0"/>
                      </a:endParaRPr>
                    </a:p>
                  </a:txBody>
                  <a:tcPr marL="9525" marR="9525" marT="9525" marB="0" anchor="ctr">
                    <a:solidFill>
                      <a:srgbClr val="F79F2F"/>
                    </a:solidFill>
                  </a:tcPr>
                </a:tc>
                <a:extLst>
                  <a:ext uri="{0D108BD9-81ED-4DB2-BD59-A6C34878D82A}">
                    <a16:rowId xmlns:a16="http://schemas.microsoft.com/office/drawing/2014/main" val="10000"/>
                  </a:ext>
                </a:extLst>
              </a:tr>
              <a:tr h="248755">
                <a:tc vMerge="1">
                  <a:txBody>
                    <a:bodyPr/>
                    <a:lstStyle/>
                    <a:p>
                      <a:pPr algn="l" fontAlgn="ctr"/>
                      <a:endParaRPr lang="en-US" sz="1200" b="0" i="0" u="none" strike="noStrike" dirty="0">
                        <a:solidFill>
                          <a:srgbClr val="000000"/>
                        </a:solidFill>
                        <a:effectLst/>
                        <a:latin typeface="Calibri" panose="020F0502020204030204" pitchFamily="34" charset="0"/>
                      </a:endParaRPr>
                    </a:p>
                  </a:txBody>
                  <a:tcPr marL="9525" marR="9525" marT="9525" marB="0" anchor="ctr">
                    <a:solidFill>
                      <a:srgbClr val="FBFBFB"/>
                    </a:solidFill>
                  </a:tcPr>
                </a:tc>
                <a:tc gridSpan="2">
                  <a:txBody>
                    <a:bodyPr/>
                    <a:lstStyle/>
                    <a:p>
                      <a:pPr algn="ctr" fontAlgn="ctr"/>
                      <a:r>
                        <a:rPr lang="zh-CN" altLang="en-US" sz="1200" b="1" i="0" u="none" strike="noStrike" dirty="0">
                          <a:solidFill>
                            <a:srgbClr val="FFFFFF"/>
                          </a:solidFill>
                          <a:effectLst/>
                          <a:latin typeface="Arial" panose="020B0604020202020204" pitchFamily="34" charset="0"/>
                          <a:cs typeface="Arial" panose="020B0604020202020204" pitchFamily="34" charset="0"/>
                        </a:rPr>
                        <a:t>推动者</a:t>
                      </a:r>
                      <a:endParaRPr lang="en-US" sz="12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rgbClr val="834D9A"/>
                    </a:solidFill>
                  </a:tcPr>
                </a:tc>
                <a:tc hMerge="1">
                  <a:txBody>
                    <a:bodyPr/>
                    <a:lstStyle/>
                    <a:p>
                      <a:endParaRPr lang="en-US"/>
                    </a:p>
                  </a:txBody>
                  <a:tcPr/>
                </a:tc>
                <a:tc>
                  <a:txBody>
                    <a:bodyPr/>
                    <a:lstStyle/>
                    <a:p>
                      <a:pPr algn="ctr" fontAlgn="ctr"/>
                      <a:endParaRPr lang="en-US" sz="12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T w="12700" cap="flat" cmpd="sng" algn="ctr">
                      <a:noFill/>
                      <a:prstDash val="solid"/>
                      <a:round/>
                      <a:headEnd type="none" w="med" len="med"/>
                      <a:tailEnd type="none" w="med" len="med"/>
                    </a:lnT>
                    <a:solidFill>
                      <a:srgbClr val="F79F2F"/>
                    </a:solidFill>
                  </a:tcPr>
                </a:tc>
                <a:extLst>
                  <a:ext uri="{0D108BD9-81ED-4DB2-BD59-A6C34878D82A}">
                    <a16:rowId xmlns:a16="http://schemas.microsoft.com/office/drawing/2014/main" val="10001"/>
                  </a:ext>
                </a:extLst>
              </a:tr>
              <a:tr h="248755">
                <a:tc>
                  <a:txBody>
                    <a:bodyPr/>
                    <a:lstStyle/>
                    <a:p>
                      <a:pPr algn="l" fontAlgn="ctr"/>
                      <a:r>
                        <a:rPr lang="zh-CN" altLang="en-US" sz="1200" u="none" strike="noStrike" dirty="0">
                          <a:effectLst/>
                          <a:latin typeface="Arial" panose="020B0604020202020204" pitchFamily="34" charset="0"/>
                          <a:cs typeface="Arial" panose="020B0604020202020204" pitchFamily="34" charset="0"/>
                        </a:rPr>
                        <a:t>董事会席位</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R="9525" marT="9525" marB="0" anchor="ctr">
                    <a:solidFill>
                      <a:srgbClr val="FBFBFB"/>
                    </a:solidFill>
                  </a:tcPr>
                </a:tc>
                <a:tc gridSpan="2">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rgbClr val="834D9A"/>
                    </a:solidFill>
                  </a:tcPr>
                </a:tc>
                <a:tc hMerge="1">
                  <a:txBody>
                    <a:bodyPr/>
                    <a:lstStyle/>
                    <a:p>
                      <a:endParaRPr lang="en-US"/>
                    </a:p>
                  </a:txBody>
                  <a:tcPr/>
                </a:tc>
                <a:tc>
                  <a:txBody>
                    <a:bodyPr/>
                    <a:lstStyle/>
                    <a:p>
                      <a:pPr algn="ctr" fontAlgn="ctr"/>
                      <a:r>
                        <a:rPr lang="en-US" sz="1200" u="none" strike="noStrike" dirty="0">
                          <a:solidFill>
                            <a:schemeClr val="bg1"/>
                          </a:solidFill>
                          <a:effectLst/>
                          <a:latin typeface="Arial" panose="020B0604020202020204" pitchFamily="34" charset="0"/>
                          <a:cs typeface="Arial" panose="020B0604020202020204" pitchFamily="34" charset="0"/>
                        </a:rPr>
                        <a:t>✔</a:t>
                      </a:r>
                      <a:endParaRPr lang="en-US" sz="12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F79F2F"/>
                    </a:solidFill>
                  </a:tcPr>
                </a:tc>
                <a:extLst>
                  <a:ext uri="{0D108BD9-81ED-4DB2-BD59-A6C34878D82A}">
                    <a16:rowId xmlns:a16="http://schemas.microsoft.com/office/drawing/2014/main" val="10002"/>
                  </a:ext>
                </a:extLst>
              </a:tr>
              <a:tr h="248755">
                <a:tc>
                  <a:txBody>
                    <a:bodyPr/>
                    <a:lstStyle/>
                    <a:p>
                      <a:pPr algn="l" fontAlgn="ctr"/>
                      <a:r>
                        <a:rPr lang="zh-CN" altLang="en-US" sz="1200" u="none" strike="noStrike" kern="1200" dirty="0">
                          <a:solidFill>
                            <a:schemeClr val="dk1"/>
                          </a:solidFill>
                          <a:effectLst/>
                          <a:latin typeface="Arial" panose="020B0604020202020204" pitchFamily="34" charset="0"/>
                          <a:ea typeface="+mn-ea"/>
                          <a:cs typeface="Arial" panose="020B0604020202020204" pitchFamily="34" charset="0"/>
                        </a:rPr>
                        <a:t>有资格出任管理岗位</a:t>
                      </a:r>
                      <a:endParaRPr lang="en-US" sz="1200" u="none" strike="noStrike" kern="1200" dirty="0">
                        <a:solidFill>
                          <a:schemeClr val="dk1"/>
                        </a:solidFill>
                        <a:effectLst/>
                        <a:latin typeface="Arial" panose="020B0604020202020204" pitchFamily="34" charset="0"/>
                        <a:ea typeface="+mn-ea"/>
                        <a:cs typeface="Arial" panose="020B0604020202020204" pitchFamily="34" charset="0"/>
                      </a:endParaRPr>
                    </a:p>
                  </a:txBody>
                  <a:tcPr marR="9525" marT="9525" marB="0" anchor="ctr">
                    <a:solidFill>
                      <a:srgbClr val="FBFBFB"/>
                    </a:solidFill>
                  </a:tcPr>
                </a:tc>
                <a:tc gridSpan="2">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rgbClr val="834D9A"/>
                    </a:solidFill>
                  </a:tcPr>
                </a:tc>
                <a:tc hMerge="1">
                  <a:txBody>
                    <a:bodyPr/>
                    <a:lstStyle/>
                    <a:p>
                      <a:endParaRPr lang="en-US"/>
                    </a:p>
                  </a:txBody>
                  <a:tcPr/>
                </a:tc>
                <a:tc>
                  <a:txBody>
                    <a:bodyPr/>
                    <a:lstStyle/>
                    <a:p>
                      <a:pPr algn="ctr" fontAlgn="ctr"/>
                      <a:r>
                        <a:rPr lang="en-US" sz="1200" u="none" strike="noStrike" dirty="0">
                          <a:solidFill>
                            <a:schemeClr val="bg1"/>
                          </a:solidFill>
                          <a:effectLst/>
                          <a:latin typeface="Arial" panose="020B0604020202020204" pitchFamily="34" charset="0"/>
                          <a:cs typeface="Arial" panose="020B0604020202020204" pitchFamily="34" charset="0"/>
                        </a:rPr>
                        <a:t>✔</a:t>
                      </a:r>
                      <a:endParaRPr lang="en-US" sz="12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F79F2F"/>
                    </a:solidFill>
                  </a:tcPr>
                </a:tc>
                <a:extLst>
                  <a:ext uri="{0D108BD9-81ED-4DB2-BD59-A6C34878D82A}">
                    <a16:rowId xmlns:a16="http://schemas.microsoft.com/office/drawing/2014/main" val="10003"/>
                  </a:ext>
                </a:extLst>
              </a:tr>
              <a:tr h="248755">
                <a:tc>
                  <a:txBody>
                    <a:bodyPr/>
                    <a:lstStyle/>
                    <a:p>
                      <a:pPr algn="l" fontAlgn="ctr"/>
                      <a:r>
                        <a:rPr lang="zh-CN" altLang="en-US" sz="1200" u="none" strike="noStrike" kern="1200" dirty="0">
                          <a:solidFill>
                            <a:schemeClr val="dk1"/>
                          </a:solidFill>
                          <a:effectLst/>
                          <a:latin typeface="Arial" panose="020B0604020202020204" pitchFamily="34" charset="0"/>
                          <a:ea typeface="+mn-ea"/>
                          <a:cs typeface="Arial" panose="020B0604020202020204" pitchFamily="34" charset="0"/>
                        </a:rPr>
                        <a:t>有资格出任工作组领导职位</a:t>
                      </a:r>
                      <a:endParaRPr lang="en-US" sz="1200" u="none" strike="noStrike" kern="1200" dirty="0">
                        <a:solidFill>
                          <a:schemeClr val="dk1"/>
                        </a:solidFill>
                        <a:effectLst/>
                        <a:latin typeface="Arial" panose="020B0604020202020204" pitchFamily="34" charset="0"/>
                        <a:ea typeface="+mn-ea"/>
                        <a:cs typeface="Arial" panose="020B0604020202020204" pitchFamily="34" charset="0"/>
                      </a:endParaRPr>
                    </a:p>
                  </a:txBody>
                  <a:tcPr marR="9525" marT="9525" marB="0" anchor="ctr">
                    <a:solidFill>
                      <a:srgbClr val="FBFBFB"/>
                    </a:solidFill>
                  </a:tcPr>
                </a:tc>
                <a:tc gridSpan="2">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rgbClr val="834D9A"/>
                    </a:solidFill>
                  </a:tcPr>
                </a:tc>
                <a:tc hMerge="1">
                  <a:txBody>
                    <a:bodyPr/>
                    <a:lstStyle/>
                    <a:p>
                      <a:endParaRPr lang="en-US"/>
                    </a:p>
                  </a:txBody>
                  <a:tcPr/>
                </a:tc>
                <a:tc>
                  <a:txBody>
                    <a:bodyPr/>
                    <a:lstStyle/>
                    <a:p>
                      <a:pPr algn="ctr" fontAlgn="ctr"/>
                      <a:r>
                        <a:rPr lang="en-US" sz="1200" u="none" strike="noStrike" dirty="0">
                          <a:solidFill>
                            <a:schemeClr val="bg1"/>
                          </a:solidFill>
                          <a:effectLst/>
                          <a:latin typeface="Arial" panose="020B0604020202020204" pitchFamily="34" charset="0"/>
                          <a:cs typeface="Arial" panose="020B0604020202020204" pitchFamily="34" charset="0"/>
                        </a:rPr>
                        <a:t>✔</a:t>
                      </a:r>
                      <a:endParaRPr lang="en-US" sz="12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F79F2F"/>
                    </a:solidFill>
                  </a:tcPr>
                </a:tc>
                <a:extLst>
                  <a:ext uri="{0D108BD9-81ED-4DB2-BD59-A6C34878D82A}">
                    <a16:rowId xmlns:a16="http://schemas.microsoft.com/office/drawing/2014/main" val="10004"/>
                  </a:ext>
                </a:extLst>
              </a:tr>
              <a:tr h="248755">
                <a:tc>
                  <a:txBody>
                    <a:bodyPr/>
                    <a:lstStyle/>
                    <a:p>
                      <a:pPr algn="l" fontAlgn="ctr"/>
                      <a:r>
                        <a:rPr lang="zh-CN" altLang="en-US" sz="1200" u="none" strike="noStrike" dirty="0">
                          <a:effectLst/>
                          <a:latin typeface="Arial" panose="020B0604020202020204" pitchFamily="34" charset="0"/>
                          <a:cs typeface="Arial" panose="020B0604020202020204" pitchFamily="34" charset="0"/>
                        </a:rPr>
                        <a:t>能提议建立新的工作流程和新的工作组</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R="9525" marT="9525" marB="0" anchor="ctr">
                    <a:solidFill>
                      <a:srgbClr val="FBFBFB"/>
                    </a:solidFill>
                  </a:tcPr>
                </a:tc>
                <a:tc gridSpan="2">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rgbClr val="834D9A"/>
                    </a:solidFill>
                  </a:tcPr>
                </a:tc>
                <a:tc hMerge="1">
                  <a:txBody>
                    <a:bodyPr/>
                    <a:lstStyle/>
                    <a:p>
                      <a:endParaRPr lang="en-US"/>
                    </a:p>
                  </a:txBody>
                  <a:tcPr/>
                </a:tc>
                <a:tc>
                  <a:txBody>
                    <a:bodyPr/>
                    <a:lstStyle/>
                    <a:p>
                      <a:pPr algn="ctr" fontAlgn="ctr"/>
                      <a:r>
                        <a:rPr lang="en-US" sz="1200" u="none" strike="noStrike" dirty="0">
                          <a:solidFill>
                            <a:schemeClr val="bg1"/>
                          </a:solidFill>
                          <a:effectLst/>
                          <a:latin typeface="Arial" panose="020B0604020202020204" pitchFamily="34" charset="0"/>
                          <a:cs typeface="Arial" panose="020B0604020202020204" pitchFamily="34" charset="0"/>
                        </a:rPr>
                        <a:t>✔</a:t>
                      </a:r>
                      <a:endParaRPr lang="en-US" sz="12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F79F2F"/>
                    </a:solidFill>
                  </a:tcPr>
                </a:tc>
                <a:extLst>
                  <a:ext uri="{0D108BD9-81ED-4DB2-BD59-A6C34878D82A}">
                    <a16:rowId xmlns:a16="http://schemas.microsoft.com/office/drawing/2014/main" val="10005"/>
                  </a:ext>
                </a:extLst>
              </a:tr>
              <a:tr h="248755">
                <a:tc>
                  <a:txBody>
                    <a:bodyPr/>
                    <a:lstStyle/>
                    <a:p>
                      <a:pPr algn="l" fontAlgn="ctr"/>
                      <a:r>
                        <a:rPr lang="zh-CN" altLang="en-US" sz="1200" u="none" strike="noStrike" dirty="0">
                          <a:effectLst/>
                          <a:latin typeface="Arial" panose="020B0604020202020204" pitchFamily="34" charset="0"/>
                          <a:cs typeface="Arial" panose="020B0604020202020204" pitchFamily="34" charset="0"/>
                        </a:rPr>
                        <a:t>工作组中的投票权</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R="9525" marT="9525" marB="0" anchor="ctr">
                    <a:solidFill>
                      <a:srgbClr val="FBFBFB"/>
                    </a:solidFill>
                  </a:tcPr>
                </a:tc>
                <a:tc gridSpan="2">
                  <a:txBody>
                    <a:bodyPr/>
                    <a:lstStyle/>
                    <a:p>
                      <a:pPr algn="ctr" fontAlgn="ctr"/>
                      <a:r>
                        <a:rPr lang="en-US" sz="1200" u="none" strike="noStrike" dirty="0">
                          <a:effectLst/>
                          <a:latin typeface="Arial" panose="020B0604020202020204" pitchFamily="34" charset="0"/>
                          <a:cs typeface="Arial" panose="020B0604020202020204" pitchFamily="34" charset="0"/>
                        </a:rPr>
                        <a:t> </a:t>
                      </a:r>
                      <a:endParaRPr lang="en-US" sz="12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rgbClr val="834D9A"/>
                    </a:solidFill>
                  </a:tcPr>
                </a:tc>
                <a:tc hMerge="1">
                  <a:txBody>
                    <a:bodyPr/>
                    <a:lstStyle/>
                    <a:p>
                      <a:endParaRPr lang="en-US"/>
                    </a:p>
                  </a:txBody>
                  <a:tcPr/>
                </a:tc>
                <a:tc>
                  <a:txBody>
                    <a:bodyPr/>
                    <a:lstStyle/>
                    <a:p>
                      <a:pPr algn="ctr" fontAlgn="ctr"/>
                      <a:r>
                        <a:rPr lang="en-US" sz="1200" u="none" strike="noStrike" dirty="0">
                          <a:solidFill>
                            <a:schemeClr val="bg1"/>
                          </a:solidFill>
                          <a:effectLst/>
                          <a:latin typeface="Arial" panose="020B0604020202020204" pitchFamily="34" charset="0"/>
                          <a:cs typeface="Arial" panose="020B0604020202020204" pitchFamily="34" charset="0"/>
                        </a:rPr>
                        <a:t>✔</a:t>
                      </a:r>
                      <a:endParaRPr lang="en-US" sz="12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F79F2F"/>
                    </a:solidFill>
                  </a:tcPr>
                </a:tc>
                <a:extLst>
                  <a:ext uri="{0D108BD9-81ED-4DB2-BD59-A6C34878D82A}">
                    <a16:rowId xmlns:a16="http://schemas.microsoft.com/office/drawing/2014/main" val="10006"/>
                  </a:ext>
                </a:extLst>
              </a:tr>
              <a:tr h="248755">
                <a:tc>
                  <a:txBody>
                    <a:bodyPr/>
                    <a:lstStyle/>
                    <a:p>
                      <a:pPr algn="l" fontAlgn="ctr"/>
                      <a:r>
                        <a:rPr lang="zh-CN" altLang="en-US" sz="1200" u="none" strike="noStrike" dirty="0">
                          <a:effectLst/>
                          <a:latin typeface="Arial" panose="020B0604020202020204" pitchFamily="34" charset="0"/>
                          <a:cs typeface="Arial" panose="020B0604020202020204" pitchFamily="34" charset="0"/>
                        </a:rPr>
                        <a:t>能参与工作组</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R="9525" marT="9525" marB="0" anchor="ctr">
                    <a:solidFill>
                      <a:srgbClr val="FBFBFB"/>
                    </a:solidFill>
                  </a:tcPr>
                </a:tc>
                <a:tc gridSpan="2">
                  <a:txBody>
                    <a:bodyPr/>
                    <a:lstStyle/>
                    <a:p>
                      <a:pPr algn="ctr" fontAlgn="ctr"/>
                      <a:r>
                        <a:rPr lang="en-US" sz="1200" u="none" strike="noStrike" dirty="0">
                          <a:solidFill>
                            <a:schemeClr val="bg1"/>
                          </a:solidFill>
                          <a:effectLst/>
                          <a:latin typeface="Arial" panose="020B0604020202020204" pitchFamily="34" charset="0"/>
                          <a:cs typeface="Arial" panose="020B0604020202020204" pitchFamily="34" charset="0"/>
                        </a:rPr>
                        <a:t>✔</a:t>
                      </a:r>
                      <a:endParaRPr lang="en-US" sz="12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834D9A"/>
                    </a:solidFill>
                  </a:tcPr>
                </a:tc>
                <a:tc hMerge="1">
                  <a:txBody>
                    <a:bodyPr/>
                    <a:lstStyle/>
                    <a:p>
                      <a:endParaRPr lang="en-US"/>
                    </a:p>
                  </a:txBody>
                  <a:tcPr/>
                </a:tc>
                <a:tc>
                  <a:txBody>
                    <a:bodyPr/>
                    <a:lstStyle/>
                    <a:p>
                      <a:pPr algn="ctr" fontAlgn="ctr"/>
                      <a:r>
                        <a:rPr lang="en-US" sz="1200" u="none" strike="noStrike" dirty="0">
                          <a:solidFill>
                            <a:schemeClr val="bg1"/>
                          </a:solidFill>
                          <a:effectLst/>
                          <a:latin typeface="Arial" panose="020B0604020202020204" pitchFamily="34" charset="0"/>
                          <a:cs typeface="Arial" panose="020B0604020202020204" pitchFamily="34" charset="0"/>
                        </a:rPr>
                        <a:t>✔</a:t>
                      </a:r>
                      <a:endParaRPr lang="en-US" sz="12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F79F2F"/>
                    </a:solidFill>
                  </a:tcPr>
                </a:tc>
                <a:extLst>
                  <a:ext uri="{0D108BD9-81ED-4DB2-BD59-A6C34878D82A}">
                    <a16:rowId xmlns:a16="http://schemas.microsoft.com/office/drawing/2014/main" val="10007"/>
                  </a:ext>
                </a:extLst>
              </a:tr>
              <a:tr h="248755">
                <a:tc>
                  <a:txBody>
                    <a:bodyPr/>
                    <a:lstStyle/>
                    <a:p>
                      <a:pPr algn="l" fontAlgn="ctr"/>
                      <a:r>
                        <a:rPr lang="zh-CN" altLang="en-US" sz="1200" u="none" strike="noStrike" baseline="0" dirty="0">
                          <a:effectLst/>
                          <a:latin typeface="Arial" panose="020B0604020202020204" pitchFamily="34" charset="0"/>
                          <a:cs typeface="Arial" panose="020B0604020202020204" pitchFamily="34" charset="0"/>
                        </a:rPr>
                        <a:t>可自由参加精选的伙伴活动，如</a:t>
                      </a:r>
                      <a:r>
                        <a:rPr lang="en-US" altLang="zh-CN" sz="1200" u="none" strike="noStrike" baseline="0" dirty="0">
                          <a:effectLst/>
                          <a:latin typeface="Arial" panose="020B0604020202020204" pitchFamily="34" charset="0"/>
                          <a:cs typeface="Arial" panose="020B0604020202020204" pitchFamily="34" charset="0"/>
                        </a:rPr>
                        <a:t>Connected Ink</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R="9525" marT="9525" marB="0" anchor="ctr">
                    <a:solidFill>
                      <a:srgbClr val="FBFBFB"/>
                    </a:solidFill>
                  </a:tcPr>
                </a:tc>
                <a:tc gridSpan="2">
                  <a:txBody>
                    <a:bodyPr/>
                    <a:lstStyle/>
                    <a:p>
                      <a:pPr algn="ctr" fontAlgn="ctr"/>
                      <a:r>
                        <a:rPr lang="en-US" sz="1200" u="none" strike="noStrike" dirty="0">
                          <a:solidFill>
                            <a:schemeClr val="bg1"/>
                          </a:solidFill>
                          <a:effectLst/>
                          <a:latin typeface="Arial" panose="020B0604020202020204" pitchFamily="34" charset="0"/>
                          <a:cs typeface="Arial" panose="020B0604020202020204" pitchFamily="34" charset="0"/>
                        </a:rPr>
                        <a:t>✔</a:t>
                      </a:r>
                      <a:endParaRPr lang="en-US" sz="12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834D9A"/>
                    </a:solidFill>
                  </a:tcPr>
                </a:tc>
                <a:tc hMerge="1">
                  <a:txBody>
                    <a:bodyPr/>
                    <a:lstStyle/>
                    <a:p>
                      <a:endParaRPr lang="en-US"/>
                    </a:p>
                  </a:txBody>
                  <a:tcPr/>
                </a:tc>
                <a:tc>
                  <a:txBody>
                    <a:bodyPr/>
                    <a:lstStyle/>
                    <a:p>
                      <a:pPr algn="ctr" fontAlgn="ctr"/>
                      <a:r>
                        <a:rPr lang="en-US" sz="1200" u="none" strike="noStrike" dirty="0">
                          <a:solidFill>
                            <a:schemeClr val="bg1"/>
                          </a:solidFill>
                          <a:effectLst/>
                          <a:latin typeface="Arial" panose="020B0604020202020204" pitchFamily="34" charset="0"/>
                          <a:cs typeface="Arial" panose="020B0604020202020204" pitchFamily="34" charset="0"/>
                        </a:rPr>
                        <a:t>✔</a:t>
                      </a:r>
                      <a:endParaRPr lang="en-US" sz="12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F79F2F"/>
                    </a:solidFill>
                  </a:tcPr>
                </a:tc>
                <a:extLst>
                  <a:ext uri="{0D108BD9-81ED-4DB2-BD59-A6C34878D82A}">
                    <a16:rowId xmlns:a16="http://schemas.microsoft.com/office/drawing/2014/main" val="10008"/>
                  </a:ext>
                </a:extLst>
              </a:tr>
              <a:tr h="248755">
                <a:tc>
                  <a:txBody>
                    <a:bodyPr/>
                    <a:lstStyle/>
                    <a:p>
                      <a:pPr algn="l" fontAlgn="ctr"/>
                      <a:r>
                        <a:rPr lang="zh-CN" altLang="en-US" sz="1200" u="none" strike="noStrike" dirty="0">
                          <a:effectLst/>
                          <a:latin typeface="Arial" panose="020B0604020202020204" pitchFamily="34" charset="0"/>
                          <a:cs typeface="Arial" panose="020B0604020202020204" pitchFamily="34" charset="0"/>
                        </a:rPr>
                        <a:t>能参加面对面的成员会议</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R="9525" marT="9525" marB="0" anchor="ctr">
                    <a:solidFill>
                      <a:srgbClr val="FBFBFB"/>
                    </a:solidFill>
                  </a:tcPr>
                </a:tc>
                <a:tc gridSpan="2">
                  <a:txBody>
                    <a:bodyPr/>
                    <a:lstStyle/>
                    <a:p>
                      <a:pPr algn="ctr" fontAlgn="ctr"/>
                      <a:r>
                        <a:rPr lang="en-US" sz="1200" u="none" strike="noStrike" dirty="0">
                          <a:solidFill>
                            <a:schemeClr val="bg1"/>
                          </a:solidFill>
                          <a:effectLst/>
                          <a:latin typeface="Arial" panose="020B0604020202020204" pitchFamily="34" charset="0"/>
                          <a:cs typeface="Arial" panose="020B0604020202020204" pitchFamily="34" charset="0"/>
                        </a:rPr>
                        <a:t>✔</a:t>
                      </a:r>
                      <a:endParaRPr lang="en-US" sz="12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834D9A"/>
                    </a:solidFill>
                  </a:tcPr>
                </a:tc>
                <a:tc hMerge="1">
                  <a:txBody>
                    <a:bodyPr/>
                    <a:lstStyle/>
                    <a:p>
                      <a:endParaRPr lang="en-US"/>
                    </a:p>
                  </a:txBody>
                  <a:tcPr/>
                </a:tc>
                <a:tc>
                  <a:txBody>
                    <a:bodyPr/>
                    <a:lstStyle/>
                    <a:p>
                      <a:pPr algn="ctr" fontAlgn="ctr"/>
                      <a:r>
                        <a:rPr lang="en-US" sz="1200" u="none" strike="noStrike" dirty="0">
                          <a:solidFill>
                            <a:schemeClr val="bg1"/>
                          </a:solidFill>
                          <a:effectLst/>
                          <a:latin typeface="Arial" panose="020B0604020202020204" pitchFamily="34" charset="0"/>
                          <a:cs typeface="Arial" panose="020B0604020202020204" pitchFamily="34" charset="0"/>
                        </a:rPr>
                        <a:t>✔</a:t>
                      </a:r>
                      <a:endParaRPr lang="en-US" sz="12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F79F2F"/>
                    </a:solidFill>
                  </a:tcPr>
                </a:tc>
                <a:extLst>
                  <a:ext uri="{0D108BD9-81ED-4DB2-BD59-A6C34878D82A}">
                    <a16:rowId xmlns:a16="http://schemas.microsoft.com/office/drawing/2014/main" val="10009"/>
                  </a:ext>
                </a:extLst>
              </a:tr>
              <a:tr h="248755">
                <a:tc>
                  <a:txBody>
                    <a:bodyPr/>
                    <a:lstStyle/>
                    <a:p>
                      <a:pPr algn="l" fontAlgn="ctr"/>
                      <a:r>
                        <a:rPr lang="zh-CN" altLang="en-US" sz="1200" u="none" strike="noStrike" dirty="0">
                          <a:effectLst/>
                          <a:latin typeface="Arial" panose="020B0604020202020204" pitchFamily="34" charset="0"/>
                          <a:cs typeface="Arial" panose="020B0604020202020204" pitchFamily="34" charset="0"/>
                        </a:rPr>
                        <a:t>能公开宣传他们参与</a:t>
                      </a:r>
                      <a:r>
                        <a:rPr lang="en-US" sz="1200" u="none" strike="noStrike" dirty="0">
                          <a:effectLst/>
                          <a:latin typeface="Arial" panose="020B0604020202020204" pitchFamily="34" charset="0"/>
                          <a:cs typeface="Arial" panose="020B0604020202020204" pitchFamily="34" charset="0"/>
                        </a:rPr>
                        <a:t>DSC</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R="9525" marT="9525" marB="0" anchor="ctr">
                    <a:solidFill>
                      <a:srgbClr val="FBFBFB"/>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u="none" strike="noStrike" dirty="0">
                          <a:solidFill>
                            <a:schemeClr val="bg1"/>
                          </a:solidFill>
                          <a:effectLst/>
                          <a:latin typeface="Arial" panose="020B0604020202020204" pitchFamily="34" charset="0"/>
                          <a:cs typeface="Arial" panose="020B0604020202020204" pitchFamily="34" charset="0"/>
                        </a:rPr>
                        <a:t>✔</a:t>
                      </a:r>
                      <a:endParaRPr lang="en-US" sz="12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834D9A"/>
                    </a:solidFill>
                  </a:tcPr>
                </a:tc>
                <a:tc hMerge="1">
                  <a:txBody>
                    <a:bodyPr/>
                    <a:lstStyle/>
                    <a:p>
                      <a:endParaRPr lang="en-US"/>
                    </a:p>
                  </a:txBody>
                  <a:tcPr/>
                </a:tc>
                <a:tc>
                  <a:txBody>
                    <a:bodyPr/>
                    <a:lstStyle/>
                    <a:p>
                      <a:pPr algn="ctr" fontAlgn="ctr"/>
                      <a:r>
                        <a:rPr lang="en-US" sz="1200" u="none" strike="noStrike" dirty="0">
                          <a:solidFill>
                            <a:schemeClr val="bg1"/>
                          </a:solidFill>
                          <a:effectLst/>
                          <a:latin typeface="Arial" panose="020B0604020202020204" pitchFamily="34" charset="0"/>
                          <a:cs typeface="Arial" panose="020B0604020202020204" pitchFamily="34" charset="0"/>
                        </a:rPr>
                        <a:t>✔</a:t>
                      </a:r>
                      <a:endParaRPr lang="en-US" sz="12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F79F2F"/>
                    </a:solidFill>
                  </a:tcPr>
                </a:tc>
                <a:extLst>
                  <a:ext uri="{0D108BD9-81ED-4DB2-BD59-A6C34878D82A}">
                    <a16:rowId xmlns:a16="http://schemas.microsoft.com/office/drawing/2014/main" val="10010"/>
                  </a:ext>
                </a:extLst>
              </a:tr>
              <a:tr h="248755">
                <a:tc>
                  <a:txBody>
                    <a:bodyPr/>
                    <a:lstStyle/>
                    <a:p>
                      <a:pPr algn="l" fontAlgn="ctr"/>
                      <a:r>
                        <a:rPr lang="zh-CN" altLang="en-US" sz="1200" u="none" strike="noStrike" dirty="0">
                          <a:effectLst/>
                          <a:latin typeface="Arial" panose="020B0604020202020204" pitchFamily="34" charset="0"/>
                          <a:cs typeface="Arial" panose="020B0604020202020204" pitchFamily="34" charset="0"/>
                        </a:rPr>
                        <a:t>墨水</a:t>
                      </a:r>
                      <a:r>
                        <a:rPr lang="en-US" sz="1200" u="none" strike="noStrike" dirty="0">
                          <a:effectLst/>
                          <a:latin typeface="Arial" panose="020B0604020202020204" pitchFamily="34" charset="0"/>
                          <a:cs typeface="Arial" panose="020B0604020202020204" pitchFamily="34" charset="0"/>
                        </a:rPr>
                        <a:t>WILL</a:t>
                      </a:r>
                      <a:r>
                        <a:rPr lang="en-US" sz="1200" u="none" strike="noStrike" baseline="30000" dirty="0">
                          <a:effectLst/>
                          <a:latin typeface="Arial" panose="020B0604020202020204" pitchFamily="34" charset="0"/>
                          <a:cs typeface="Arial" panose="020B0604020202020204" pitchFamily="34" charset="0"/>
                        </a:rPr>
                        <a:t>TM</a:t>
                      </a:r>
                      <a:r>
                        <a:rPr lang="en-US" sz="1200" u="none" strike="noStrike" dirty="0">
                          <a:effectLst/>
                          <a:latin typeface="Arial" panose="020B0604020202020204" pitchFamily="34" charset="0"/>
                          <a:cs typeface="Arial" panose="020B0604020202020204" pitchFamily="34" charset="0"/>
                        </a:rPr>
                        <a:t> SDK</a:t>
                      </a:r>
                      <a:r>
                        <a:rPr lang="zh-CN" altLang="en-US" sz="1200" u="none" strike="noStrike" dirty="0">
                          <a:effectLst/>
                          <a:latin typeface="Arial" panose="020B0604020202020204" pitchFamily="34" charset="0"/>
                          <a:cs typeface="Arial" panose="020B0604020202020204" pitchFamily="34" charset="0"/>
                        </a:rPr>
                        <a:t>免费用于商业用途</a:t>
                      </a:r>
                      <a:r>
                        <a:rPr lang="en-US" sz="1200" u="none" strike="noStrike" dirty="0">
                          <a:effectLst/>
                          <a:latin typeface="Arial" panose="020B0604020202020204" pitchFamily="34" charset="0"/>
                          <a:cs typeface="Arial" panose="020B0604020202020204" pitchFamily="34" charset="0"/>
                        </a:rPr>
                        <a:t>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R="9525" marT="9525" marB="0" anchor="ctr">
                    <a:solidFill>
                      <a:srgbClr val="FBFBFB"/>
                    </a:solidFill>
                  </a:tcPr>
                </a:tc>
                <a:tc gridSpan="2">
                  <a:txBody>
                    <a:bodyPr/>
                    <a:lstStyle/>
                    <a:p>
                      <a:pPr algn="ctr" fontAlgn="ctr"/>
                      <a:r>
                        <a:rPr lang="en-US" sz="1200" u="none" strike="noStrike" dirty="0">
                          <a:solidFill>
                            <a:schemeClr val="bg1"/>
                          </a:solidFill>
                          <a:effectLst/>
                          <a:latin typeface="Arial" panose="020B0604020202020204" pitchFamily="34" charset="0"/>
                          <a:cs typeface="Arial" panose="020B0604020202020204" pitchFamily="34" charset="0"/>
                        </a:rPr>
                        <a:t>✔</a:t>
                      </a:r>
                      <a:endParaRPr lang="en-US" sz="12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834D9A"/>
                    </a:solidFill>
                  </a:tcPr>
                </a:tc>
                <a:tc hMerge="1">
                  <a:txBody>
                    <a:bodyPr/>
                    <a:lstStyle/>
                    <a:p>
                      <a:endParaRPr lang="en-US"/>
                    </a:p>
                  </a:txBody>
                  <a:tcPr/>
                </a:tc>
                <a:tc>
                  <a:txBody>
                    <a:bodyPr/>
                    <a:lstStyle/>
                    <a:p>
                      <a:pPr algn="ctr" fontAlgn="ctr"/>
                      <a:r>
                        <a:rPr lang="en-US" sz="1200" u="none" strike="noStrike" dirty="0">
                          <a:solidFill>
                            <a:schemeClr val="bg1"/>
                          </a:solidFill>
                          <a:effectLst/>
                          <a:latin typeface="Arial" panose="020B0604020202020204" pitchFamily="34" charset="0"/>
                          <a:cs typeface="Arial" panose="020B0604020202020204" pitchFamily="34" charset="0"/>
                        </a:rPr>
                        <a:t>✔</a:t>
                      </a:r>
                      <a:endParaRPr lang="en-US" sz="12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F79F2F"/>
                    </a:solidFill>
                  </a:tcPr>
                </a:tc>
                <a:extLst>
                  <a:ext uri="{0D108BD9-81ED-4DB2-BD59-A6C34878D82A}">
                    <a16:rowId xmlns:a16="http://schemas.microsoft.com/office/drawing/2014/main" val="10011"/>
                  </a:ext>
                </a:extLst>
              </a:tr>
              <a:tr h="248755">
                <a:tc>
                  <a:txBody>
                    <a:bodyPr/>
                    <a:lstStyle/>
                    <a:p>
                      <a:pPr algn="l" fontAlgn="ctr"/>
                      <a:r>
                        <a:rPr lang="zh-CN" altLang="en-US" sz="1200" u="none" strike="noStrike" dirty="0">
                          <a:effectLst/>
                          <a:latin typeface="Arial" panose="020B0604020202020204" pitchFamily="34" charset="0"/>
                          <a:cs typeface="Arial" panose="020B0604020202020204" pitchFamily="34" charset="0"/>
                        </a:rPr>
                        <a:t>行业领袖的交流平台</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R="9525" marT="9525" marB="0" anchor="ctr">
                    <a:solidFill>
                      <a:srgbClr val="FBFBFB"/>
                    </a:solidFill>
                  </a:tcPr>
                </a:tc>
                <a:tc gridSpan="2">
                  <a:txBody>
                    <a:bodyPr/>
                    <a:lstStyle/>
                    <a:p>
                      <a:pPr algn="ctr" fontAlgn="ctr"/>
                      <a:r>
                        <a:rPr lang="en-US" sz="1200" u="none" strike="noStrike" dirty="0">
                          <a:solidFill>
                            <a:schemeClr val="bg1"/>
                          </a:solidFill>
                          <a:effectLst/>
                          <a:latin typeface="Arial" panose="020B0604020202020204" pitchFamily="34" charset="0"/>
                          <a:cs typeface="Arial" panose="020B0604020202020204" pitchFamily="34" charset="0"/>
                        </a:rPr>
                        <a:t>✔</a:t>
                      </a:r>
                      <a:endParaRPr lang="en-US" sz="12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834D9A"/>
                    </a:solidFill>
                  </a:tcPr>
                </a:tc>
                <a:tc hMerge="1">
                  <a:txBody>
                    <a:bodyPr/>
                    <a:lstStyle/>
                    <a:p>
                      <a:endParaRPr lang="en-US"/>
                    </a:p>
                  </a:txBody>
                  <a:tcPr/>
                </a:tc>
                <a:tc>
                  <a:txBody>
                    <a:bodyPr/>
                    <a:lstStyle/>
                    <a:p>
                      <a:pPr algn="ctr" fontAlgn="ctr"/>
                      <a:r>
                        <a:rPr lang="en-US" sz="1200" u="none" strike="noStrike" dirty="0">
                          <a:solidFill>
                            <a:schemeClr val="bg1"/>
                          </a:solidFill>
                          <a:effectLst/>
                          <a:latin typeface="Arial" panose="020B0604020202020204" pitchFamily="34" charset="0"/>
                          <a:cs typeface="Arial" panose="020B0604020202020204" pitchFamily="34" charset="0"/>
                        </a:rPr>
                        <a:t>✔</a:t>
                      </a:r>
                      <a:endParaRPr lang="en-US" sz="12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F79F2F"/>
                    </a:solidFill>
                  </a:tcPr>
                </a:tc>
                <a:extLst>
                  <a:ext uri="{0D108BD9-81ED-4DB2-BD59-A6C34878D82A}">
                    <a16:rowId xmlns:a16="http://schemas.microsoft.com/office/drawing/2014/main" val="10012"/>
                  </a:ext>
                </a:extLst>
              </a:tr>
              <a:tr h="248755">
                <a:tc>
                  <a:txBody>
                    <a:bodyPr/>
                    <a:lstStyle/>
                    <a:p>
                      <a:pPr algn="r" fontAlgn="ctr"/>
                      <a:r>
                        <a:rPr lang="zh-CN" altLang="en-US" sz="1200" b="1" i="0" u="none" strike="noStrike" dirty="0">
                          <a:solidFill>
                            <a:srgbClr val="000000"/>
                          </a:solidFill>
                          <a:effectLst/>
                          <a:latin typeface="Arial" panose="020B0604020202020204" pitchFamily="34" charset="0"/>
                          <a:cs typeface="Arial" panose="020B0604020202020204" pitchFamily="34" charset="0"/>
                        </a:rPr>
                        <a:t>企业：</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R="9525" marT="9525" marB="0" anchor="ctr">
                    <a:solidFill>
                      <a:srgbClr val="FBFBFB"/>
                    </a:solidFill>
                  </a:tcPr>
                </a:tc>
                <a:tc gridSpan="2">
                  <a:txBody>
                    <a:bodyPr/>
                    <a:lstStyle/>
                    <a:p>
                      <a:pPr algn="ctr" fontAlgn="ctr"/>
                      <a:r>
                        <a:rPr lang="en-US" sz="1200" b="1" i="0" u="none" strike="noStrike" dirty="0">
                          <a:solidFill>
                            <a:schemeClr val="bg1"/>
                          </a:solidFill>
                          <a:effectLst/>
                          <a:latin typeface="Arial" panose="020B0604020202020204" pitchFamily="34" charset="0"/>
                          <a:cs typeface="Arial" panose="020B0604020202020204" pitchFamily="34" charset="0"/>
                        </a:rPr>
                        <a:t>$3k/</a:t>
                      </a:r>
                      <a:r>
                        <a:rPr lang="zh-CN" altLang="en-US" sz="1200" b="1" i="0" u="none" strike="noStrike" dirty="0">
                          <a:solidFill>
                            <a:schemeClr val="bg1"/>
                          </a:solidFill>
                          <a:effectLst/>
                          <a:latin typeface="Arial" panose="020B0604020202020204" pitchFamily="34" charset="0"/>
                          <a:cs typeface="Arial" panose="020B0604020202020204" pitchFamily="34" charset="0"/>
                        </a:rPr>
                        <a:t>年</a:t>
                      </a:r>
                      <a:endParaRPr lang="en-US" sz="12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834D9A"/>
                    </a:solidFill>
                  </a:tcPr>
                </a:tc>
                <a:tc hMerge="1">
                  <a:txBody>
                    <a:bodyPr/>
                    <a:lstStyle/>
                    <a:p>
                      <a:endParaRPr lang="en-US"/>
                    </a:p>
                  </a:txBody>
                  <a:tcPr/>
                </a:tc>
                <a:tc rowSpan="3">
                  <a:txBody>
                    <a:bodyPr/>
                    <a:lstStyle/>
                    <a:p>
                      <a:pPr algn="ctr" fontAlgn="ctr"/>
                      <a:r>
                        <a:rPr lang="en-US" sz="1200" b="1" i="0" u="none" strike="noStrike" dirty="0">
                          <a:solidFill>
                            <a:schemeClr val="bg1"/>
                          </a:solidFill>
                          <a:effectLst/>
                          <a:latin typeface="Arial" panose="020B0604020202020204" pitchFamily="34" charset="0"/>
                          <a:cs typeface="Arial" panose="020B0604020202020204" pitchFamily="34" charset="0"/>
                        </a:rPr>
                        <a:t>$20K/</a:t>
                      </a:r>
                      <a:r>
                        <a:rPr lang="zh-CN" altLang="en-US" sz="1200" b="1" i="0" u="none" strike="noStrike" dirty="0">
                          <a:solidFill>
                            <a:schemeClr val="bg1"/>
                          </a:solidFill>
                          <a:effectLst/>
                          <a:latin typeface="Arial" panose="020B0604020202020204" pitchFamily="34" charset="0"/>
                          <a:cs typeface="Arial" panose="020B0604020202020204" pitchFamily="34" charset="0"/>
                        </a:rPr>
                        <a:t>年</a:t>
                      </a:r>
                      <a:endParaRPr lang="en-US" sz="12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F79F2F"/>
                    </a:solidFill>
                  </a:tcPr>
                </a:tc>
                <a:extLst>
                  <a:ext uri="{0D108BD9-81ED-4DB2-BD59-A6C34878D82A}">
                    <a16:rowId xmlns:a16="http://schemas.microsoft.com/office/drawing/2014/main" val="10013"/>
                  </a:ext>
                </a:extLst>
              </a:tr>
              <a:tr h="248755">
                <a:tc>
                  <a:txBody>
                    <a:bodyPr/>
                    <a:lstStyle/>
                    <a:p>
                      <a:pPr algn="r" fontAlgn="ctr"/>
                      <a:r>
                        <a:rPr lang="zh-CN" altLang="en-US" sz="1200" b="1" i="0" u="none" strike="noStrike" dirty="0">
                          <a:solidFill>
                            <a:srgbClr val="000000"/>
                          </a:solidFill>
                          <a:effectLst/>
                          <a:latin typeface="Arial" panose="020B0604020202020204" pitchFamily="34" charset="0"/>
                          <a:cs typeface="Arial" panose="020B0604020202020204" pitchFamily="34" charset="0"/>
                        </a:rPr>
                        <a:t>初创公司</a:t>
                      </a:r>
                      <a:r>
                        <a:rPr lang="en-US" sz="1200" b="1" i="0" u="none" strike="noStrike" dirty="0">
                          <a:solidFill>
                            <a:srgbClr val="000000"/>
                          </a:solidFill>
                          <a:effectLst/>
                          <a:latin typeface="Arial" panose="020B0604020202020204" pitchFamily="34" charset="0"/>
                          <a:cs typeface="Arial" panose="020B0604020202020204" pitchFamily="34" charset="0"/>
                        </a:rPr>
                        <a:t>*</a:t>
                      </a:r>
                      <a:r>
                        <a:rPr lang="zh-CN" altLang="en-US" sz="1000" b="0" i="0" u="none" strike="noStrike" dirty="0">
                          <a:solidFill>
                            <a:srgbClr val="000000"/>
                          </a:solidFill>
                          <a:effectLst/>
                          <a:latin typeface="Arial" panose="020B0604020202020204" pitchFamily="34" charset="0"/>
                          <a:cs typeface="Arial" panose="020B0604020202020204" pitchFamily="34" charset="0"/>
                        </a:rPr>
                        <a:t>（雇员少于</a:t>
                      </a:r>
                      <a:r>
                        <a:rPr lang="en-US" altLang="zh-CN" sz="1000" b="0" i="0" u="none" strike="noStrike" dirty="0">
                          <a:solidFill>
                            <a:srgbClr val="000000"/>
                          </a:solidFill>
                          <a:effectLst/>
                          <a:latin typeface="Arial" panose="020B0604020202020204" pitchFamily="34" charset="0"/>
                          <a:cs typeface="Arial" panose="020B0604020202020204" pitchFamily="34" charset="0"/>
                        </a:rPr>
                        <a:t>10</a:t>
                      </a:r>
                      <a:r>
                        <a:rPr lang="zh-CN" altLang="en-US" sz="1000" b="0" i="0" u="none" strike="noStrike" dirty="0">
                          <a:solidFill>
                            <a:srgbClr val="000000"/>
                          </a:solidFill>
                          <a:effectLst/>
                          <a:latin typeface="Arial" panose="020B0604020202020204" pitchFamily="34" charset="0"/>
                          <a:cs typeface="Arial" panose="020B0604020202020204" pitchFamily="34" charset="0"/>
                        </a:rPr>
                        <a:t>人，收入少于￥</a:t>
                      </a:r>
                      <a:r>
                        <a:rPr lang="en-US" altLang="zh-CN" sz="1000" b="0" i="0" u="none" strike="noStrike" dirty="0">
                          <a:solidFill>
                            <a:srgbClr val="000000"/>
                          </a:solidFill>
                          <a:effectLst/>
                          <a:latin typeface="Arial" panose="020B0604020202020204" pitchFamily="34" charset="0"/>
                          <a:cs typeface="Arial" panose="020B0604020202020204" pitchFamily="34" charset="0"/>
                        </a:rPr>
                        <a:t>500k</a:t>
                      </a:r>
                      <a:r>
                        <a:rPr lang="zh-CN" altLang="en-US" sz="1000" b="0" i="0" u="none" strike="noStrike" dirty="0">
                          <a:solidFill>
                            <a:srgbClr val="000000"/>
                          </a:solidFill>
                          <a:effectLst/>
                          <a:latin typeface="Arial" panose="020B0604020202020204" pitchFamily="34" charset="0"/>
                          <a:cs typeface="Arial" panose="020B0604020202020204" pitchFamily="34" charset="0"/>
                        </a:rPr>
                        <a:t>）</a:t>
                      </a:r>
                      <a:r>
                        <a:rPr lang="en-US" sz="1200" b="1" i="0" u="none" strike="noStrike" dirty="0">
                          <a:solidFill>
                            <a:srgbClr val="000000"/>
                          </a:solidFill>
                          <a:effectLst/>
                          <a:latin typeface="Arial" panose="020B0604020202020204" pitchFamily="34" charset="0"/>
                          <a:cs typeface="Arial" panose="020B0604020202020204" pitchFamily="34" charset="0"/>
                        </a:rPr>
                        <a:t>:</a:t>
                      </a:r>
                    </a:p>
                  </a:txBody>
                  <a:tcPr marR="9525" marT="9525" marB="0" anchor="ctr">
                    <a:solidFill>
                      <a:srgbClr val="FBFBFB"/>
                    </a:solidFill>
                  </a:tcPr>
                </a:tc>
                <a:tc gridSpan="2">
                  <a:txBody>
                    <a:bodyPr/>
                    <a:lstStyle/>
                    <a:p>
                      <a:pPr algn="ctr" fontAlgn="ctr"/>
                      <a:r>
                        <a:rPr lang="en-US" sz="1200" b="1" i="0" u="none" strike="noStrike" dirty="0">
                          <a:solidFill>
                            <a:schemeClr val="bg1"/>
                          </a:solidFill>
                          <a:effectLst/>
                          <a:latin typeface="Arial" panose="020B0604020202020204" pitchFamily="34" charset="0"/>
                          <a:cs typeface="Arial" panose="020B0604020202020204" pitchFamily="34" charset="0"/>
                        </a:rPr>
                        <a:t>$1k/</a:t>
                      </a:r>
                      <a:r>
                        <a:rPr lang="zh-CN" altLang="en-US" sz="1200" b="1" i="0" u="none" strike="noStrike" dirty="0">
                          <a:solidFill>
                            <a:schemeClr val="bg1"/>
                          </a:solidFill>
                          <a:effectLst/>
                          <a:latin typeface="Arial" panose="020B0604020202020204" pitchFamily="34" charset="0"/>
                          <a:cs typeface="Arial" panose="020B0604020202020204" pitchFamily="34" charset="0"/>
                        </a:rPr>
                        <a:t>年</a:t>
                      </a:r>
                      <a:endParaRPr lang="en-US" sz="12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834D9A"/>
                    </a:solidFill>
                  </a:tcPr>
                </a:tc>
                <a:tc hMerge="1">
                  <a:txBody>
                    <a:bodyPr/>
                    <a:lstStyle/>
                    <a:p>
                      <a:endParaRPr lang="en-US"/>
                    </a:p>
                  </a:txBody>
                  <a:tcPr/>
                </a:tc>
                <a:tc vMerge="1">
                  <a:txBody>
                    <a:bodyPr/>
                    <a:lstStyle/>
                    <a:p>
                      <a:pPr algn="ctr" fontAlgn="ctr"/>
                      <a:endParaRPr lang="en-US" sz="12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F79F2F"/>
                    </a:solidFill>
                  </a:tcPr>
                </a:tc>
                <a:extLst>
                  <a:ext uri="{0D108BD9-81ED-4DB2-BD59-A6C34878D82A}">
                    <a16:rowId xmlns:a16="http://schemas.microsoft.com/office/drawing/2014/main" val="10014"/>
                  </a:ext>
                </a:extLst>
              </a:tr>
              <a:tr h="248755">
                <a:tc>
                  <a:txBody>
                    <a:bodyPr/>
                    <a:lstStyle/>
                    <a:p>
                      <a:pPr algn="r" fontAlgn="ctr"/>
                      <a:r>
                        <a:rPr lang="zh-CN" altLang="en-US" sz="1200" b="1" i="0" u="none" strike="noStrike" dirty="0">
                          <a:solidFill>
                            <a:srgbClr val="000000"/>
                          </a:solidFill>
                          <a:effectLst/>
                          <a:latin typeface="Arial" panose="020B0604020202020204" pitchFamily="34" charset="0"/>
                          <a:cs typeface="Arial" panose="020B0604020202020204" pitchFamily="34" charset="0"/>
                        </a:rPr>
                        <a:t>非盈利组织 </a:t>
                      </a:r>
                      <a:r>
                        <a:rPr lang="en-US" sz="1200" b="1" i="0" u="none" strike="noStrike" dirty="0">
                          <a:solidFill>
                            <a:srgbClr val="000000"/>
                          </a:solidFill>
                          <a:effectLst/>
                          <a:latin typeface="Arial" panose="020B0604020202020204" pitchFamily="34" charset="0"/>
                          <a:cs typeface="Arial" panose="020B0604020202020204" pitchFamily="34" charset="0"/>
                        </a:rPr>
                        <a:t>*</a:t>
                      </a:r>
                      <a:r>
                        <a:rPr lang="zh-CN" altLang="en-US" sz="1200" b="1" i="0" u="none" strike="noStrike" dirty="0">
                          <a:solidFill>
                            <a:srgbClr val="000000"/>
                          </a:solidFill>
                          <a:effectLst/>
                          <a:latin typeface="Arial" panose="020B0604020202020204" pitchFamily="34" charset="0"/>
                          <a:cs typeface="Arial" panose="020B0604020202020204" pitchFamily="34" charset="0"/>
                        </a:rPr>
                        <a:t>和学术组织</a:t>
                      </a:r>
                      <a:r>
                        <a:rPr lang="en-US" sz="1200" b="1" i="0" u="none" strike="noStrike" dirty="0">
                          <a:solidFill>
                            <a:srgbClr val="000000"/>
                          </a:solidFill>
                          <a:effectLst/>
                          <a:latin typeface="Arial" panose="020B0604020202020204" pitchFamily="34" charset="0"/>
                          <a:cs typeface="Arial" panose="020B0604020202020204" pitchFamily="34" charset="0"/>
                        </a:rPr>
                        <a:t>:</a:t>
                      </a:r>
                    </a:p>
                  </a:txBody>
                  <a:tcPr marR="9525" marT="9525" marB="0" anchor="ctr">
                    <a:solidFill>
                      <a:srgbClr val="FBFBFB"/>
                    </a:solidFill>
                  </a:tcPr>
                </a:tc>
                <a:tc gridSpan="2">
                  <a:txBody>
                    <a:bodyPr/>
                    <a:lstStyle/>
                    <a:p>
                      <a:pPr algn="ctr" fontAlgn="ctr"/>
                      <a:r>
                        <a:rPr lang="en-US" sz="1200" b="1" i="0" u="none" strike="noStrike" dirty="0">
                          <a:solidFill>
                            <a:schemeClr val="bg1"/>
                          </a:solidFill>
                          <a:effectLst/>
                          <a:latin typeface="Arial" panose="020B0604020202020204" pitchFamily="34" charset="0"/>
                          <a:cs typeface="Arial" panose="020B0604020202020204" pitchFamily="34" charset="0"/>
                        </a:rPr>
                        <a:t>$500/</a:t>
                      </a:r>
                      <a:r>
                        <a:rPr lang="zh-CN" altLang="en-US" sz="1200" b="1" i="0" u="none" strike="noStrike" dirty="0">
                          <a:solidFill>
                            <a:schemeClr val="bg1"/>
                          </a:solidFill>
                          <a:effectLst/>
                          <a:latin typeface="Arial" panose="020B0604020202020204" pitchFamily="34" charset="0"/>
                          <a:cs typeface="Arial" panose="020B0604020202020204" pitchFamily="34" charset="0"/>
                        </a:rPr>
                        <a:t>年</a:t>
                      </a:r>
                      <a:endParaRPr lang="en-US" sz="12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834D9A"/>
                    </a:solidFill>
                  </a:tcPr>
                </a:tc>
                <a:tc hMerge="1">
                  <a:txBody>
                    <a:bodyPr/>
                    <a:lstStyle/>
                    <a:p>
                      <a:endParaRPr lang="en-US"/>
                    </a:p>
                  </a:txBody>
                  <a:tcPr/>
                </a:tc>
                <a:tc vMerge="1">
                  <a:txBody>
                    <a:bodyPr/>
                    <a:lstStyle/>
                    <a:p>
                      <a:pPr algn="ctr" fontAlgn="ctr"/>
                      <a:endParaRPr lang="en-US" sz="12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F79F2F"/>
                    </a:solidFill>
                  </a:tcPr>
                </a:tc>
                <a:extLst>
                  <a:ext uri="{0D108BD9-81ED-4DB2-BD59-A6C34878D82A}">
                    <a16:rowId xmlns:a16="http://schemas.microsoft.com/office/drawing/2014/main" val="10015"/>
                  </a:ext>
                </a:extLst>
              </a:tr>
            </a:tbl>
          </a:graphicData>
        </a:graphic>
      </p:graphicFrame>
      <p:sp>
        <p:nvSpPr>
          <p:cNvPr id="8" name="TextBox 7">
            <a:extLst>
              <a:ext uri="{FF2B5EF4-FFF2-40B4-BE49-F238E27FC236}">
                <a16:creationId xmlns:a16="http://schemas.microsoft.com/office/drawing/2014/main" id="{3058BD61-C326-4A48-949B-4E02B44D3607}"/>
              </a:ext>
            </a:extLst>
          </p:cNvPr>
          <p:cNvSpPr txBox="1"/>
          <p:nvPr/>
        </p:nvSpPr>
        <p:spPr>
          <a:xfrm>
            <a:off x="6368901" y="2876867"/>
            <a:ext cx="2477386" cy="1077218"/>
          </a:xfrm>
          <a:prstGeom prst="rect">
            <a:avLst/>
          </a:prstGeom>
          <a:noFill/>
        </p:spPr>
        <p:txBody>
          <a:bodyPr wrap="square" rtlCol="0">
            <a:spAutoFit/>
          </a:bodyPr>
          <a:lstStyle/>
          <a:p>
            <a:pPr algn="ctr" fontAlgn="ctr"/>
            <a:r>
              <a:rPr lang="en-US" sz="1600" dirty="0">
                <a:solidFill>
                  <a:srgbClr val="F79F2F"/>
                </a:solidFill>
              </a:rPr>
              <a:t>*</a:t>
            </a:r>
            <a:r>
              <a:rPr lang="zh-CN" altLang="en-US" sz="1600" dirty="0">
                <a:solidFill>
                  <a:srgbClr val="F79F2F"/>
                </a:solidFill>
              </a:rPr>
              <a:t>对初创企业和学术组织成员的特别优惠：</a:t>
            </a:r>
            <a:r>
              <a:rPr lang="en-US" sz="1600" dirty="0">
                <a:solidFill>
                  <a:srgbClr val="F79F2F"/>
                </a:solidFill>
              </a:rPr>
              <a:t> </a:t>
            </a:r>
            <a:br>
              <a:rPr lang="en-US" sz="1600" dirty="0">
                <a:solidFill>
                  <a:srgbClr val="F79F2F"/>
                </a:solidFill>
              </a:rPr>
            </a:br>
            <a:r>
              <a:rPr lang="zh-CN" altLang="en-US" sz="1600" dirty="0"/>
              <a:t>今日加入则第一年的</a:t>
            </a:r>
            <a:r>
              <a:rPr lang="en-US" altLang="zh-CN" sz="1600" dirty="0"/>
              <a:t>DSC</a:t>
            </a:r>
            <a:r>
              <a:rPr lang="zh-CN" altLang="en-US" sz="1600" dirty="0"/>
              <a:t>会员年费可免！</a:t>
            </a:r>
            <a:endParaRPr lang="en-US" sz="1600" dirty="0"/>
          </a:p>
        </p:txBody>
      </p:sp>
    </p:spTree>
    <p:extLst>
      <p:ext uri="{BB962C8B-B14F-4D97-AF65-F5344CB8AC3E}">
        <p14:creationId xmlns:p14="http://schemas.microsoft.com/office/powerpoint/2010/main" val="1155674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p:txBody>
      </p:sp>
      <p:sp>
        <p:nvSpPr>
          <p:cNvPr id="4" name="Footer Placeholder 3"/>
          <p:cNvSpPr>
            <a:spLocks noGrp="1"/>
          </p:cNvSpPr>
          <p:nvPr>
            <p:ph type="ftr" sz="quarter" idx="3"/>
          </p:nvPr>
        </p:nvSpPr>
        <p:spPr/>
        <p:txBody>
          <a:bodyPr/>
          <a:lstStyle/>
          <a:p>
            <a:r>
              <a:rPr lang="en-US" dirty="0">
                <a:latin typeface="Arial" panose="020B0604020202020204" pitchFamily="34" charset="0"/>
                <a:cs typeface="Arial" panose="020B0604020202020204" pitchFamily="34" charset="0"/>
              </a:rPr>
              <a:t>Confidential. All Rights Reserved. Copyright © 2017 Digital Stationery Consortium</a:t>
            </a:r>
          </a:p>
        </p:txBody>
      </p:sp>
      <p:sp>
        <p:nvSpPr>
          <p:cNvPr id="5" name="Slide Number Placeholder 4"/>
          <p:cNvSpPr>
            <a:spLocks noGrp="1"/>
          </p:cNvSpPr>
          <p:nvPr>
            <p:ph type="sldNum" sz="quarter" idx="4"/>
          </p:nvPr>
        </p:nvSpPr>
        <p:spPr/>
        <p:txBody>
          <a:bodyPr/>
          <a:lstStyle/>
          <a:p>
            <a:fld id="{788D6957-B59A-4482-AFDF-706DB49E464E}" type="slidenum">
              <a:rPr lang="en-US" smtClean="0"/>
              <a:pPr/>
              <a:t>7</a:t>
            </a:fld>
            <a:endParaRPr lang="en-US" dirty="0"/>
          </a:p>
        </p:txBody>
      </p:sp>
      <p:sp>
        <p:nvSpPr>
          <p:cNvPr id="6" name="Content Placeholder 1"/>
          <p:cNvSpPr txBox="1">
            <a:spLocks/>
          </p:cNvSpPr>
          <p:nvPr/>
        </p:nvSpPr>
        <p:spPr>
          <a:xfrm>
            <a:off x="1171140" y="1767755"/>
            <a:ext cx="6801720" cy="1111600"/>
          </a:xfrm>
          <a:prstGeom prst="rect">
            <a:avLst/>
          </a:prstGeom>
        </p:spPr>
        <p:txBody>
          <a:bodyPr/>
          <a:lstStyle>
            <a:lvl1pPr marL="0" indent="0" algn="l" defTabSz="914400" rtl="0" eaLnBrk="1" latinLnBrk="0" hangingPunct="1">
              <a:spcBef>
                <a:spcPts val="600"/>
              </a:spcBef>
              <a:buFont typeface="Arial" panose="020B0604020202020204" pitchFamily="34" charset="0"/>
              <a:buNone/>
              <a:defRPr sz="2000" kern="1200">
                <a:solidFill>
                  <a:schemeClr val="tx1"/>
                </a:solidFill>
                <a:latin typeface="+mn-lt"/>
                <a:ea typeface="+mn-ea"/>
                <a:cs typeface="+mn-cs"/>
              </a:defRPr>
            </a:lvl1pPr>
            <a:lvl2pPr marL="180000" indent="-1800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2pPr>
            <a:lvl3pPr marL="360000" indent="-180000" algn="l" defTabSz="914400" rtl="0" eaLnBrk="1" latinLnBrk="0" hangingPunct="1">
              <a:spcBef>
                <a:spcPts val="400"/>
              </a:spcBef>
              <a:buFont typeface="Arial" panose="020B0604020202020204" pitchFamily="34" charset="0"/>
              <a:buChar char="•"/>
              <a:defRPr sz="1600" kern="1200">
                <a:solidFill>
                  <a:schemeClr val="tx1"/>
                </a:solidFill>
                <a:latin typeface="+mn-lt"/>
                <a:ea typeface="+mn-ea"/>
                <a:cs typeface="+mn-cs"/>
              </a:defRPr>
            </a:lvl3pPr>
            <a:lvl4pPr marL="540000" indent="-180000" algn="l" defTabSz="914400" rtl="0" eaLnBrk="1" latinLnBrk="0" hangingPunct="1">
              <a:spcBef>
                <a:spcPts val="400"/>
              </a:spcBef>
              <a:buFont typeface="Arial" panose="020B0604020202020204" pitchFamily="34" charset="0"/>
              <a:buChar char="•"/>
              <a:defRPr sz="1600" kern="1200">
                <a:solidFill>
                  <a:schemeClr val="tx1"/>
                </a:solidFill>
                <a:latin typeface="+mn-lt"/>
                <a:ea typeface="+mn-ea"/>
                <a:cs typeface="+mn-cs"/>
              </a:defRPr>
            </a:lvl4pPr>
            <a:lvl5pPr marL="720000" indent="-180000" algn="l" defTabSz="914400" rtl="0" eaLnBrk="1" latinLnBrk="0" hangingPunct="1">
              <a:spcBef>
                <a:spcPts val="4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zh-CN" altLang="en-US" sz="4400" dirty="0">
                <a:latin typeface="Arial" panose="020B0604020202020204" pitchFamily="34" charset="0"/>
                <a:cs typeface="Arial" panose="020B0604020202020204" pitchFamily="34" charset="0"/>
              </a:rPr>
              <a:t>我们的工作组</a:t>
            </a:r>
            <a:endParaRPr lang="en-US" sz="4400" dirty="0">
              <a:latin typeface="Arial" panose="020B0604020202020204" pitchFamily="34" charset="0"/>
              <a:cs typeface="Arial" panose="020B0604020202020204" pitchFamily="34" charset="0"/>
            </a:endParaRPr>
          </a:p>
        </p:txBody>
      </p:sp>
      <p:grpSp>
        <p:nvGrpSpPr>
          <p:cNvPr id="10" name="Group 9"/>
          <p:cNvGrpSpPr>
            <a:grpSpLocks noChangeAspect="1"/>
          </p:cNvGrpSpPr>
          <p:nvPr/>
        </p:nvGrpSpPr>
        <p:grpSpPr>
          <a:xfrm rot="1665537">
            <a:off x="3010734" y="615056"/>
            <a:ext cx="784459" cy="967799"/>
            <a:chOff x="16940213" y="-8972550"/>
            <a:chExt cx="4972050" cy="6134100"/>
          </a:xfrm>
          <a:solidFill>
            <a:schemeClr val="accent1"/>
          </a:solidFill>
        </p:grpSpPr>
        <p:sp>
          <p:nvSpPr>
            <p:cNvPr id="11" name="Freeform 47"/>
            <p:cNvSpPr>
              <a:spLocks noEditPoints="1"/>
            </p:cNvSpPr>
            <p:nvPr/>
          </p:nvSpPr>
          <p:spPr bwMode="auto">
            <a:xfrm>
              <a:off x="19937413" y="-6329363"/>
              <a:ext cx="371475" cy="247650"/>
            </a:xfrm>
            <a:custGeom>
              <a:avLst/>
              <a:gdLst>
                <a:gd name="T0" fmla="*/ 2 w 39"/>
                <a:gd name="T1" fmla="*/ 21 h 26"/>
                <a:gd name="T2" fmla="*/ 11 w 39"/>
                <a:gd name="T3" fmla="*/ 26 h 26"/>
                <a:gd name="T4" fmla="*/ 12 w 39"/>
                <a:gd name="T5" fmla="*/ 25 h 26"/>
                <a:gd name="T6" fmla="*/ 27 w 39"/>
                <a:gd name="T7" fmla="*/ 22 h 26"/>
                <a:gd name="T8" fmla="*/ 29 w 39"/>
                <a:gd name="T9" fmla="*/ 21 h 26"/>
                <a:gd name="T10" fmla="*/ 33 w 39"/>
                <a:gd name="T11" fmla="*/ 17 h 26"/>
                <a:gd name="T12" fmla="*/ 33 w 39"/>
                <a:gd name="T13" fmla="*/ 16 h 26"/>
                <a:gd name="T14" fmla="*/ 36 w 39"/>
                <a:gd name="T15" fmla="*/ 3 h 26"/>
                <a:gd name="T16" fmla="*/ 29 w 39"/>
                <a:gd name="T17" fmla="*/ 1 h 26"/>
                <a:gd name="T18" fmla="*/ 4 w 39"/>
                <a:gd name="T19" fmla="*/ 7 h 26"/>
                <a:gd name="T20" fmla="*/ 2 w 39"/>
                <a:gd name="T21" fmla="*/ 21 h 26"/>
                <a:gd name="T22" fmla="*/ 10 w 39"/>
                <a:gd name="T23" fmla="*/ 13 h 26"/>
                <a:gd name="T24" fmla="*/ 28 w 39"/>
                <a:gd name="T25" fmla="*/ 9 h 26"/>
                <a:gd name="T26" fmla="*/ 26 w 39"/>
                <a:gd name="T27" fmla="*/ 11 h 26"/>
                <a:gd name="T28" fmla="*/ 25 w 39"/>
                <a:gd name="T29" fmla="*/ 13 h 26"/>
                <a:gd name="T30" fmla="*/ 25 w 39"/>
                <a:gd name="T31" fmla="*/ 13 h 26"/>
                <a:gd name="T32" fmla="*/ 23 w 39"/>
                <a:gd name="T33" fmla="*/ 14 h 26"/>
                <a:gd name="T34" fmla="*/ 12 w 39"/>
                <a:gd name="T35" fmla="*/ 17 h 26"/>
                <a:gd name="T36" fmla="*/ 9 w 39"/>
                <a:gd name="T37" fmla="*/ 17 h 26"/>
                <a:gd name="T38" fmla="*/ 10 w 39"/>
                <a:gd name="T39"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 h="26">
                  <a:moveTo>
                    <a:pt x="2" y="21"/>
                  </a:moveTo>
                  <a:cubicBezTo>
                    <a:pt x="4" y="25"/>
                    <a:pt x="8" y="26"/>
                    <a:pt x="11" y="26"/>
                  </a:cubicBezTo>
                  <a:cubicBezTo>
                    <a:pt x="11" y="26"/>
                    <a:pt x="12" y="25"/>
                    <a:pt x="12" y="25"/>
                  </a:cubicBezTo>
                  <a:cubicBezTo>
                    <a:pt x="17" y="25"/>
                    <a:pt x="23" y="23"/>
                    <a:pt x="27" y="22"/>
                  </a:cubicBezTo>
                  <a:cubicBezTo>
                    <a:pt x="27" y="21"/>
                    <a:pt x="28" y="21"/>
                    <a:pt x="29" y="21"/>
                  </a:cubicBezTo>
                  <a:cubicBezTo>
                    <a:pt x="31" y="20"/>
                    <a:pt x="31" y="19"/>
                    <a:pt x="33" y="17"/>
                  </a:cubicBezTo>
                  <a:cubicBezTo>
                    <a:pt x="33" y="17"/>
                    <a:pt x="33" y="16"/>
                    <a:pt x="33" y="16"/>
                  </a:cubicBezTo>
                  <a:cubicBezTo>
                    <a:pt x="35" y="13"/>
                    <a:pt x="39" y="8"/>
                    <a:pt x="36" y="3"/>
                  </a:cubicBezTo>
                  <a:cubicBezTo>
                    <a:pt x="35" y="2"/>
                    <a:pt x="33" y="0"/>
                    <a:pt x="29" y="1"/>
                  </a:cubicBezTo>
                  <a:cubicBezTo>
                    <a:pt x="29" y="1"/>
                    <a:pt x="9" y="3"/>
                    <a:pt x="4" y="7"/>
                  </a:cubicBezTo>
                  <a:cubicBezTo>
                    <a:pt x="0" y="10"/>
                    <a:pt x="1" y="19"/>
                    <a:pt x="2" y="21"/>
                  </a:cubicBezTo>
                  <a:close/>
                  <a:moveTo>
                    <a:pt x="10" y="13"/>
                  </a:moveTo>
                  <a:cubicBezTo>
                    <a:pt x="12" y="12"/>
                    <a:pt x="21" y="10"/>
                    <a:pt x="28" y="9"/>
                  </a:cubicBezTo>
                  <a:cubicBezTo>
                    <a:pt x="27" y="10"/>
                    <a:pt x="27" y="10"/>
                    <a:pt x="26" y="11"/>
                  </a:cubicBezTo>
                  <a:cubicBezTo>
                    <a:pt x="26" y="12"/>
                    <a:pt x="26" y="12"/>
                    <a:pt x="25" y="13"/>
                  </a:cubicBezTo>
                  <a:cubicBezTo>
                    <a:pt x="25" y="13"/>
                    <a:pt x="25" y="13"/>
                    <a:pt x="25" y="13"/>
                  </a:cubicBezTo>
                  <a:cubicBezTo>
                    <a:pt x="25" y="13"/>
                    <a:pt x="24" y="13"/>
                    <a:pt x="23" y="14"/>
                  </a:cubicBezTo>
                  <a:cubicBezTo>
                    <a:pt x="19" y="16"/>
                    <a:pt x="15" y="17"/>
                    <a:pt x="12" y="17"/>
                  </a:cubicBezTo>
                  <a:cubicBezTo>
                    <a:pt x="11" y="17"/>
                    <a:pt x="10" y="17"/>
                    <a:pt x="9" y="17"/>
                  </a:cubicBezTo>
                  <a:cubicBezTo>
                    <a:pt x="9" y="16"/>
                    <a:pt x="9" y="14"/>
                    <a:pt x="10" y="13"/>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a:p>
          </p:txBody>
        </p:sp>
        <p:sp>
          <p:nvSpPr>
            <p:cNvPr id="12" name="Freeform 48"/>
            <p:cNvSpPr>
              <a:spLocks noEditPoints="1"/>
            </p:cNvSpPr>
            <p:nvPr/>
          </p:nvSpPr>
          <p:spPr bwMode="auto">
            <a:xfrm>
              <a:off x="19840576" y="-5891213"/>
              <a:ext cx="192088" cy="133350"/>
            </a:xfrm>
            <a:custGeom>
              <a:avLst/>
              <a:gdLst>
                <a:gd name="T0" fmla="*/ 13 w 20"/>
                <a:gd name="T1" fmla="*/ 0 h 14"/>
                <a:gd name="T2" fmla="*/ 3 w 20"/>
                <a:gd name="T3" fmla="*/ 3 h 14"/>
                <a:gd name="T4" fmla="*/ 2 w 20"/>
                <a:gd name="T5" fmla="*/ 11 h 14"/>
                <a:gd name="T6" fmla="*/ 7 w 20"/>
                <a:gd name="T7" fmla="*/ 14 h 14"/>
                <a:gd name="T8" fmla="*/ 8 w 20"/>
                <a:gd name="T9" fmla="*/ 14 h 14"/>
                <a:gd name="T10" fmla="*/ 8 w 20"/>
                <a:gd name="T11" fmla="*/ 14 h 14"/>
                <a:gd name="T12" fmla="*/ 14 w 20"/>
                <a:gd name="T13" fmla="*/ 13 h 14"/>
                <a:gd name="T14" fmla="*/ 15 w 20"/>
                <a:gd name="T15" fmla="*/ 12 h 14"/>
                <a:gd name="T16" fmla="*/ 17 w 20"/>
                <a:gd name="T17" fmla="*/ 10 h 14"/>
                <a:gd name="T18" fmla="*/ 18 w 20"/>
                <a:gd name="T19" fmla="*/ 10 h 14"/>
                <a:gd name="T20" fmla="*/ 19 w 20"/>
                <a:gd name="T21" fmla="*/ 2 h 14"/>
                <a:gd name="T22" fmla="*/ 13 w 20"/>
                <a:gd name="T23" fmla="*/ 0 h 14"/>
                <a:gd name="T24" fmla="*/ 7 w 20"/>
                <a:gd name="T25" fmla="*/ 6 h 14"/>
                <a:gd name="T26" fmla="*/ 7 w 20"/>
                <a:gd name="T27" fmla="*/ 6 h 14"/>
                <a:gd name="T28" fmla="*/ 8 w 20"/>
                <a:gd name="T29" fmla="*/ 10 h 14"/>
                <a:gd name="T30" fmla="*/ 7 w 20"/>
                <a:gd name="T3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14">
                  <a:moveTo>
                    <a:pt x="13" y="0"/>
                  </a:moveTo>
                  <a:cubicBezTo>
                    <a:pt x="11" y="0"/>
                    <a:pt x="5" y="1"/>
                    <a:pt x="3" y="3"/>
                  </a:cubicBezTo>
                  <a:cubicBezTo>
                    <a:pt x="0" y="5"/>
                    <a:pt x="1" y="9"/>
                    <a:pt x="2" y="11"/>
                  </a:cubicBezTo>
                  <a:cubicBezTo>
                    <a:pt x="2" y="13"/>
                    <a:pt x="4" y="14"/>
                    <a:pt x="7" y="14"/>
                  </a:cubicBezTo>
                  <a:cubicBezTo>
                    <a:pt x="7" y="14"/>
                    <a:pt x="8" y="14"/>
                    <a:pt x="8" y="14"/>
                  </a:cubicBezTo>
                  <a:cubicBezTo>
                    <a:pt x="8" y="14"/>
                    <a:pt x="8" y="14"/>
                    <a:pt x="8" y="14"/>
                  </a:cubicBezTo>
                  <a:cubicBezTo>
                    <a:pt x="10" y="14"/>
                    <a:pt x="12" y="14"/>
                    <a:pt x="14" y="13"/>
                  </a:cubicBezTo>
                  <a:cubicBezTo>
                    <a:pt x="15" y="12"/>
                    <a:pt x="15" y="12"/>
                    <a:pt x="15" y="12"/>
                  </a:cubicBezTo>
                  <a:cubicBezTo>
                    <a:pt x="16" y="12"/>
                    <a:pt x="17" y="11"/>
                    <a:pt x="17" y="10"/>
                  </a:cubicBezTo>
                  <a:cubicBezTo>
                    <a:pt x="18" y="10"/>
                    <a:pt x="18" y="10"/>
                    <a:pt x="18" y="10"/>
                  </a:cubicBezTo>
                  <a:cubicBezTo>
                    <a:pt x="18" y="8"/>
                    <a:pt x="20" y="5"/>
                    <a:pt x="19" y="2"/>
                  </a:cubicBezTo>
                  <a:cubicBezTo>
                    <a:pt x="18" y="1"/>
                    <a:pt x="17" y="0"/>
                    <a:pt x="13" y="0"/>
                  </a:cubicBezTo>
                  <a:close/>
                  <a:moveTo>
                    <a:pt x="7" y="6"/>
                  </a:moveTo>
                  <a:cubicBezTo>
                    <a:pt x="7" y="6"/>
                    <a:pt x="7" y="6"/>
                    <a:pt x="7" y="6"/>
                  </a:cubicBezTo>
                  <a:cubicBezTo>
                    <a:pt x="8" y="10"/>
                    <a:pt x="8" y="10"/>
                    <a:pt x="8" y="10"/>
                  </a:cubicBezTo>
                  <a:lnTo>
                    <a:pt x="7" y="6"/>
                  </a:lnTo>
                  <a:close/>
                </a:path>
              </a:pathLst>
            </a:custGeom>
            <a:grpFill/>
            <a:ln>
              <a:noFill/>
            </a:ln>
          </p:spPr>
          <p:txBody>
            <a:bodyPr vert="horz" wrap="square" lIns="91440" tIns="45720" rIns="91440" bIns="45720" numCol="1" anchor="t" anchorCtr="0" compatLnSpc="1">
              <a:prstTxWarp prst="textNoShape">
                <a:avLst/>
              </a:prstTxWarp>
            </a:bodyPr>
            <a:lstStyle/>
            <a:p>
              <a:endParaRPr lang="de-DE"/>
            </a:p>
          </p:txBody>
        </p:sp>
        <p:sp>
          <p:nvSpPr>
            <p:cNvPr id="13" name="Freeform 49"/>
            <p:cNvSpPr>
              <a:spLocks noEditPoints="1"/>
            </p:cNvSpPr>
            <p:nvPr/>
          </p:nvSpPr>
          <p:spPr bwMode="auto">
            <a:xfrm>
              <a:off x="17960976" y="-6100763"/>
              <a:ext cx="354013" cy="295275"/>
            </a:xfrm>
            <a:custGeom>
              <a:avLst/>
              <a:gdLst>
                <a:gd name="T0" fmla="*/ 36 w 37"/>
                <a:gd name="T1" fmla="*/ 6 h 31"/>
                <a:gd name="T2" fmla="*/ 24 w 37"/>
                <a:gd name="T3" fmla="*/ 2 h 31"/>
                <a:gd name="T4" fmla="*/ 2 w 37"/>
                <a:gd name="T5" fmla="*/ 15 h 31"/>
                <a:gd name="T6" fmla="*/ 3 w 37"/>
                <a:gd name="T7" fmla="*/ 23 h 31"/>
                <a:gd name="T8" fmla="*/ 5 w 37"/>
                <a:gd name="T9" fmla="*/ 25 h 31"/>
                <a:gd name="T10" fmla="*/ 5 w 37"/>
                <a:gd name="T11" fmla="*/ 26 h 31"/>
                <a:gd name="T12" fmla="*/ 5 w 37"/>
                <a:gd name="T13" fmla="*/ 26 h 31"/>
                <a:gd name="T14" fmla="*/ 7 w 37"/>
                <a:gd name="T15" fmla="*/ 28 h 31"/>
                <a:gd name="T16" fmla="*/ 12 w 37"/>
                <a:gd name="T17" fmla="*/ 31 h 31"/>
                <a:gd name="T18" fmla="*/ 16 w 37"/>
                <a:gd name="T19" fmla="*/ 30 h 31"/>
                <a:gd name="T20" fmla="*/ 21 w 37"/>
                <a:gd name="T21" fmla="*/ 28 h 31"/>
                <a:gd name="T22" fmla="*/ 22 w 37"/>
                <a:gd name="T23" fmla="*/ 27 h 31"/>
                <a:gd name="T24" fmla="*/ 25 w 37"/>
                <a:gd name="T25" fmla="*/ 25 h 31"/>
                <a:gd name="T26" fmla="*/ 30 w 37"/>
                <a:gd name="T27" fmla="*/ 23 h 31"/>
                <a:gd name="T28" fmla="*/ 31 w 37"/>
                <a:gd name="T29" fmla="*/ 23 h 31"/>
                <a:gd name="T30" fmla="*/ 35 w 37"/>
                <a:gd name="T31" fmla="*/ 18 h 31"/>
                <a:gd name="T32" fmla="*/ 36 w 37"/>
                <a:gd name="T33" fmla="*/ 18 h 31"/>
                <a:gd name="T34" fmla="*/ 36 w 37"/>
                <a:gd name="T35" fmla="*/ 16 h 31"/>
                <a:gd name="T36" fmla="*/ 37 w 37"/>
                <a:gd name="T37" fmla="*/ 12 h 31"/>
                <a:gd name="T38" fmla="*/ 36 w 37"/>
                <a:gd name="T39" fmla="*/ 6 h 31"/>
                <a:gd name="T40" fmla="*/ 28 w 37"/>
                <a:gd name="T41" fmla="*/ 14 h 31"/>
                <a:gd name="T42" fmla="*/ 28 w 37"/>
                <a:gd name="T43" fmla="*/ 15 h 31"/>
                <a:gd name="T44" fmla="*/ 27 w 37"/>
                <a:gd name="T45" fmla="*/ 15 h 31"/>
                <a:gd name="T46" fmla="*/ 26 w 37"/>
                <a:gd name="T47" fmla="*/ 16 h 31"/>
                <a:gd name="T48" fmla="*/ 22 w 37"/>
                <a:gd name="T49" fmla="*/ 18 h 31"/>
                <a:gd name="T50" fmla="*/ 18 w 37"/>
                <a:gd name="T51" fmla="*/ 19 h 31"/>
                <a:gd name="T52" fmla="*/ 17 w 37"/>
                <a:gd name="T53" fmla="*/ 20 h 31"/>
                <a:gd name="T54" fmla="*/ 13 w 37"/>
                <a:gd name="T55" fmla="*/ 22 h 31"/>
                <a:gd name="T56" fmla="*/ 13 w 37"/>
                <a:gd name="T57" fmla="*/ 22 h 31"/>
                <a:gd name="T58" fmla="*/ 13 w 37"/>
                <a:gd name="T59" fmla="*/ 22 h 31"/>
                <a:gd name="T60" fmla="*/ 12 w 37"/>
                <a:gd name="T61" fmla="*/ 21 h 31"/>
                <a:gd name="T62" fmla="*/ 10 w 37"/>
                <a:gd name="T63" fmla="*/ 19 h 31"/>
                <a:gd name="T64" fmla="*/ 10 w 37"/>
                <a:gd name="T65" fmla="*/ 19 h 31"/>
                <a:gd name="T66" fmla="*/ 27 w 37"/>
                <a:gd name="T67" fmla="*/ 10 h 31"/>
                <a:gd name="T68" fmla="*/ 28 w 37"/>
                <a:gd name="T69" fmla="*/ 10 h 31"/>
                <a:gd name="T70" fmla="*/ 28 w 37"/>
                <a:gd name="T71" fmla="*/ 13 h 31"/>
                <a:gd name="T72" fmla="*/ 28 w 37"/>
                <a:gd name="T73" fmla="*/ 13 h 31"/>
                <a:gd name="T74" fmla="*/ 28 w 37"/>
                <a:gd name="T75" fmla="*/ 13 h 31"/>
                <a:gd name="T76" fmla="*/ 28 w 37"/>
                <a:gd name="T77"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7" h="31">
                  <a:moveTo>
                    <a:pt x="36" y="6"/>
                  </a:moveTo>
                  <a:cubicBezTo>
                    <a:pt x="34" y="3"/>
                    <a:pt x="30" y="0"/>
                    <a:pt x="24" y="2"/>
                  </a:cubicBezTo>
                  <a:cubicBezTo>
                    <a:pt x="23" y="3"/>
                    <a:pt x="4" y="10"/>
                    <a:pt x="2" y="15"/>
                  </a:cubicBezTo>
                  <a:cubicBezTo>
                    <a:pt x="0" y="18"/>
                    <a:pt x="1" y="20"/>
                    <a:pt x="3" y="23"/>
                  </a:cubicBezTo>
                  <a:cubicBezTo>
                    <a:pt x="3" y="24"/>
                    <a:pt x="4" y="25"/>
                    <a:pt x="5" y="25"/>
                  </a:cubicBezTo>
                  <a:cubicBezTo>
                    <a:pt x="5" y="25"/>
                    <a:pt x="5" y="26"/>
                    <a:pt x="5" y="26"/>
                  </a:cubicBezTo>
                  <a:cubicBezTo>
                    <a:pt x="5" y="26"/>
                    <a:pt x="5" y="26"/>
                    <a:pt x="5" y="26"/>
                  </a:cubicBezTo>
                  <a:cubicBezTo>
                    <a:pt x="6" y="27"/>
                    <a:pt x="6" y="27"/>
                    <a:pt x="7" y="28"/>
                  </a:cubicBezTo>
                  <a:cubicBezTo>
                    <a:pt x="8" y="29"/>
                    <a:pt x="9" y="31"/>
                    <a:pt x="12" y="31"/>
                  </a:cubicBezTo>
                  <a:cubicBezTo>
                    <a:pt x="14" y="31"/>
                    <a:pt x="15" y="30"/>
                    <a:pt x="16" y="30"/>
                  </a:cubicBezTo>
                  <a:cubicBezTo>
                    <a:pt x="18" y="29"/>
                    <a:pt x="19" y="28"/>
                    <a:pt x="21" y="28"/>
                  </a:cubicBezTo>
                  <a:cubicBezTo>
                    <a:pt x="21" y="27"/>
                    <a:pt x="22" y="27"/>
                    <a:pt x="22" y="27"/>
                  </a:cubicBezTo>
                  <a:cubicBezTo>
                    <a:pt x="23" y="26"/>
                    <a:pt x="24" y="26"/>
                    <a:pt x="25" y="25"/>
                  </a:cubicBezTo>
                  <a:cubicBezTo>
                    <a:pt x="27" y="25"/>
                    <a:pt x="29" y="24"/>
                    <a:pt x="30" y="23"/>
                  </a:cubicBezTo>
                  <a:cubicBezTo>
                    <a:pt x="31" y="23"/>
                    <a:pt x="31" y="23"/>
                    <a:pt x="31" y="23"/>
                  </a:cubicBezTo>
                  <a:cubicBezTo>
                    <a:pt x="32" y="22"/>
                    <a:pt x="34" y="21"/>
                    <a:pt x="35" y="18"/>
                  </a:cubicBezTo>
                  <a:cubicBezTo>
                    <a:pt x="36" y="18"/>
                    <a:pt x="36" y="18"/>
                    <a:pt x="36" y="18"/>
                  </a:cubicBezTo>
                  <a:cubicBezTo>
                    <a:pt x="36" y="17"/>
                    <a:pt x="36" y="17"/>
                    <a:pt x="36" y="16"/>
                  </a:cubicBezTo>
                  <a:cubicBezTo>
                    <a:pt x="37" y="15"/>
                    <a:pt x="37" y="14"/>
                    <a:pt x="37" y="12"/>
                  </a:cubicBezTo>
                  <a:cubicBezTo>
                    <a:pt x="37" y="11"/>
                    <a:pt x="36" y="9"/>
                    <a:pt x="36" y="6"/>
                  </a:cubicBezTo>
                  <a:close/>
                  <a:moveTo>
                    <a:pt x="28" y="14"/>
                  </a:moveTo>
                  <a:cubicBezTo>
                    <a:pt x="28" y="14"/>
                    <a:pt x="28" y="14"/>
                    <a:pt x="28" y="15"/>
                  </a:cubicBezTo>
                  <a:cubicBezTo>
                    <a:pt x="27" y="15"/>
                    <a:pt x="27" y="15"/>
                    <a:pt x="27" y="15"/>
                  </a:cubicBezTo>
                  <a:cubicBezTo>
                    <a:pt x="26" y="16"/>
                    <a:pt x="26" y="16"/>
                    <a:pt x="26" y="16"/>
                  </a:cubicBezTo>
                  <a:cubicBezTo>
                    <a:pt x="25" y="16"/>
                    <a:pt x="23" y="17"/>
                    <a:pt x="22" y="18"/>
                  </a:cubicBezTo>
                  <a:cubicBezTo>
                    <a:pt x="21" y="18"/>
                    <a:pt x="20" y="19"/>
                    <a:pt x="18" y="19"/>
                  </a:cubicBezTo>
                  <a:cubicBezTo>
                    <a:pt x="18" y="19"/>
                    <a:pt x="17" y="20"/>
                    <a:pt x="17" y="20"/>
                  </a:cubicBezTo>
                  <a:cubicBezTo>
                    <a:pt x="15" y="21"/>
                    <a:pt x="14" y="21"/>
                    <a:pt x="13" y="22"/>
                  </a:cubicBezTo>
                  <a:cubicBezTo>
                    <a:pt x="13" y="22"/>
                    <a:pt x="13" y="22"/>
                    <a:pt x="13" y="22"/>
                  </a:cubicBezTo>
                  <a:cubicBezTo>
                    <a:pt x="13" y="22"/>
                    <a:pt x="13" y="22"/>
                    <a:pt x="13" y="22"/>
                  </a:cubicBezTo>
                  <a:cubicBezTo>
                    <a:pt x="12" y="21"/>
                    <a:pt x="12" y="21"/>
                    <a:pt x="12" y="21"/>
                  </a:cubicBezTo>
                  <a:cubicBezTo>
                    <a:pt x="12" y="20"/>
                    <a:pt x="11" y="19"/>
                    <a:pt x="10" y="19"/>
                  </a:cubicBezTo>
                  <a:cubicBezTo>
                    <a:pt x="10" y="19"/>
                    <a:pt x="10" y="19"/>
                    <a:pt x="10" y="19"/>
                  </a:cubicBezTo>
                  <a:cubicBezTo>
                    <a:pt x="14" y="16"/>
                    <a:pt x="22" y="12"/>
                    <a:pt x="27" y="10"/>
                  </a:cubicBezTo>
                  <a:cubicBezTo>
                    <a:pt x="28" y="10"/>
                    <a:pt x="28" y="10"/>
                    <a:pt x="28" y="10"/>
                  </a:cubicBezTo>
                  <a:cubicBezTo>
                    <a:pt x="28" y="11"/>
                    <a:pt x="28" y="11"/>
                    <a:pt x="28" y="13"/>
                  </a:cubicBezTo>
                  <a:cubicBezTo>
                    <a:pt x="28" y="13"/>
                    <a:pt x="28" y="13"/>
                    <a:pt x="28" y="13"/>
                  </a:cubicBezTo>
                  <a:cubicBezTo>
                    <a:pt x="28" y="13"/>
                    <a:pt x="28" y="13"/>
                    <a:pt x="28" y="13"/>
                  </a:cubicBezTo>
                  <a:cubicBezTo>
                    <a:pt x="28" y="14"/>
                    <a:pt x="28" y="14"/>
                    <a:pt x="28" y="14"/>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a:p>
          </p:txBody>
        </p:sp>
        <p:sp>
          <p:nvSpPr>
            <p:cNvPr id="14" name="Freeform 50"/>
            <p:cNvSpPr>
              <a:spLocks noEditPoints="1"/>
            </p:cNvSpPr>
            <p:nvPr/>
          </p:nvSpPr>
          <p:spPr bwMode="auto">
            <a:xfrm>
              <a:off x="16940213" y="-8972550"/>
              <a:ext cx="4972050" cy="6134100"/>
            </a:xfrm>
            <a:custGeom>
              <a:avLst/>
              <a:gdLst>
                <a:gd name="T0" fmla="*/ 456 w 521"/>
                <a:gd name="T1" fmla="*/ 427 h 643"/>
                <a:gd name="T2" fmla="*/ 386 w 521"/>
                <a:gd name="T3" fmla="*/ 358 h 643"/>
                <a:gd name="T4" fmla="*/ 416 w 521"/>
                <a:gd name="T5" fmla="*/ 321 h 643"/>
                <a:gd name="T6" fmla="*/ 369 w 521"/>
                <a:gd name="T7" fmla="*/ 251 h 643"/>
                <a:gd name="T8" fmla="*/ 270 w 521"/>
                <a:gd name="T9" fmla="*/ 20 h 643"/>
                <a:gd name="T10" fmla="*/ 58 w 521"/>
                <a:gd name="T11" fmla="*/ 70 h 643"/>
                <a:gd name="T12" fmla="*/ 14 w 521"/>
                <a:gd name="T13" fmla="*/ 148 h 643"/>
                <a:gd name="T14" fmla="*/ 65 w 521"/>
                <a:gd name="T15" fmla="*/ 291 h 643"/>
                <a:gd name="T16" fmla="*/ 82 w 521"/>
                <a:gd name="T17" fmla="*/ 390 h 643"/>
                <a:gd name="T18" fmla="*/ 97 w 521"/>
                <a:gd name="T19" fmla="*/ 453 h 643"/>
                <a:gd name="T20" fmla="*/ 148 w 521"/>
                <a:gd name="T21" fmla="*/ 517 h 643"/>
                <a:gd name="T22" fmla="*/ 94 w 521"/>
                <a:gd name="T23" fmla="*/ 585 h 643"/>
                <a:gd name="T24" fmla="*/ 213 w 521"/>
                <a:gd name="T25" fmla="*/ 622 h 643"/>
                <a:gd name="T26" fmla="*/ 376 w 521"/>
                <a:gd name="T27" fmla="*/ 555 h 643"/>
                <a:gd name="T28" fmla="*/ 467 w 521"/>
                <a:gd name="T29" fmla="*/ 528 h 643"/>
                <a:gd name="T30" fmla="*/ 385 w 521"/>
                <a:gd name="T31" fmla="*/ 492 h 643"/>
                <a:gd name="T32" fmla="*/ 343 w 521"/>
                <a:gd name="T33" fmla="*/ 481 h 643"/>
                <a:gd name="T34" fmla="*/ 315 w 521"/>
                <a:gd name="T35" fmla="*/ 415 h 643"/>
                <a:gd name="T36" fmla="*/ 360 w 521"/>
                <a:gd name="T37" fmla="*/ 367 h 643"/>
                <a:gd name="T38" fmla="*/ 206 w 521"/>
                <a:gd name="T39" fmla="*/ 495 h 643"/>
                <a:gd name="T40" fmla="*/ 277 w 521"/>
                <a:gd name="T41" fmla="*/ 391 h 643"/>
                <a:gd name="T42" fmla="*/ 311 w 521"/>
                <a:gd name="T43" fmla="*/ 425 h 643"/>
                <a:gd name="T44" fmla="*/ 54 w 521"/>
                <a:gd name="T45" fmla="*/ 221 h 643"/>
                <a:gd name="T46" fmla="*/ 17 w 521"/>
                <a:gd name="T47" fmla="*/ 90 h 643"/>
                <a:gd name="T48" fmla="*/ 255 w 521"/>
                <a:gd name="T49" fmla="*/ 9 h 643"/>
                <a:gd name="T50" fmla="*/ 275 w 521"/>
                <a:gd name="T51" fmla="*/ 62 h 643"/>
                <a:gd name="T52" fmla="*/ 90 w 521"/>
                <a:gd name="T53" fmla="*/ 258 h 643"/>
                <a:gd name="T54" fmla="*/ 80 w 521"/>
                <a:gd name="T55" fmla="*/ 318 h 643"/>
                <a:gd name="T56" fmla="*/ 68 w 521"/>
                <a:gd name="T57" fmla="*/ 275 h 643"/>
                <a:gd name="T58" fmla="*/ 321 w 521"/>
                <a:gd name="T59" fmla="*/ 186 h 643"/>
                <a:gd name="T60" fmla="*/ 304 w 521"/>
                <a:gd name="T61" fmla="*/ 357 h 643"/>
                <a:gd name="T62" fmla="*/ 101 w 521"/>
                <a:gd name="T63" fmla="*/ 445 h 643"/>
                <a:gd name="T64" fmla="*/ 403 w 521"/>
                <a:gd name="T65" fmla="*/ 342 h 643"/>
                <a:gd name="T66" fmla="*/ 287 w 521"/>
                <a:gd name="T67" fmla="*/ 380 h 643"/>
                <a:gd name="T68" fmla="*/ 115 w 521"/>
                <a:gd name="T69" fmla="*/ 440 h 643"/>
                <a:gd name="T70" fmla="*/ 183 w 521"/>
                <a:gd name="T71" fmla="*/ 449 h 643"/>
                <a:gd name="T72" fmla="*/ 200 w 521"/>
                <a:gd name="T73" fmla="*/ 508 h 643"/>
                <a:gd name="T74" fmla="*/ 200 w 521"/>
                <a:gd name="T75" fmla="*/ 556 h 643"/>
                <a:gd name="T76" fmla="*/ 162 w 521"/>
                <a:gd name="T77" fmla="*/ 634 h 643"/>
                <a:gd name="T78" fmla="*/ 206 w 521"/>
                <a:gd name="T79" fmla="*/ 603 h 643"/>
                <a:gd name="T80" fmla="*/ 195 w 521"/>
                <a:gd name="T81" fmla="*/ 610 h 643"/>
                <a:gd name="T82" fmla="*/ 399 w 521"/>
                <a:gd name="T83" fmla="*/ 550 h 643"/>
                <a:gd name="T84" fmla="*/ 448 w 521"/>
                <a:gd name="T85" fmla="*/ 551 h 643"/>
                <a:gd name="T86" fmla="*/ 440 w 521"/>
                <a:gd name="T87" fmla="*/ 538 h 643"/>
                <a:gd name="T88" fmla="*/ 465 w 521"/>
                <a:gd name="T89" fmla="*/ 520 h 643"/>
                <a:gd name="T90" fmla="*/ 249 w 521"/>
                <a:gd name="T91" fmla="*/ 581 h 643"/>
                <a:gd name="T92" fmla="*/ 101 w 521"/>
                <a:gd name="T93" fmla="*/ 580 h 643"/>
                <a:gd name="T94" fmla="*/ 156 w 521"/>
                <a:gd name="T95" fmla="*/ 523 h 643"/>
                <a:gd name="T96" fmla="*/ 216 w 521"/>
                <a:gd name="T97" fmla="*/ 530 h 643"/>
                <a:gd name="T98" fmla="*/ 335 w 521"/>
                <a:gd name="T99" fmla="*/ 484 h 643"/>
                <a:gd name="T100" fmla="*/ 393 w 521"/>
                <a:gd name="T101" fmla="*/ 490 h 643"/>
                <a:gd name="T102" fmla="*/ 478 w 521"/>
                <a:gd name="T103" fmla="*/ 427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1" h="643">
                  <a:moveTo>
                    <a:pt x="516" y="465"/>
                  </a:moveTo>
                  <a:cubicBezTo>
                    <a:pt x="514" y="454"/>
                    <a:pt x="509" y="444"/>
                    <a:pt x="502" y="436"/>
                  </a:cubicBezTo>
                  <a:cubicBezTo>
                    <a:pt x="494" y="426"/>
                    <a:pt x="486" y="420"/>
                    <a:pt x="479" y="419"/>
                  </a:cubicBezTo>
                  <a:cubicBezTo>
                    <a:pt x="472" y="418"/>
                    <a:pt x="466" y="422"/>
                    <a:pt x="460" y="425"/>
                  </a:cubicBezTo>
                  <a:cubicBezTo>
                    <a:pt x="459" y="426"/>
                    <a:pt x="457" y="427"/>
                    <a:pt x="456" y="427"/>
                  </a:cubicBezTo>
                  <a:cubicBezTo>
                    <a:pt x="442" y="434"/>
                    <a:pt x="405" y="446"/>
                    <a:pt x="387" y="452"/>
                  </a:cubicBezTo>
                  <a:cubicBezTo>
                    <a:pt x="385" y="440"/>
                    <a:pt x="382" y="428"/>
                    <a:pt x="380" y="415"/>
                  </a:cubicBezTo>
                  <a:cubicBezTo>
                    <a:pt x="376" y="394"/>
                    <a:pt x="372" y="374"/>
                    <a:pt x="370" y="364"/>
                  </a:cubicBezTo>
                  <a:cubicBezTo>
                    <a:pt x="370" y="363"/>
                    <a:pt x="370" y="363"/>
                    <a:pt x="371" y="363"/>
                  </a:cubicBezTo>
                  <a:cubicBezTo>
                    <a:pt x="375" y="362"/>
                    <a:pt x="379" y="360"/>
                    <a:pt x="386" y="358"/>
                  </a:cubicBezTo>
                  <a:cubicBezTo>
                    <a:pt x="393" y="357"/>
                    <a:pt x="400" y="353"/>
                    <a:pt x="407" y="349"/>
                  </a:cubicBezTo>
                  <a:cubicBezTo>
                    <a:pt x="412" y="347"/>
                    <a:pt x="416" y="344"/>
                    <a:pt x="420" y="343"/>
                  </a:cubicBezTo>
                  <a:cubicBezTo>
                    <a:pt x="423" y="342"/>
                    <a:pt x="424" y="340"/>
                    <a:pt x="423" y="337"/>
                  </a:cubicBezTo>
                  <a:cubicBezTo>
                    <a:pt x="423" y="337"/>
                    <a:pt x="423" y="336"/>
                    <a:pt x="422" y="335"/>
                  </a:cubicBezTo>
                  <a:cubicBezTo>
                    <a:pt x="421" y="329"/>
                    <a:pt x="419" y="323"/>
                    <a:pt x="416" y="321"/>
                  </a:cubicBezTo>
                  <a:cubicBezTo>
                    <a:pt x="416" y="321"/>
                    <a:pt x="416" y="320"/>
                    <a:pt x="416" y="320"/>
                  </a:cubicBezTo>
                  <a:cubicBezTo>
                    <a:pt x="415" y="320"/>
                    <a:pt x="415" y="320"/>
                    <a:pt x="415" y="320"/>
                  </a:cubicBezTo>
                  <a:cubicBezTo>
                    <a:pt x="415" y="320"/>
                    <a:pt x="415" y="320"/>
                    <a:pt x="414" y="320"/>
                  </a:cubicBezTo>
                  <a:cubicBezTo>
                    <a:pt x="411" y="316"/>
                    <a:pt x="401" y="299"/>
                    <a:pt x="398" y="293"/>
                  </a:cubicBezTo>
                  <a:cubicBezTo>
                    <a:pt x="390" y="277"/>
                    <a:pt x="380" y="265"/>
                    <a:pt x="369" y="251"/>
                  </a:cubicBezTo>
                  <a:cubicBezTo>
                    <a:pt x="367" y="249"/>
                    <a:pt x="363" y="240"/>
                    <a:pt x="358" y="231"/>
                  </a:cubicBezTo>
                  <a:cubicBezTo>
                    <a:pt x="340" y="197"/>
                    <a:pt x="332" y="183"/>
                    <a:pt x="326" y="179"/>
                  </a:cubicBezTo>
                  <a:cubicBezTo>
                    <a:pt x="283" y="59"/>
                    <a:pt x="283" y="59"/>
                    <a:pt x="283" y="59"/>
                  </a:cubicBezTo>
                  <a:cubicBezTo>
                    <a:pt x="282" y="55"/>
                    <a:pt x="280" y="50"/>
                    <a:pt x="279" y="46"/>
                  </a:cubicBezTo>
                  <a:cubicBezTo>
                    <a:pt x="275" y="37"/>
                    <a:pt x="272" y="29"/>
                    <a:pt x="270" y="20"/>
                  </a:cubicBezTo>
                  <a:cubicBezTo>
                    <a:pt x="269" y="19"/>
                    <a:pt x="269" y="18"/>
                    <a:pt x="269" y="16"/>
                  </a:cubicBezTo>
                  <a:cubicBezTo>
                    <a:pt x="268" y="10"/>
                    <a:pt x="266" y="0"/>
                    <a:pt x="254" y="0"/>
                  </a:cubicBezTo>
                  <a:cubicBezTo>
                    <a:pt x="249" y="0"/>
                    <a:pt x="245" y="3"/>
                    <a:pt x="240" y="5"/>
                  </a:cubicBezTo>
                  <a:cubicBezTo>
                    <a:pt x="238" y="6"/>
                    <a:pt x="236" y="8"/>
                    <a:pt x="234" y="8"/>
                  </a:cubicBezTo>
                  <a:cubicBezTo>
                    <a:pt x="58" y="70"/>
                    <a:pt x="58" y="70"/>
                    <a:pt x="58" y="70"/>
                  </a:cubicBezTo>
                  <a:cubicBezTo>
                    <a:pt x="49" y="73"/>
                    <a:pt x="39" y="76"/>
                    <a:pt x="29" y="78"/>
                  </a:cubicBezTo>
                  <a:cubicBezTo>
                    <a:pt x="25" y="80"/>
                    <a:pt x="20" y="81"/>
                    <a:pt x="15" y="82"/>
                  </a:cubicBezTo>
                  <a:cubicBezTo>
                    <a:pt x="0" y="87"/>
                    <a:pt x="3" y="99"/>
                    <a:pt x="5" y="107"/>
                  </a:cubicBezTo>
                  <a:cubicBezTo>
                    <a:pt x="6" y="109"/>
                    <a:pt x="6" y="112"/>
                    <a:pt x="7" y="114"/>
                  </a:cubicBezTo>
                  <a:cubicBezTo>
                    <a:pt x="8" y="128"/>
                    <a:pt x="10" y="138"/>
                    <a:pt x="14" y="148"/>
                  </a:cubicBezTo>
                  <a:cubicBezTo>
                    <a:pt x="19" y="163"/>
                    <a:pt x="25" y="177"/>
                    <a:pt x="32" y="190"/>
                  </a:cubicBezTo>
                  <a:cubicBezTo>
                    <a:pt x="37" y="201"/>
                    <a:pt x="42" y="213"/>
                    <a:pt x="46" y="224"/>
                  </a:cubicBezTo>
                  <a:cubicBezTo>
                    <a:pt x="48" y="227"/>
                    <a:pt x="48" y="234"/>
                    <a:pt x="49" y="240"/>
                  </a:cubicBezTo>
                  <a:cubicBezTo>
                    <a:pt x="51" y="253"/>
                    <a:pt x="53" y="267"/>
                    <a:pt x="59" y="274"/>
                  </a:cubicBezTo>
                  <a:cubicBezTo>
                    <a:pt x="59" y="279"/>
                    <a:pt x="62" y="285"/>
                    <a:pt x="65" y="291"/>
                  </a:cubicBezTo>
                  <a:cubicBezTo>
                    <a:pt x="66" y="293"/>
                    <a:pt x="67" y="296"/>
                    <a:pt x="67" y="297"/>
                  </a:cubicBezTo>
                  <a:cubicBezTo>
                    <a:pt x="68" y="301"/>
                    <a:pt x="69" y="305"/>
                    <a:pt x="70" y="309"/>
                  </a:cubicBezTo>
                  <a:cubicBezTo>
                    <a:pt x="70" y="313"/>
                    <a:pt x="71" y="317"/>
                    <a:pt x="72" y="320"/>
                  </a:cubicBezTo>
                  <a:cubicBezTo>
                    <a:pt x="75" y="333"/>
                    <a:pt x="77" y="347"/>
                    <a:pt x="78" y="360"/>
                  </a:cubicBezTo>
                  <a:cubicBezTo>
                    <a:pt x="79" y="370"/>
                    <a:pt x="80" y="380"/>
                    <a:pt x="82" y="390"/>
                  </a:cubicBezTo>
                  <a:cubicBezTo>
                    <a:pt x="82" y="391"/>
                    <a:pt x="82" y="392"/>
                    <a:pt x="83" y="394"/>
                  </a:cubicBezTo>
                  <a:cubicBezTo>
                    <a:pt x="89" y="423"/>
                    <a:pt x="89" y="431"/>
                    <a:pt x="89" y="434"/>
                  </a:cubicBezTo>
                  <a:cubicBezTo>
                    <a:pt x="87" y="435"/>
                    <a:pt x="87" y="437"/>
                    <a:pt x="88" y="439"/>
                  </a:cubicBezTo>
                  <a:cubicBezTo>
                    <a:pt x="90" y="442"/>
                    <a:pt x="95" y="451"/>
                    <a:pt x="95" y="451"/>
                  </a:cubicBezTo>
                  <a:cubicBezTo>
                    <a:pt x="95" y="452"/>
                    <a:pt x="96" y="453"/>
                    <a:pt x="97" y="453"/>
                  </a:cubicBezTo>
                  <a:cubicBezTo>
                    <a:pt x="101" y="455"/>
                    <a:pt x="107" y="453"/>
                    <a:pt x="114" y="450"/>
                  </a:cubicBezTo>
                  <a:cubicBezTo>
                    <a:pt x="115" y="449"/>
                    <a:pt x="116" y="449"/>
                    <a:pt x="117" y="448"/>
                  </a:cubicBezTo>
                  <a:cubicBezTo>
                    <a:pt x="118" y="448"/>
                    <a:pt x="119" y="448"/>
                    <a:pt x="119" y="448"/>
                  </a:cubicBezTo>
                  <a:cubicBezTo>
                    <a:pt x="126" y="470"/>
                    <a:pt x="138" y="494"/>
                    <a:pt x="151" y="516"/>
                  </a:cubicBezTo>
                  <a:cubicBezTo>
                    <a:pt x="150" y="516"/>
                    <a:pt x="149" y="517"/>
                    <a:pt x="148" y="517"/>
                  </a:cubicBezTo>
                  <a:cubicBezTo>
                    <a:pt x="144" y="518"/>
                    <a:pt x="142" y="518"/>
                    <a:pt x="136" y="520"/>
                  </a:cubicBezTo>
                  <a:cubicBezTo>
                    <a:pt x="132" y="522"/>
                    <a:pt x="128" y="522"/>
                    <a:pt x="124" y="523"/>
                  </a:cubicBezTo>
                  <a:cubicBezTo>
                    <a:pt x="120" y="523"/>
                    <a:pt x="115" y="524"/>
                    <a:pt x="111" y="525"/>
                  </a:cubicBezTo>
                  <a:cubicBezTo>
                    <a:pt x="90" y="531"/>
                    <a:pt x="88" y="565"/>
                    <a:pt x="93" y="582"/>
                  </a:cubicBezTo>
                  <a:cubicBezTo>
                    <a:pt x="94" y="585"/>
                    <a:pt x="94" y="585"/>
                    <a:pt x="94" y="585"/>
                  </a:cubicBezTo>
                  <a:cubicBezTo>
                    <a:pt x="97" y="598"/>
                    <a:pt x="105" y="608"/>
                    <a:pt x="116" y="614"/>
                  </a:cubicBezTo>
                  <a:cubicBezTo>
                    <a:pt x="124" y="618"/>
                    <a:pt x="133" y="620"/>
                    <a:pt x="142" y="620"/>
                  </a:cubicBezTo>
                  <a:cubicBezTo>
                    <a:pt x="143" y="631"/>
                    <a:pt x="149" y="639"/>
                    <a:pt x="160" y="642"/>
                  </a:cubicBezTo>
                  <a:cubicBezTo>
                    <a:pt x="163" y="643"/>
                    <a:pt x="166" y="643"/>
                    <a:pt x="169" y="643"/>
                  </a:cubicBezTo>
                  <a:cubicBezTo>
                    <a:pt x="186" y="643"/>
                    <a:pt x="205" y="634"/>
                    <a:pt x="213" y="622"/>
                  </a:cubicBezTo>
                  <a:cubicBezTo>
                    <a:pt x="218" y="615"/>
                    <a:pt x="218" y="607"/>
                    <a:pt x="214" y="600"/>
                  </a:cubicBezTo>
                  <a:cubicBezTo>
                    <a:pt x="227" y="597"/>
                    <a:pt x="239" y="593"/>
                    <a:pt x="252" y="589"/>
                  </a:cubicBezTo>
                  <a:cubicBezTo>
                    <a:pt x="269" y="584"/>
                    <a:pt x="287" y="578"/>
                    <a:pt x="305" y="573"/>
                  </a:cubicBezTo>
                  <a:cubicBezTo>
                    <a:pt x="321" y="568"/>
                    <a:pt x="339" y="564"/>
                    <a:pt x="356" y="559"/>
                  </a:cubicBezTo>
                  <a:cubicBezTo>
                    <a:pt x="363" y="558"/>
                    <a:pt x="370" y="556"/>
                    <a:pt x="376" y="555"/>
                  </a:cubicBezTo>
                  <a:cubicBezTo>
                    <a:pt x="381" y="554"/>
                    <a:pt x="386" y="553"/>
                    <a:pt x="390" y="552"/>
                  </a:cubicBezTo>
                  <a:cubicBezTo>
                    <a:pt x="391" y="563"/>
                    <a:pt x="398" y="571"/>
                    <a:pt x="408" y="574"/>
                  </a:cubicBezTo>
                  <a:cubicBezTo>
                    <a:pt x="423" y="578"/>
                    <a:pt x="446" y="570"/>
                    <a:pt x="455" y="556"/>
                  </a:cubicBezTo>
                  <a:cubicBezTo>
                    <a:pt x="461" y="548"/>
                    <a:pt x="460" y="539"/>
                    <a:pt x="455" y="532"/>
                  </a:cubicBezTo>
                  <a:cubicBezTo>
                    <a:pt x="459" y="530"/>
                    <a:pt x="463" y="529"/>
                    <a:pt x="467" y="528"/>
                  </a:cubicBezTo>
                  <a:cubicBezTo>
                    <a:pt x="472" y="527"/>
                    <a:pt x="478" y="525"/>
                    <a:pt x="484" y="524"/>
                  </a:cubicBezTo>
                  <a:cubicBezTo>
                    <a:pt x="512" y="515"/>
                    <a:pt x="521" y="487"/>
                    <a:pt x="516" y="465"/>
                  </a:cubicBezTo>
                  <a:close/>
                  <a:moveTo>
                    <a:pt x="371" y="416"/>
                  </a:moveTo>
                  <a:cubicBezTo>
                    <a:pt x="377" y="444"/>
                    <a:pt x="383" y="475"/>
                    <a:pt x="384" y="486"/>
                  </a:cubicBezTo>
                  <a:cubicBezTo>
                    <a:pt x="384" y="487"/>
                    <a:pt x="384" y="489"/>
                    <a:pt x="385" y="492"/>
                  </a:cubicBezTo>
                  <a:cubicBezTo>
                    <a:pt x="385" y="495"/>
                    <a:pt x="387" y="503"/>
                    <a:pt x="385" y="505"/>
                  </a:cubicBezTo>
                  <a:cubicBezTo>
                    <a:pt x="383" y="506"/>
                    <a:pt x="372" y="508"/>
                    <a:pt x="368" y="509"/>
                  </a:cubicBezTo>
                  <a:cubicBezTo>
                    <a:pt x="367" y="509"/>
                    <a:pt x="366" y="509"/>
                    <a:pt x="365" y="510"/>
                  </a:cubicBezTo>
                  <a:cubicBezTo>
                    <a:pt x="355" y="512"/>
                    <a:pt x="347" y="492"/>
                    <a:pt x="344" y="483"/>
                  </a:cubicBezTo>
                  <a:cubicBezTo>
                    <a:pt x="343" y="481"/>
                    <a:pt x="343" y="481"/>
                    <a:pt x="343" y="481"/>
                  </a:cubicBezTo>
                  <a:cubicBezTo>
                    <a:pt x="341" y="477"/>
                    <a:pt x="339" y="472"/>
                    <a:pt x="338" y="468"/>
                  </a:cubicBezTo>
                  <a:cubicBezTo>
                    <a:pt x="338" y="468"/>
                    <a:pt x="338" y="468"/>
                    <a:pt x="338" y="468"/>
                  </a:cubicBezTo>
                  <a:cubicBezTo>
                    <a:pt x="337" y="466"/>
                    <a:pt x="336" y="463"/>
                    <a:pt x="335" y="461"/>
                  </a:cubicBezTo>
                  <a:cubicBezTo>
                    <a:pt x="330" y="448"/>
                    <a:pt x="325" y="434"/>
                    <a:pt x="318" y="421"/>
                  </a:cubicBezTo>
                  <a:cubicBezTo>
                    <a:pt x="317" y="419"/>
                    <a:pt x="316" y="417"/>
                    <a:pt x="315" y="415"/>
                  </a:cubicBezTo>
                  <a:cubicBezTo>
                    <a:pt x="312" y="410"/>
                    <a:pt x="310" y="405"/>
                    <a:pt x="306" y="400"/>
                  </a:cubicBezTo>
                  <a:cubicBezTo>
                    <a:pt x="305" y="399"/>
                    <a:pt x="304" y="397"/>
                    <a:pt x="303" y="396"/>
                  </a:cubicBezTo>
                  <a:cubicBezTo>
                    <a:pt x="300" y="393"/>
                    <a:pt x="298" y="390"/>
                    <a:pt x="296" y="386"/>
                  </a:cubicBezTo>
                  <a:cubicBezTo>
                    <a:pt x="307" y="384"/>
                    <a:pt x="317" y="380"/>
                    <a:pt x="327" y="377"/>
                  </a:cubicBezTo>
                  <a:cubicBezTo>
                    <a:pt x="338" y="374"/>
                    <a:pt x="349" y="370"/>
                    <a:pt x="360" y="367"/>
                  </a:cubicBezTo>
                  <a:cubicBezTo>
                    <a:pt x="361" y="367"/>
                    <a:pt x="361" y="367"/>
                    <a:pt x="362" y="367"/>
                  </a:cubicBezTo>
                  <a:cubicBezTo>
                    <a:pt x="364" y="378"/>
                    <a:pt x="368" y="397"/>
                    <a:pt x="371" y="416"/>
                  </a:cubicBezTo>
                  <a:close/>
                  <a:moveTo>
                    <a:pt x="328" y="467"/>
                  </a:moveTo>
                  <a:cubicBezTo>
                    <a:pt x="289" y="478"/>
                    <a:pt x="246" y="490"/>
                    <a:pt x="207" y="500"/>
                  </a:cubicBezTo>
                  <a:cubicBezTo>
                    <a:pt x="207" y="499"/>
                    <a:pt x="206" y="497"/>
                    <a:pt x="206" y="495"/>
                  </a:cubicBezTo>
                  <a:cubicBezTo>
                    <a:pt x="204" y="488"/>
                    <a:pt x="201" y="480"/>
                    <a:pt x="199" y="473"/>
                  </a:cubicBezTo>
                  <a:cubicBezTo>
                    <a:pt x="196" y="463"/>
                    <a:pt x="194" y="454"/>
                    <a:pt x="191" y="446"/>
                  </a:cubicBezTo>
                  <a:cubicBezTo>
                    <a:pt x="184" y="426"/>
                    <a:pt x="184" y="426"/>
                    <a:pt x="184" y="426"/>
                  </a:cubicBezTo>
                  <a:cubicBezTo>
                    <a:pt x="201" y="419"/>
                    <a:pt x="219" y="412"/>
                    <a:pt x="236" y="404"/>
                  </a:cubicBezTo>
                  <a:cubicBezTo>
                    <a:pt x="250" y="399"/>
                    <a:pt x="264" y="395"/>
                    <a:pt x="277" y="391"/>
                  </a:cubicBezTo>
                  <a:cubicBezTo>
                    <a:pt x="281" y="391"/>
                    <a:pt x="285" y="390"/>
                    <a:pt x="288" y="389"/>
                  </a:cubicBezTo>
                  <a:cubicBezTo>
                    <a:pt x="290" y="394"/>
                    <a:pt x="293" y="398"/>
                    <a:pt x="296" y="401"/>
                  </a:cubicBezTo>
                  <a:cubicBezTo>
                    <a:pt x="297" y="403"/>
                    <a:pt x="298" y="404"/>
                    <a:pt x="299" y="405"/>
                  </a:cubicBezTo>
                  <a:cubicBezTo>
                    <a:pt x="302" y="410"/>
                    <a:pt x="305" y="414"/>
                    <a:pt x="307" y="419"/>
                  </a:cubicBezTo>
                  <a:cubicBezTo>
                    <a:pt x="308" y="421"/>
                    <a:pt x="309" y="423"/>
                    <a:pt x="311" y="425"/>
                  </a:cubicBezTo>
                  <a:cubicBezTo>
                    <a:pt x="318" y="438"/>
                    <a:pt x="322" y="451"/>
                    <a:pt x="327" y="464"/>
                  </a:cubicBezTo>
                  <a:cubicBezTo>
                    <a:pt x="328" y="465"/>
                    <a:pt x="328" y="466"/>
                    <a:pt x="328" y="467"/>
                  </a:cubicBezTo>
                  <a:close/>
                  <a:moveTo>
                    <a:pt x="65" y="267"/>
                  </a:moveTo>
                  <a:cubicBezTo>
                    <a:pt x="61" y="261"/>
                    <a:pt x="59" y="248"/>
                    <a:pt x="58" y="239"/>
                  </a:cubicBezTo>
                  <a:cubicBezTo>
                    <a:pt x="57" y="231"/>
                    <a:pt x="56" y="225"/>
                    <a:pt x="54" y="221"/>
                  </a:cubicBezTo>
                  <a:cubicBezTo>
                    <a:pt x="50" y="210"/>
                    <a:pt x="44" y="198"/>
                    <a:pt x="39" y="187"/>
                  </a:cubicBezTo>
                  <a:cubicBezTo>
                    <a:pt x="33" y="173"/>
                    <a:pt x="27" y="159"/>
                    <a:pt x="22" y="145"/>
                  </a:cubicBezTo>
                  <a:cubicBezTo>
                    <a:pt x="18" y="136"/>
                    <a:pt x="16" y="126"/>
                    <a:pt x="15" y="114"/>
                  </a:cubicBezTo>
                  <a:cubicBezTo>
                    <a:pt x="15" y="110"/>
                    <a:pt x="14" y="107"/>
                    <a:pt x="13" y="104"/>
                  </a:cubicBezTo>
                  <a:cubicBezTo>
                    <a:pt x="10" y="95"/>
                    <a:pt x="11" y="92"/>
                    <a:pt x="17" y="90"/>
                  </a:cubicBezTo>
                  <a:cubicBezTo>
                    <a:pt x="22" y="89"/>
                    <a:pt x="27" y="88"/>
                    <a:pt x="32" y="87"/>
                  </a:cubicBezTo>
                  <a:cubicBezTo>
                    <a:pt x="41" y="84"/>
                    <a:pt x="51" y="81"/>
                    <a:pt x="61" y="78"/>
                  </a:cubicBezTo>
                  <a:cubicBezTo>
                    <a:pt x="237" y="16"/>
                    <a:pt x="237" y="16"/>
                    <a:pt x="237" y="16"/>
                  </a:cubicBezTo>
                  <a:cubicBezTo>
                    <a:pt x="240" y="15"/>
                    <a:pt x="242" y="14"/>
                    <a:pt x="245" y="13"/>
                  </a:cubicBezTo>
                  <a:cubicBezTo>
                    <a:pt x="248" y="11"/>
                    <a:pt x="252" y="9"/>
                    <a:pt x="255" y="9"/>
                  </a:cubicBezTo>
                  <a:cubicBezTo>
                    <a:pt x="255" y="9"/>
                    <a:pt x="255" y="9"/>
                    <a:pt x="255" y="9"/>
                  </a:cubicBezTo>
                  <a:cubicBezTo>
                    <a:pt x="258" y="9"/>
                    <a:pt x="259" y="10"/>
                    <a:pt x="261" y="18"/>
                  </a:cubicBezTo>
                  <a:cubicBezTo>
                    <a:pt x="261" y="19"/>
                    <a:pt x="261" y="21"/>
                    <a:pt x="261" y="22"/>
                  </a:cubicBezTo>
                  <a:cubicBezTo>
                    <a:pt x="264" y="31"/>
                    <a:pt x="267" y="40"/>
                    <a:pt x="271" y="49"/>
                  </a:cubicBezTo>
                  <a:cubicBezTo>
                    <a:pt x="272" y="53"/>
                    <a:pt x="274" y="58"/>
                    <a:pt x="275" y="62"/>
                  </a:cubicBezTo>
                  <a:cubicBezTo>
                    <a:pt x="317" y="179"/>
                    <a:pt x="317" y="179"/>
                    <a:pt x="317" y="179"/>
                  </a:cubicBezTo>
                  <a:cubicBezTo>
                    <a:pt x="273" y="194"/>
                    <a:pt x="230" y="209"/>
                    <a:pt x="193" y="222"/>
                  </a:cubicBezTo>
                  <a:cubicBezTo>
                    <a:pt x="150" y="237"/>
                    <a:pt x="150" y="237"/>
                    <a:pt x="150" y="237"/>
                  </a:cubicBezTo>
                  <a:cubicBezTo>
                    <a:pt x="132" y="243"/>
                    <a:pt x="115" y="250"/>
                    <a:pt x="98" y="256"/>
                  </a:cubicBezTo>
                  <a:cubicBezTo>
                    <a:pt x="97" y="256"/>
                    <a:pt x="93" y="257"/>
                    <a:pt x="90" y="258"/>
                  </a:cubicBezTo>
                  <a:cubicBezTo>
                    <a:pt x="79" y="261"/>
                    <a:pt x="70" y="263"/>
                    <a:pt x="65" y="267"/>
                  </a:cubicBezTo>
                  <a:close/>
                  <a:moveTo>
                    <a:pt x="91" y="393"/>
                  </a:moveTo>
                  <a:cubicBezTo>
                    <a:pt x="91" y="391"/>
                    <a:pt x="90" y="389"/>
                    <a:pt x="90" y="389"/>
                  </a:cubicBezTo>
                  <a:cubicBezTo>
                    <a:pt x="89" y="379"/>
                    <a:pt x="88" y="369"/>
                    <a:pt x="87" y="359"/>
                  </a:cubicBezTo>
                  <a:cubicBezTo>
                    <a:pt x="85" y="346"/>
                    <a:pt x="84" y="332"/>
                    <a:pt x="80" y="318"/>
                  </a:cubicBezTo>
                  <a:cubicBezTo>
                    <a:pt x="80" y="315"/>
                    <a:pt x="79" y="311"/>
                    <a:pt x="78" y="307"/>
                  </a:cubicBezTo>
                  <a:cubicBezTo>
                    <a:pt x="77" y="303"/>
                    <a:pt x="77" y="299"/>
                    <a:pt x="76" y="295"/>
                  </a:cubicBezTo>
                  <a:cubicBezTo>
                    <a:pt x="75" y="293"/>
                    <a:pt x="74" y="290"/>
                    <a:pt x="72" y="287"/>
                  </a:cubicBezTo>
                  <a:cubicBezTo>
                    <a:pt x="71" y="284"/>
                    <a:pt x="67" y="277"/>
                    <a:pt x="68" y="275"/>
                  </a:cubicBezTo>
                  <a:cubicBezTo>
                    <a:pt x="68" y="275"/>
                    <a:pt x="68" y="275"/>
                    <a:pt x="68" y="275"/>
                  </a:cubicBezTo>
                  <a:cubicBezTo>
                    <a:pt x="70" y="272"/>
                    <a:pt x="85" y="268"/>
                    <a:pt x="92" y="266"/>
                  </a:cubicBezTo>
                  <a:cubicBezTo>
                    <a:pt x="96" y="265"/>
                    <a:pt x="99" y="264"/>
                    <a:pt x="101" y="264"/>
                  </a:cubicBezTo>
                  <a:cubicBezTo>
                    <a:pt x="118" y="258"/>
                    <a:pt x="135" y="251"/>
                    <a:pt x="152" y="245"/>
                  </a:cubicBezTo>
                  <a:cubicBezTo>
                    <a:pt x="196" y="230"/>
                    <a:pt x="196" y="230"/>
                    <a:pt x="196" y="230"/>
                  </a:cubicBezTo>
                  <a:cubicBezTo>
                    <a:pt x="233" y="217"/>
                    <a:pt x="277" y="201"/>
                    <a:pt x="321" y="186"/>
                  </a:cubicBezTo>
                  <a:cubicBezTo>
                    <a:pt x="327" y="191"/>
                    <a:pt x="343" y="221"/>
                    <a:pt x="350" y="235"/>
                  </a:cubicBezTo>
                  <a:cubicBezTo>
                    <a:pt x="357" y="248"/>
                    <a:pt x="360" y="254"/>
                    <a:pt x="362" y="257"/>
                  </a:cubicBezTo>
                  <a:cubicBezTo>
                    <a:pt x="373" y="270"/>
                    <a:pt x="383" y="282"/>
                    <a:pt x="391" y="297"/>
                  </a:cubicBezTo>
                  <a:cubicBezTo>
                    <a:pt x="397" y="310"/>
                    <a:pt x="402" y="318"/>
                    <a:pt x="405" y="322"/>
                  </a:cubicBezTo>
                  <a:cubicBezTo>
                    <a:pt x="372" y="334"/>
                    <a:pt x="337" y="345"/>
                    <a:pt x="304" y="357"/>
                  </a:cubicBezTo>
                  <a:cubicBezTo>
                    <a:pt x="236" y="380"/>
                    <a:pt x="166" y="404"/>
                    <a:pt x="97" y="430"/>
                  </a:cubicBezTo>
                  <a:cubicBezTo>
                    <a:pt x="97" y="423"/>
                    <a:pt x="95" y="412"/>
                    <a:pt x="91" y="393"/>
                  </a:cubicBezTo>
                  <a:close/>
                  <a:moveTo>
                    <a:pt x="115" y="440"/>
                  </a:moveTo>
                  <a:cubicBezTo>
                    <a:pt x="113" y="441"/>
                    <a:pt x="112" y="441"/>
                    <a:pt x="110" y="442"/>
                  </a:cubicBezTo>
                  <a:cubicBezTo>
                    <a:pt x="108" y="443"/>
                    <a:pt x="104" y="445"/>
                    <a:pt x="101" y="445"/>
                  </a:cubicBezTo>
                  <a:cubicBezTo>
                    <a:pt x="100" y="444"/>
                    <a:pt x="99" y="441"/>
                    <a:pt x="98" y="439"/>
                  </a:cubicBezTo>
                  <a:cubicBezTo>
                    <a:pt x="167" y="413"/>
                    <a:pt x="238" y="388"/>
                    <a:pt x="307" y="365"/>
                  </a:cubicBezTo>
                  <a:cubicBezTo>
                    <a:pt x="341" y="353"/>
                    <a:pt x="377" y="341"/>
                    <a:pt x="412" y="329"/>
                  </a:cubicBezTo>
                  <a:cubicBezTo>
                    <a:pt x="412" y="331"/>
                    <a:pt x="413" y="334"/>
                    <a:pt x="414" y="336"/>
                  </a:cubicBezTo>
                  <a:cubicBezTo>
                    <a:pt x="410" y="338"/>
                    <a:pt x="406" y="340"/>
                    <a:pt x="403" y="342"/>
                  </a:cubicBezTo>
                  <a:cubicBezTo>
                    <a:pt x="397" y="345"/>
                    <a:pt x="390" y="349"/>
                    <a:pt x="384" y="350"/>
                  </a:cubicBezTo>
                  <a:cubicBezTo>
                    <a:pt x="376" y="352"/>
                    <a:pt x="372" y="354"/>
                    <a:pt x="367" y="356"/>
                  </a:cubicBezTo>
                  <a:cubicBezTo>
                    <a:pt x="364" y="357"/>
                    <a:pt x="362" y="358"/>
                    <a:pt x="358" y="359"/>
                  </a:cubicBezTo>
                  <a:cubicBezTo>
                    <a:pt x="346" y="362"/>
                    <a:pt x="335" y="366"/>
                    <a:pt x="324" y="369"/>
                  </a:cubicBezTo>
                  <a:cubicBezTo>
                    <a:pt x="312" y="373"/>
                    <a:pt x="299" y="377"/>
                    <a:pt x="287" y="380"/>
                  </a:cubicBezTo>
                  <a:cubicBezTo>
                    <a:pt x="283" y="381"/>
                    <a:pt x="279" y="382"/>
                    <a:pt x="275" y="383"/>
                  </a:cubicBezTo>
                  <a:cubicBezTo>
                    <a:pt x="261" y="387"/>
                    <a:pt x="247" y="391"/>
                    <a:pt x="233" y="397"/>
                  </a:cubicBezTo>
                  <a:cubicBezTo>
                    <a:pt x="213" y="405"/>
                    <a:pt x="192" y="413"/>
                    <a:pt x="172" y="421"/>
                  </a:cubicBezTo>
                  <a:cubicBezTo>
                    <a:pt x="160" y="426"/>
                    <a:pt x="146" y="430"/>
                    <a:pt x="133" y="434"/>
                  </a:cubicBezTo>
                  <a:cubicBezTo>
                    <a:pt x="127" y="436"/>
                    <a:pt x="121" y="438"/>
                    <a:pt x="115" y="440"/>
                  </a:cubicBezTo>
                  <a:close/>
                  <a:moveTo>
                    <a:pt x="127" y="445"/>
                  </a:moveTo>
                  <a:cubicBezTo>
                    <a:pt x="130" y="444"/>
                    <a:pt x="133" y="443"/>
                    <a:pt x="135" y="442"/>
                  </a:cubicBezTo>
                  <a:cubicBezTo>
                    <a:pt x="149" y="438"/>
                    <a:pt x="162" y="434"/>
                    <a:pt x="175" y="429"/>
                  </a:cubicBezTo>
                  <a:cubicBezTo>
                    <a:pt x="176" y="429"/>
                    <a:pt x="176" y="429"/>
                    <a:pt x="176" y="429"/>
                  </a:cubicBezTo>
                  <a:cubicBezTo>
                    <a:pt x="183" y="449"/>
                    <a:pt x="183" y="449"/>
                    <a:pt x="183" y="449"/>
                  </a:cubicBezTo>
                  <a:cubicBezTo>
                    <a:pt x="185" y="456"/>
                    <a:pt x="188" y="466"/>
                    <a:pt x="191" y="475"/>
                  </a:cubicBezTo>
                  <a:cubicBezTo>
                    <a:pt x="193" y="483"/>
                    <a:pt x="196" y="490"/>
                    <a:pt x="198" y="497"/>
                  </a:cubicBezTo>
                  <a:cubicBezTo>
                    <a:pt x="198" y="500"/>
                    <a:pt x="199" y="503"/>
                    <a:pt x="200" y="506"/>
                  </a:cubicBezTo>
                  <a:cubicBezTo>
                    <a:pt x="200" y="506"/>
                    <a:pt x="200" y="506"/>
                    <a:pt x="200" y="507"/>
                  </a:cubicBezTo>
                  <a:cubicBezTo>
                    <a:pt x="200" y="507"/>
                    <a:pt x="200" y="508"/>
                    <a:pt x="200" y="508"/>
                  </a:cubicBezTo>
                  <a:cubicBezTo>
                    <a:pt x="201" y="511"/>
                    <a:pt x="202" y="514"/>
                    <a:pt x="203" y="516"/>
                  </a:cubicBezTo>
                  <a:cubicBezTo>
                    <a:pt x="205" y="526"/>
                    <a:pt x="205" y="526"/>
                    <a:pt x="205" y="526"/>
                  </a:cubicBezTo>
                  <a:cubicBezTo>
                    <a:pt x="206" y="528"/>
                    <a:pt x="207" y="530"/>
                    <a:pt x="208" y="533"/>
                  </a:cubicBezTo>
                  <a:cubicBezTo>
                    <a:pt x="209" y="538"/>
                    <a:pt x="212" y="544"/>
                    <a:pt x="211" y="548"/>
                  </a:cubicBezTo>
                  <a:cubicBezTo>
                    <a:pt x="211" y="552"/>
                    <a:pt x="206" y="554"/>
                    <a:pt x="200" y="556"/>
                  </a:cubicBezTo>
                  <a:cubicBezTo>
                    <a:pt x="199" y="556"/>
                    <a:pt x="199" y="556"/>
                    <a:pt x="199" y="556"/>
                  </a:cubicBezTo>
                  <a:cubicBezTo>
                    <a:pt x="192" y="559"/>
                    <a:pt x="192" y="558"/>
                    <a:pt x="187" y="553"/>
                  </a:cubicBezTo>
                  <a:cubicBezTo>
                    <a:pt x="165" y="526"/>
                    <a:pt x="139" y="483"/>
                    <a:pt x="127" y="445"/>
                  </a:cubicBezTo>
                  <a:close/>
                  <a:moveTo>
                    <a:pt x="206" y="617"/>
                  </a:moveTo>
                  <a:cubicBezTo>
                    <a:pt x="198" y="629"/>
                    <a:pt x="176" y="638"/>
                    <a:pt x="162" y="634"/>
                  </a:cubicBezTo>
                  <a:cubicBezTo>
                    <a:pt x="157" y="632"/>
                    <a:pt x="153" y="629"/>
                    <a:pt x="152" y="625"/>
                  </a:cubicBezTo>
                  <a:cubicBezTo>
                    <a:pt x="153" y="628"/>
                    <a:pt x="156" y="630"/>
                    <a:pt x="160" y="631"/>
                  </a:cubicBezTo>
                  <a:cubicBezTo>
                    <a:pt x="173" y="634"/>
                    <a:pt x="197" y="625"/>
                    <a:pt x="203" y="614"/>
                  </a:cubicBezTo>
                  <a:cubicBezTo>
                    <a:pt x="205" y="611"/>
                    <a:pt x="205" y="607"/>
                    <a:pt x="203" y="604"/>
                  </a:cubicBezTo>
                  <a:cubicBezTo>
                    <a:pt x="204" y="603"/>
                    <a:pt x="205" y="603"/>
                    <a:pt x="206" y="603"/>
                  </a:cubicBezTo>
                  <a:cubicBezTo>
                    <a:pt x="209" y="607"/>
                    <a:pt x="209" y="612"/>
                    <a:pt x="206" y="617"/>
                  </a:cubicBezTo>
                  <a:close/>
                  <a:moveTo>
                    <a:pt x="158" y="617"/>
                  </a:moveTo>
                  <a:cubicBezTo>
                    <a:pt x="194" y="606"/>
                    <a:pt x="194" y="606"/>
                    <a:pt x="194" y="606"/>
                  </a:cubicBezTo>
                  <a:cubicBezTo>
                    <a:pt x="194" y="606"/>
                    <a:pt x="194" y="606"/>
                    <a:pt x="194" y="606"/>
                  </a:cubicBezTo>
                  <a:cubicBezTo>
                    <a:pt x="196" y="608"/>
                    <a:pt x="196" y="609"/>
                    <a:pt x="195" y="610"/>
                  </a:cubicBezTo>
                  <a:cubicBezTo>
                    <a:pt x="191" y="617"/>
                    <a:pt x="173" y="625"/>
                    <a:pt x="162" y="622"/>
                  </a:cubicBezTo>
                  <a:cubicBezTo>
                    <a:pt x="159" y="622"/>
                    <a:pt x="158" y="620"/>
                    <a:pt x="158" y="617"/>
                  </a:cubicBezTo>
                  <a:close/>
                  <a:moveTo>
                    <a:pt x="448" y="551"/>
                  </a:moveTo>
                  <a:cubicBezTo>
                    <a:pt x="441" y="562"/>
                    <a:pt x="422" y="569"/>
                    <a:pt x="410" y="566"/>
                  </a:cubicBezTo>
                  <a:cubicBezTo>
                    <a:pt x="403" y="564"/>
                    <a:pt x="399" y="558"/>
                    <a:pt x="399" y="550"/>
                  </a:cubicBezTo>
                  <a:cubicBezTo>
                    <a:pt x="399" y="550"/>
                    <a:pt x="399" y="550"/>
                    <a:pt x="399" y="550"/>
                  </a:cubicBezTo>
                  <a:cubicBezTo>
                    <a:pt x="400" y="556"/>
                    <a:pt x="404" y="560"/>
                    <a:pt x="410" y="562"/>
                  </a:cubicBezTo>
                  <a:cubicBezTo>
                    <a:pt x="422" y="565"/>
                    <a:pt x="442" y="557"/>
                    <a:pt x="448" y="547"/>
                  </a:cubicBezTo>
                  <a:cubicBezTo>
                    <a:pt x="449" y="544"/>
                    <a:pt x="450" y="541"/>
                    <a:pt x="449" y="538"/>
                  </a:cubicBezTo>
                  <a:cubicBezTo>
                    <a:pt x="451" y="542"/>
                    <a:pt x="451" y="547"/>
                    <a:pt x="448" y="551"/>
                  </a:cubicBezTo>
                  <a:close/>
                  <a:moveTo>
                    <a:pt x="407" y="548"/>
                  </a:moveTo>
                  <a:cubicBezTo>
                    <a:pt x="407" y="548"/>
                    <a:pt x="407" y="548"/>
                    <a:pt x="407" y="548"/>
                  </a:cubicBezTo>
                  <a:cubicBezTo>
                    <a:pt x="412" y="546"/>
                    <a:pt x="416" y="545"/>
                    <a:pt x="420" y="543"/>
                  </a:cubicBezTo>
                  <a:cubicBezTo>
                    <a:pt x="426" y="541"/>
                    <a:pt x="432" y="539"/>
                    <a:pt x="439" y="537"/>
                  </a:cubicBezTo>
                  <a:cubicBezTo>
                    <a:pt x="439" y="537"/>
                    <a:pt x="439" y="538"/>
                    <a:pt x="440" y="538"/>
                  </a:cubicBezTo>
                  <a:cubicBezTo>
                    <a:pt x="441" y="540"/>
                    <a:pt x="441" y="541"/>
                    <a:pt x="440" y="542"/>
                  </a:cubicBezTo>
                  <a:cubicBezTo>
                    <a:pt x="437" y="549"/>
                    <a:pt x="421" y="556"/>
                    <a:pt x="412" y="554"/>
                  </a:cubicBezTo>
                  <a:cubicBezTo>
                    <a:pt x="409" y="553"/>
                    <a:pt x="407" y="551"/>
                    <a:pt x="407" y="548"/>
                  </a:cubicBezTo>
                  <a:close/>
                  <a:moveTo>
                    <a:pt x="481" y="515"/>
                  </a:moveTo>
                  <a:cubicBezTo>
                    <a:pt x="476" y="517"/>
                    <a:pt x="470" y="519"/>
                    <a:pt x="465" y="520"/>
                  </a:cubicBezTo>
                  <a:cubicBezTo>
                    <a:pt x="448" y="525"/>
                    <a:pt x="431" y="529"/>
                    <a:pt x="416" y="536"/>
                  </a:cubicBezTo>
                  <a:cubicBezTo>
                    <a:pt x="404" y="541"/>
                    <a:pt x="389" y="544"/>
                    <a:pt x="375" y="547"/>
                  </a:cubicBezTo>
                  <a:cubicBezTo>
                    <a:pt x="368" y="548"/>
                    <a:pt x="361" y="549"/>
                    <a:pt x="354" y="551"/>
                  </a:cubicBezTo>
                  <a:cubicBezTo>
                    <a:pt x="336" y="555"/>
                    <a:pt x="319" y="560"/>
                    <a:pt x="302" y="565"/>
                  </a:cubicBezTo>
                  <a:cubicBezTo>
                    <a:pt x="284" y="570"/>
                    <a:pt x="266" y="575"/>
                    <a:pt x="249" y="581"/>
                  </a:cubicBezTo>
                  <a:cubicBezTo>
                    <a:pt x="232" y="586"/>
                    <a:pt x="215" y="591"/>
                    <a:pt x="198" y="596"/>
                  </a:cubicBezTo>
                  <a:cubicBezTo>
                    <a:pt x="150" y="610"/>
                    <a:pt x="150" y="610"/>
                    <a:pt x="150" y="610"/>
                  </a:cubicBezTo>
                  <a:cubicBezTo>
                    <a:pt x="140" y="613"/>
                    <a:pt x="130" y="612"/>
                    <a:pt x="121" y="606"/>
                  </a:cubicBezTo>
                  <a:cubicBezTo>
                    <a:pt x="111" y="601"/>
                    <a:pt x="105" y="593"/>
                    <a:pt x="102" y="583"/>
                  </a:cubicBezTo>
                  <a:cubicBezTo>
                    <a:pt x="101" y="580"/>
                    <a:pt x="101" y="580"/>
                    <a:pt x="101" y="580"/>
                  </a:cubicBezTo>
                  <a:cubicBezTo>
                    <a:pt x="97" y="566"/>
                    <a:pt x="99" y="538"/>
                    <a:pt x="114" y="533"/>
                  </a:cubicBezTo>
                  <a:cubicBezTo>
                    <a:pt x="117" y="532"/>
                    <a:pt x="121" y="532"/>
                    <a:pt x="125" y="531"/>
                  </a:cubicBezTo>
                  <a:cubicBezTo>
                    <a:pt x="129" y="530"/>
                    <a:pt x="134" y="530"/>
                    <a:pt x="138" y="529"/>
                  </a:cubicBezTo>
                  <a:cubicBezTo>
                    <a:pt x="144" y="527"/>
                    <a:pt x="147" y="526"/>
                    <a:pt x="150" y="525"/>
                  </a:cubicBezTo>
                  <a:cubicBezTo>
                    <a:pt x="152" y="525"/>
                    <a:pt x="153" y="524"/>
                    <a:pt x="156" y="523"/>
                  </a:cubicBezTo>
                  <a:cubicBezTo>
                    <a:pt x="164" y="536"/>
                    <a:pt x="172" y="548"/>
                    <a:pt x="180" y="558"/>
                  </a:cubicBezTo>
                  <a:cubicBezTo>
                    <a:pt x="187" y="566"/>
                    <a:pt x="191" y="568"/>
                    <a:pt x="202" y="564"/>
                  </a:cubicBezTo>
                  <a:cubicBezTo>
                    <a:pt x="203" y="564"/>
                    <a:pt x="203" y="564"/>
                    <a:pt x="203" y="564"/>
                  </a:cubicBezTo>
                  <a:cubicBezTo>
                    <a:pt x="209" y="562"/>
                    <a:pt x="218" y="559"/>
                    <a:pt x="220" y="549"/>
                  </a:cubicBezTo>
                  <a:cubicBezTo>
                    <a:pt x="221" y="543"/>
                    <a:pt x="218" y="536"/>
                    <a:pt x="216" y="530"/>
                  </a:cubicBezTo>
                  <a:cubicBezTo>
                    <a:pt x="215" y="528"/>
                    <a:pt x="214" y="525"/>
                    <a:pt x="213" y="524"/>
                  </a:cubicBezTo>
                  <a:cubicBezTo>
                    <a:pt x="211" y="514"/>
                    <a:pt x="211" y="514"/>
                    <a:pt x="211" y="514"/>
                  </a:cubicBezTo>
                  <a:cubicBezTo>
                    <a:pt x="210" y="512"/>
                    <a:pt x="210" y="510"/>
                    <a:pt x="209" y="509"/>
                  </a:cubicBezTo>
                  <a:cubicBezTo>
                    <a:pt x="249" y="498"/>
                    <a:pt x="291" y="486"/>
                    <a:pt x="331" y="475"/>
                  </a:cubicBezTo>
                  <a:cubicBezTo>
                    <a:pt x="332" y="478"/>
                    <a:pt x="334" y="481"/>
                    <a:pt x="335" y="484"/>
                  </a:cubicBezTo>
                  <a:cubicBezTo>
                    <a:pt x="336" y="486"/>
                    <a:pt x="336" y="486"/>
                    <a:pt x="336" y="486"/>
                  </a:cubicBezTo>
                  <a:cubicBezTo>
                    <a:pt x="341" y="498"/>
                    <a:pt x="350" y="521"/>
                    <a:pt x="366" y="518"/>
                  </a:cubicBezTo>
                  <a:cubicBezTo>
                    <a:pt x="367" y="518"/>
                    <a:pt x="368" y="517"/>
                    <a:pt x="370" y="517"/>
                  </a:cubicBezTo>
                  <a:cubicBezTo>
                    <a:pt x="382" y="515"/>
                    <a:pt x="389" y="514"/>
                    <a:pt x="392" y="510"/>
                  </a:cubicBezTo>
                  <a:cubicBezTo>
                    <a:pt x="396" y="506"/>
                    <a:pt x="394" y="497"/>
                    <a:pt x="393" y="490"/>
                  </a:cubicBezTo>
                  <a:cubicBezTo>
                    <a:pt x="393" y="488"/>
                    <a:pt x="392" y="486"/>
                    <a:pt x="392" y="485"/>
                  </a:cubicBezTo>
                  <a:cubicBezTo>
                    <a:pt x="392" y="480"/>
                    <a:pt x="390" y="471"/>
                    <a:pt x="388" y="460"/>
                  </a:cubicBezTo>
                  <a:cubicBezTo>
                    <a:pt x="407" y="455"/>
                    <a:pt x="445" y="442"/>
                    <a:pt x="460" y="435"/>
                  </a:cubicBezTo>
                  <a:cubicBezTo>
                    <a:pt x="461" y="434"/>
                    <a:pt x="463" y="433"/>
                    <a:pt x="465" y="432"/>
                  </a:cubicBezTo>
                  <a:cubicBezTo>
                    <a:pt x="469" y="429"/>
                    <a:pt x="474" y="427"/>
                    <a:pt x="478" y="427"/>
                  </a:cubicBezTo>
                  <a:cubicBezTo>
                    <a:pt x="483" y="428"/>
                    <a:pt x="489" y="433"/>
                    <a:pt x="496" y="441"/>
                  </a:cubicBezTo>
                  <a:cubicBezTo>
                    <a:pt x="502" y="448"/>
                    <a:pt x="506" y="457"/>
                    <a:pt x="508" y="466"/>
                  </a:cubicBezTo>
                  <a:cubicBezTo>
                    <a:pt x="512" y="486"/>
                    <a:pt x="505" y="509"/>
                    <a:pt x="481" y="515"/>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a:p>
          </p:txBody>
        </p:sp>
        <p:sp>
          <p:nvSpPr>
            <p:cNvPr id="15" name="Freeform 51"/>
            <p:cNvSpPr>
              <a:spLocks noEditPoints="1"/>
            </p:cNvSpPr>
            <p:nvPr/>
          </p:nvSpPr>
          <p:spPr bwMode="auto">
            <a:xfrm>
              <a:off x="17187863" y="-8801100"/>
              <a:ext cx="2614613" cy="2193925"/>
            </a:xfrm>
            <a:custGeom>
              <a:avLst/>
              <a:gdLst>
                <a:gd name="T0" fmla="*/ 234 w 274"/>
                <a:gd name="T1" fmla="*/ 171 h 230"/>
                <a:gd name="T2" fmla="*/ 240 w 274"/>
                <a:gd name="T3" fmla="*/ 169 h 230"/>
                <a:gd name="T4" fmla="*/ 254 w 274"/>
                <a:gd name="T5" fmla="*/ 164 h 230"/>
                <a:gd name="T6" fmla="*/ 256 w 274"/>
                <a:gd name="T7" fmla="*/ 163 h 230"/>
                <a:gd name="T8" fmla="*/ 265 w 274"/>
                <a:gd name="T9" fmla="*/ 158 h 230"/>
                <a:gd name="T10" fmla="*/ 268 w 274"/>
                <a:gd name="T11" fmla="*/ 131 h 230"/>
                <a:gd name="T12" fmla="*/ 239 w 274"/>
                <a:gd name="T13" fmla="*/ 47 h 230"/>
                <a:gd name="T14" fmla="*/ 236 w 274"/>
                <a:gd name="T15" fmla="*/ 36 h 230"/>
                <a:gd name="T16" fmla="*/ 227 w 274"/>
                <a:gd name="T17" fmla="*/ 13 h 230"/>
                <a:gd name="T18" fmla="*/ 193 w 274"/>
                <a:gd name="T19" fmla="*/ 13 h 230"/>
                <a:gd name="T20" fmla="*/ 185 w 274"/>
                <a:gd name="T21" fmla="*/ 16 h 230"/>
                <a:gd name="T22" fmla="*/ 22 w 274"/>
                <a:gd name="T23" fmla="*/ 74 h 230"/>
                <a:gd name="T24" fmla="*/ 17 w 274"/>
                <a:gd name="T25" fmla="*/ 75 h 230"/>
                <a:gd name="T26" fmla="*/ 1 w 274"/>
                <a:gd name="T27" fmla="*/ 85 h 230"/>
                <a:gd name="T28" fmla="*/ 1 w 274"/>
                <a:gd name="T29" fmla="*/ 97 h 230"/>
                <a:gd name="T30" fmla="*/ 26 w 274"/>
                <a:gd name="T31" fmla="*/ 172 h 230"/>
                <a:gd name="T32" fmla="*/ 32 w 274"/>
                <a:gd name="T33" fmla="*/ 187 h 230"/>
                <a:gd name="T34" fmla="*/ 40 w 274"/>
                <a:gd name="T35" fmla="*/ 209 h 230"/>
                <a:gd name="T36" fmla="*/ 41 w 274"/>
                <a:gd name="T37" fmla="*/ 213 h 230"/>
                <a:gd name="T38" fmla="*/ 48 w 274"/>
                <a:gd name="T39" fmla="*/ 225 h 230"/>
                <a:gd name="T40" fmla="*/ 60 w 274"/>
                <a:gd name="T41" fmla="*/ 230 h 230"/>
                <a:gd name="T42" fmla="*/ 77 w 274"/>
                <a:gd name="T43" fmla="*/ 226 h 230"/>
                <a:gd name="T44" fmla="*/ 234 w 274"/>
                <a:gd name="T45" fmla="*/ 171 h 230"/>
                <a:gd name="T46" fmla="*/ 53 w 274"/>
                <a:gd name="T47" fmla="*/ 219 h 230"/>
                <a:gd name="T48" fmla="*/ 49 w 274"/>
                <a:gd name="T49" fmla="*/ 210 h 230"/>
                <a:gd name="T50" fmla="*/ 48 w 274"/>
                <a:gd name="T51" fmla="*/ 206 h 230"/>
                <a:gd name="T52" fmla="*/ 40 w 274"/>
                <a:gd name="T53" fmla="*/ 184 h 230"/>
                <a:gd name="T54" fmla="*/ 34 w 274"/>
                <a:gd name="T55" fmla="*/ 169 h 230"/>
                <a:gd name="T56" fmla="*/ 9 w 274"/>
                <a:gd name="T57" fmla="*/ 94 h 230"/>
                <a:gd name="T58" fmla="*/ 9 w 274"/>
                <a:gd name="T59" fmla="*/ 94 h 230"/>
                <a:gd name="T60" fmla="*/ 9 w 274"/>
                <a:gd name="T61" fmla="*/ 89 h 230"/>
                <a:gd name="T62" fmla="*/ 20 w 274"/>
                <a:gd name="T63" fmla="*/ 83 h 230"/>
                <a:gd name="T64" fmla="*/ 25 w 274"/>
                <a:gd name="T65" fmla="*/ 82 h 230"/>
                <a:gd name="T66" fmla="*/ 188 w 274"/>
                <a:gd name="T67" fmla="*/ 24 h 230"/>
                <a:gd name="T68" fmla="*/ 196 w 274"/>
                <a:gd name="T69" fmla="*/ 21 h 230"/>
                <a:gd name="T70" fmla="*/ 215 w 274"/>
                <a:gd name="T71" fmla="*/ 14 h 230"/>
                <a:gd name="T72" fmla="*/ 220 w 274"/>
                <a:gd name="T73" fmla="*/ 17 h 230"/>
                <a:gd name="T74" fmla="*/ 228 w 274"/>
                <a:gd name="T75" fmla="*/ 38 h 230"/>
                <a:gd name="T76" fmla="*/ 231 w 274"/>
                <a:gd name="T77" fmla="*/ 50 h 230"/>
                <a:gd name="T78" fmla="*/ 260 w 274"/>
                <a:gd name="T79" fmla="*/ 133 h 230"/>
                <a:gd name="T80" fmla="*/ 260 w 274"/>
                <a:gd name="T81" fmla="*/ 152 h 230"/>
                <a:gd name="T82" fmla="*/ 253 w 274"/>
                <a:gd name="T83" fmla="*/ 155 h 230"/>
                <a:gd name="T84" fmla="*/ 251 w 274"/>
                <a:gd name="T85" fmla="*/ 156 h 230"/>
                <a:gd name="T86" fmla="*/ 237 w 274"/>
                <a:gd name="T87" fmla="*/ 161 h 230"/>
                <a:gd name="T88" fmla="*/ 231 w 274"/>
                <a:gd name="T89" fmla="*/ 163 h 230"/>
                <a:gd name="T90" fmla="*/ 74 w 274"/>
                <a:gd name="T91" fmla="*/ 218 h 230"/>
                <a:gd name="T92" fmla="*/ 53 w 274"/>
                <a:gd name="T93" fmla="*/ 21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4" h="230">
                  <a:moveTo>
                    <a:pt x="234" y="171"/>
                  </a:moveTo>
                  <a:cubicBezTo>
                    <a:pt x="236" y="170"/>
                    <a:pt x="238" y="169"/>
                    <a:pt x="240" y="169"/>
                  </a:cubicBezTo>
                  <a:cubicBezTo>
                    <a:pt x="245" y="167"/>
                    <a:pt x="249" y="166"/>
                    <a:pt x="254" y="164"/>
                  </a:cubicBezTo>
                  <a:cubicBezTo>
                    <a:pt x="254" y="164"/>
                    <a:pt x="255" y="163"/>
                    <a:pt x="256" y="163"/>
                  </a:cubicBezTo>
                  <a:cubicBezTo>
                    <a:pt x="259" y="162"/>
                    <a:pt x="263" y="161"/>
                    <a:pt x="265" y="158"/>
                  </a:cubicBezTo>
                  <a:cubicBezTo>
                    <a:pt x="274" y="150"/>
                    <a:pt x="271" y="139"/>
                    <a:pt x="268" y="131"/>
                  </a:cubicBezTo>
                  <a:cubicBezTo>
                    <a:pt x="239" y="47"/>
                    <a:pt x="239" y="47"/>
                    <a:pt x="239" y="47"/>
                  </a:cubicBezTo>
                  <a:cubicBezTo>
                    <a:pt x="238" y="43"/>
                    <a:pt x="237" y="40"/>
                    <a:pt x="236" y="36"/>
                  </a:cubicBezTo>
                  <a:cubicBezTo>
                    <a:pt x="233" y="28"/>
                    <a:pt x="231" y="19"/>
                    <a:pt x="227" y="13"/>
                  </a:cubicBezTo>
                  <a:cubicBezTo>
                    <a:pt x="220" y="0"/>
                    <a:pt x="203" y="8"/>
                    <a:pt x="193" y="13"/>
                  </a:cubicBezTo>
                  <a:cubicBezTo>
                    <a:pt x="190" y="14"/>
                    <a:pt x="187" y="16"/>
                    <a:pt x="185" y="16"/>
                  </a:cubicBezTo>
                  <a:cubicBezTo>
                    <a:pt x="22" y="74"/>
                    <a:pt x="22" y="74"/>
                    <a:pt x="22" y="74"/>
                  </a:cubicBezTo>
                  <a:cubicBezTo>
                    <a:pt x="21" y="74"/>
                    <a:pt x="19" y="75"/>
                    <a:pt x="17" y="75"/>
                  </a:cubicBezTo>
                  <a:cubicBezTo>
                    <a:pt x="11" y="77"/>
                    <a:pt x="4" y="79"/>
                    <a:pt x="1" y="85"/>
                  </a:cubicBezTo>
                  <a:cubicBezTo>
                    <a:pt x="0" y="88"/>
                    <a:pt x="0" y="92"/>
                    <a:pt x="1" y="97"/>
                  </a:cubicBezTo>
                  <a:cubicBezTo>
                    <a:pt x="8" y="121"/>
                    <a:pt x="16" y="144"/>
                    <a:pt x="26" y="172"/>
                  </a:cubicBezTo>
                  <a:cubicBezTo>
                    <a:pt x="32" y="187"/>
                    <a:pt x="32" y="187"/>
                    <a:pt x="32" y="187"/>
                  </a:cubicBezTo>
                  <a:cubicBezTo>
                    <a:pt x="35" y="195"/>
                    <a:pt x="38" y="202"/>
                    <a:pt x="40" y="209"/>
                  </a:cubicBezTo>
                  <a:cubicBezTo>
                    <a:pt x="41" y="210"/>
                    <a:pt x="41" y="211"/>
                    <a:pt x="41" y="213"/>
                  </a:cubicBezTo>
                  <a:cubicBezTo>
                    <a:pt x="42" y="217"/>
                    <a:pt x="44" y="222"/>
                    <a:pt x="48" y="225"/>
                  </a:cubicBezTo>
                  <a:cubicBezTo>
                    <a:pt x="51" y="229"/>
                    <a:pt x="56" y="230"/>
                    <a:pt x="60" y="230"/>
                  </a:cubicBezTo>
                  <a:cubicBezTo>
                    <a:pt x="66" y="230"/>
                    <a:pt x="72" y="227"/>
                    <a:pt x="77" y="226"/>
                  </a:cubicBezTo>
                  <a:lnTo>
                    <a:pt x="234" y="171"/>
                  </a:lnTo>
                  <a:close/>
                  <a:moveTo>
                    <a:pt x="53" y="219"/>
                  </a:moveTo>
                  <a:cubicBezTo>
                    <a:pt x="51" y="217"/>
                    <a:pt x="50" y="213"/>
                    <a:pt x="49" y="210"/>
                  </a:cubicBezTo>
                  <a:cubicBezTo>
                    <a:pt x="49" y="209"/>
                    <a:pt x="49" y="208"/>
                    <a:pt x="48" y="206"/>
                  </a:cubicBezTo>
                  <a:cubicBezTo>
                    <a:pt x="45" y="199"/>
                    <a:pt x="43" y="192"/>
                    <a:pt x="40" y="184"/>
                  </a:cubicBezTo>
                  <a:cubicBezTo>
                    <a:pt x="34" y="169"/>
                    <a:pt x="34" y="169"/>
                    <a:pt x="34" y="169"/>
                  </a:cubicBezTo>
                  <a:cubicBezTo>
                    <a:pt x="24" y="141"/>
                    <a:pt x="16" y="118"/>
                    <a:pt x="9" y="94"/>
                  </a:cubicBezTo>
                  <a:cubicBezTo>
                    <a:pt x="9" y="94"/>
                    <a:pt x="9" y="94"/>
                    <a:pt x="9" y="94"/>
                  </a:cubicBezTo>
                  <a:cubicBezTo>
                    <a:pt x="8" y="92"/>
                    <a:pt x="8" y="90"/>
                    <a:pt x="9" y="89"/>
                  </a:cubicBezTo>
                  <a:cubicBezTo>
                    <a:pt x="10" y="86"/>
                    <a:pt x="15" y="85"/>
                    <a:pt x="20" y="83"/>
                  </a:cubicBezTo>
                  <a:cubicBezTo>
                    <a:pt x="22" y="83"/>
                    <a:pt x="23" y="82"/>
                    <a:pt x="25" y="82"/>
                  </a:cubicBezTo>
                  <a:cubicBezTo>
                    <a:pt x="188" y="24"/>
                    <a:pt x="188" y="24"/>
                    <a:pt x="188" y="24"/>
                  </a:cubicBezTo>
                  <a:cubicBezTo>
                    <a:pt x="190" y="24"/>
                    <a:pt x="193" y="22"/>
                    <a:pt x="196" y="21"/>
                  </a:cubicBezTo>
                  <a:cubicBezTo>
                    <a:pt x="203" y="17"/>
                    <a:pt x="210" y="14"/>
                    <a:pt x="215" y="14"/>
                  </a:cubicBezTo>
                  <a:cubicBezTo>
                    <a:pt x="217" y="14"/>
                    <a:pt x="219" y="15"/>
                    <a:pt x="220" y="17"/>
                  </a:cubicBezTo>
                  <a:cubicBezTo>
                    <a:pt x="223" y="23"/>
                    <a:pt x="225" y="30"/>
                    <a:pt x="228" y="38"/>
                  </a:cubicBezTo>
                  <a:cubicBezTo>
                    <a:pt x="229" y="42"/>
                    <a:pt x="230" y="46"/>
                    <a:pt x="231" y="50"/>
                  </a:cubicBezTo>
                  <a:cubicBezTo>
                    <a:pt x="260" y="133"/>
                    <a:pt x="260" y="133"/>
                    <a:pt x="260" y="133"/>
                  </a:cubicBezTo>
                  <a:cubicBezTo>
                    <a:pt x="264" y="143"/>
                    <a:pt x="263" y="149"/>
                    <a:pt x="260" y="152"/>
                  </a:cubicBezTo>
                  <a:cubicBezTo>
                    <a:pt x="258" y="153"/>
                    <a:pt x="256" y="154"/>
                    <a:pt x="253" y="155"/>
                  </a:cubicBezTo>
                  <a:cubicBezTo>
                    <a:pt x="253" y="155"/>
                    <a:pt x="252" y="156"/>
                    <a:pt x="251" y="156"/>
                  </a:cubicBezTo>
                  <a:cubicBezTo>
                    <a:pt x="246" y="158"/>
                    <a:pt x="242" y="159"/>
                    <a:pt x="237" y="161"/>
                  </a:cubicBezTo>
                  <a:cubicBezTo>
                    <a:pt x="235" y="161"/>
                    <a:pt x="233" y="162"/>
                    <a:pt x="231" y="163"/>
                  </a:cubicBezTo>
                  <a:cubicBezTo>
                    <a:pt x="74" y="218"/>
                    <a:pt x="74" y="218"/>
                    <a:pt x="74" y="218"/>
                  </a:cubicBezTo>
                  <a:cubicBezTo>
                    <a:pt x="67" y="220"/>
                    <a:pt x="58" y="223"/>
                    <a:pt x="53" y="219"/>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a:p>
          </p:txBody>
        </p:sp>
        <p:sp>
          <p:nvSpPr>
            <p:cNvPr id="16" name="Freeform 52"/>
            <p:cNvSpPr>
              <a:spLocks/>
            </p:cNvSpPr>
            <p:nvPr/>
          </p:nvSpPr>
          <p:spPr bwMode="auto">
            <a:xfrm>
              <a:off x="20413663" y="-6100763"/>
              <a:ext cx="180975" cy="142875"/>
            </a:xfrm>
            <a:custGeom>
              <a:avLst/>
              <a:gdLst>
                <a:gd name="T0" fmla="*/ 2 w 19"/>
                <a:gd name="T1" fmla="*/ 12 h 15"/>
                <a:gd name="T2" fmla="*/ 2 w 19"/>
                <a:gd name="T3" fmla="*/ 13 h 15"/>
                <a:gd name="T4" fmla="*/ 7 w 19"/>
                <a:gd name="T5" fmla="*/ 15 h 15"/>
                <a:gd name="T6" fmla="*/ 9 w 19"/>
                <a:gd name="T7" fmla="*/ 15 h 15"/>
                <a:gd name="T8" fmla="*/ 11 w 19"/>
                <a:gd name="T9" fmla="*/ 14 h 15"/>
                <a:gd name="T10" fmla="*/ 11 w 19"/>
                <a:gd name="T11" fmla="*/ 14 h 15"/>
                <a:gd name="T12" fmla="*/ 12 w 19"/>
                <a:gd name="T13" fmla="*/ 14 h 15"/>
                <a:gd name="T14" fmla="*/ 14 w 19"/>
                <a:gd name="T15" fmla="*/ 13 h 15"/>
                <a:gd name="T16" fmla="*/ 17 w 19"/>
                <a:gd name="T17" fmla="*/ 10 h 15"/>
                <a:gd name="T18" fmla="*/ 18 w 19"/>
                <a:gd name="T19" fmla="*/ 9 h 15"/>
                <a:gd name="T20" fmla="*/ 18 w 19"/>
                <a:gd name="T21" fmla="*/ 7 h 15"/>
                <a:gd name="T22" fmla="*/ 18 w 19"/>
                <a:gd name="T23" fmla="*/ 4 h 15"/>
                <a:gd name="T24" fmla="*/ 16 w 19"/>
                <a:gd name="T25" fmla="*/ 1 h 15"/>
                <a:gd name="T26" fmla="*/ 11 w 19"/>
                <a:gd name="T27" fmla="*/ 0 h 15"/>
                <a:gd name="T28" fmla="*/ 1 w 19"/>
                <a:gd name="T29" fmla="*/ 5 h 15"/>
                <a:gd name="T30" fmla="*/ 1 w 19"/>
                <a:gd name="T31" fmla="*/ 11 h 15"/>
                <a:gd name="T32" fmla="*/ 2 w 19"/>
                <a:gd name="T33"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15">
                  <a:moveTo>
                    <a:pt x="2" y="12"/>
                  </a:moveTo>
                  <a:cubicBezTo>
                    <a:pt x="2" y="12"/>
                    <a:pt x="2" y="12"/>
                    <a:pt x="2" y="13"/>
                  </a:cubicBezTo>
                  <a:cubicBezTo>
                    <a:pt x="3" y="14"/>
                    <a:pt x="5" y="15"/>
                    <a:pt x="7" y="15"/>
                  </a:cubicBezTo>
                  <a:cubicBezTo>
                    <a:pt x="7" y="15"/>
                    <a:pt x="8" y="15"/>
                    <a:pt x="9" y="15"/>
                  </a:cubicBezTo>
                  <a:cubicBezTo>
                    <a:pt x="9" y="15"/>
                    <a:pt x="10" y="15"/>
                    <a:pt x="11" y="14"/>
                  </a:cubicBezTo>
                  <a:cubicBezTo>
                    <a:pt x="11" y="14"/>
                    <a:pt x="11" y="14"/>
                    <a:pt x="11" y="14"/>
                  </a:cubicBezTo>
                  <a:cubicBezTo>
                    <a:pt x="11" y="14"/>
                    <a:pt x="12" y="14"/>
                    <a:pt x="12" y="14"/>
                  </a:cubicBezTo>
                  <a:cubicBezTo>
                    <a:pt x="13" y="14"/>
                    <a:pt x="13" y="13"/>
                    <a:pt x="14" y="13"/>
                  </a:cubicBezTo>
                  <a:cubicBezTo>
                    <a:pt x="15" y="12"/>
                    <a:pt x="16" y="12"/>
                    <a:pt x="17" y="10"/>
                  </a:cubicBezTo>
                  <a:cubicBezTo>
                    <a:pt x="18" y="10"/>
                    <a:pt x="18" y="10"/>
                    <a:pt x="18" y="9"/>
                  </a:cubicBezTo>
                  <a:cubicBezTo>
                    <a:pt x="18" y="9"/>
                    <a:pt x="18" y="8"/>
                    <a:pt x="18" y="7"/>
                  </a:cubicBezTo>
                  <a:cubicBezTo>
                    <a:pt x="19" y="7"/>
                    <a:pt x="19" y="6"/>
                    <a:pt x="18" y="4"/>
                  </a:cubicBezTo>
                  <a:cubicBezTo>
                    <a:pt x="18" y="3"/>
                    <a:pt x="17" y="1"/>
                    <a:pt x="16" y="1"/>
                  </a:cubicBezTo>
                  <a:cubicBezTo>
                    <a:pt x="15" y="0"/>
                    <a:pt x="13" y="0"/>
                    <a:pt x="11" y="0"/>
                  </a:cubicBezTo>
                  <a:cubicBezTo>
                    <a:pt x="7" y="1"/>
                    <a:pt x="3" y="3"/>
                    <a:pt x="1" y="5"/>
                  </a:cubicBezTo>
                  <a:cubicBezTo>
                    <a:pt x="1" y="6"/>
                    <a:pt x="0" y="8"/>
                    <a:pt x="1" y="11"/>
                  </a:cubicBezTo>
                  <a:cubicBezTo>
                    <a:pt x="1" y="11"/>
                    <a:pt x="1" y="12"/>
                    <a:pt x="2" y="12"/>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a:p>
          </p:txBody>
        </p:sp>
        <p:sp>
          <p:nvSpPr>
            <p:cNvPr id="17" name="Freeform 53"/>
            <p:cNvSpPr>
              <a:spLocks noEditPoints="1"/>
            </p:cNvSpPr>
            <p:nvPr/>
          </p:nvSpPr>
          <p:spPr bwMode="auto">
            <a:xfrm>
              <a:off x="20118388" y="-6015038"/>
              <a:ext cx="171450" cy="152400"/>
            </a:xfrm>
            <a:custGeom>
              <a:avLst/>
              <a:gdLst>
                <a:gd name="T0" fmla="*/ 16 w 18"/>
                <a:gd name="T1" fmla="*/ 1 h 16"/>
                <a:gd name="T2" fmla="*/ 11 w 18"/>
                <a:gd name="T3" fmla="*/ 1 h 16"/>
                <a:gd name="T4" fmla="*/ 1 w 18"/>
                <a:gd name="T5" fmla="*/ 5 h 16"/>
                <a:gd name="T6" fmla="*/ 0 w 18"/>
                <a:gd name="T7" fmla="*/ 10 h 16"/>
                <a:gd name="T8" fmla="*/ 1 w 18"/>
                <a:gd name="T9" fmla="*/ 12 h 16"/>
                <a:gd name="T10" fmla="*/ 1 w 18"/>
                <a:gd name="T11" fmla="*/ 12 h 16"/>
                <a:gd name="T12" fmla="*/ 6 w 18"/>
                <a:gd name="T13" fmla="*/ 16 h 16"/>
                <a:gd name="T14" fmla="*/ 8 w 18"/>
                <a:gd name="T15" fmla="*/ 15 h 16"/>
                <a:gd name="T16" fmla="*/ 10 w 18"/>
                <a:gd name="T17" fmla="*/ 15 h 16"/>
                <a:gd name="T18" fmla="*/ 10 w 18"/>
                <a:gd name="T19" fmla="*/ 15 h 16"/>
                <a:gd name="T20" fmla="*/ 11 w 18"/>
                <a:gd name="T21" fmla="*/ 14 h 16"/>
                <a:gd name="T22" fmla="*/ 14 w 18"/>
                <a:gd name="T23" fmla="*/ 13 h 16"/>
                <a:gd name="T24" fmla="*/ 17 w 18"/>
                <a:gd name="T25" fmla="*/ 11 h 16"/>
                <a:gd name="T26" fmla="*/ 17 w 18"/>
                <a:gd name="T27" fmla="*/ 10 h 16"/>
                <a:gd name="T28" fmla="*/ 18 w 18"/>
                <a:gd name="T29" fmla="*/ 9 h 16"/>
                <a:gd name="T30" fmla="*/ 18 w 18"/>
                <a:gd name="T31" fmla="*/ 5 h 16"/>
                <a:gd name="T32" fmla="*/ 16 w 18"/>
                <a:gd name="T33" fmla="*/ 1 h 16"/>
                <a:gd name="T34" fmla="*/ 8 w 18"/>
                <a:gd name="T35" fmla="*/ 10 h 16"/>
                <a:gd name="T36" fmla="*/ 5 w 18"/>
                <a:gd name="T37" fmla="*/ 11 h 16"/>
                <a:gd name="T38" fmla="*/ 8 w 18"/>
                <a:gd name="T39" fmla="*/ 9 h 16"/>
                <a:gd name="T40" fmla="*/ 8 w 18"/>
                <a:gd name="T41"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16">
                  <a:moveTo>
                    <a:pt x="16" y="1"/>
                  </a:moveTo>
                  <a:cubicBezTo>
                    <a:pt x="15" y="1"/>
                    <a:pt x="14" y="0"/>
                    <a:pt x="11" y="1"/>
                  </a:cubicBezTo>
                  <a:cubicBezTo>
                    <a:pt x="8" y="2"/>
                    <a:pt x="3" y="3"/>
                    <a:pt x="1" y="5"/>
                  </a:cubicBezTo>
                  <a:cubicBezTo>
                    <a:pt x="1" y="6"/>
                    <a:pt x="0" y="8"/>
                    <a:pt x="0" y="10"/>
                  </a:cubicBezTo>
                  <a:cubicBezTo>
                    <a:pt x="1" y="11"/>
                    <a:pt x="1" y="11"/>
                    <a:pt x="1" y="12"/>
                  </a:cubicBezTo>
                  <a:cubicBezTo>
                    <a:pt x="1" y="12"/>
                    <a:pt x="1" y="12"/>
                    <a:pt x="1" y="12"/>
                  </a:cubicBezTo>
                  <a:cubicBezTo>
                    <a:pt x="2" y="14"/>
                    <a:pt x="4" y="16"/>
                    <a:pt x="6" y="16"/>
                  </a:cubicBezTo>
                  <a:cubicBezTo>
                    <a:pt x="7" y="16"/>
                    <a:pt x="7" y="16"/>
                    <a:pt x="8" y="15"/>
                  </a:cubicBezTo>
                  <a:cubicBezTo>
                    <a:pt x="8" y="15"/>
                    <a:pt x="9" y="15"/>
                    <a:pt x="10" y="15"/>
                  </a:cubicBezTo>
                  <a:cubicBezTo>
                    <a:pt x="10" y="15"/>
                    <a:pt x="10" y="15"/>
                    <a:pt x="10" y="15"/>
                  </a:cubicBezTo>
                  <a:cubicBezTo>
                    <a:pt x="11" y="15"/>
                    <a:pt x="11" y="14"/>
                    <a:pt x="11" y="14"/>
                  </a:cubicBezTo>
                  <a:cubicBezTo>
                    <a:pt x="12" y="14"/>
                    <a:pt x="13" y="14"/>
                    <a:pt x="14" y="13"/>
                  </a:cubicBezTo>
                  <a:cubicBezTo>
                    <a:pt x="14" y="13"/>
                    <a:pt x="16" y="13"/>
                    <a:pt x="17" y="11"/>
                  </a:cubicBezTo>
                  <a:cubicBezTo>
                    <a:pt x="17" y="11"/>
                    <a:pt x="17" y="11"/>
                    <a:pt x="17" y="10"/>
                  </a:cubicBezTo>
                  <a:cubicBezTo>
                    <a:pt x="18" y="10"/>
                    <a:pt x="18" y="9"/>
                    <a:pt x="18" y="9"/>
                  </a:cubicBezTo>
                  <a:cubicBezTo>
                    <a:pt x="18" y="8"/>
                    <a:pt x="18" y="7"/>
                    <a:pt x="18" y="5"/>
                  </a:cubicBezTo>
                  <a:cubicBezTo>
                    <a:pt x="18" y="4"/>
                    <a:pt x="18" y="2"/>
                    <a:pt x="16" y="1"/>
                  </a:cubicBezTo>
                  <a:close/>
                  <a:moveTo>
                    <a:pt x="8" y="10"/>
                  </a:moveTo>
                  <a:cubicBezTo>
                    <a:pt x="5" y="11"/>
                    <a:pt x="5" y="11"/>
                    <a:pt x="5" y="11"/>
                  </a:cubicBezTo>
                  <a:cubicBezTo>
                    <a:pt x="8" y="9"/>
                    <a:pt x="8" y="9"/>
                    <a:pt x="8" y="9"/>
                  </a:cubicBezTo>
                  <a:cubicBezTo>
                    <a:pt x="8" y="10"/>
                    <a:pt x="8" y="10"/>
                    <a:pt x="8"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a:p>
          </p:txBody>
        </p:sp>
        <p:sp>
          <p:nvSpPr>
            <p:cNvPr id="18" name="Freeform 54"/>
            <p:cNvSpPr>
              <a:spLocks noEditPoints="1"/>
            </p:cNvSpPr>
            <p:nvPr/>
          </p:nvSpPr>
          <p:spPr bwMode="auto">
            <a:xfrm>
              <a:off x="19764376" y="-6683375"/>
              <a:ext cx="373063" cy="219075"/>
            </a:xfrm>
            <a:custGeom>
              <a:avLst/>
              <a:gdLst>
                <a:gd name="T0" fmla="*/ 6 w 39"/>
                <a:gd name="T1" fmla="*/ 3 h 23"/>
                <a:gd name="T2" fmla="*/ 0 w 39"/>
                <a:gd name="T3" fmla="*/ 17 h 23"/>
                <a:gd name="T4" fmla="*/ 10 w 39"/>
                <a:gd name="T5" fmla="*/ 23 h 23"/>
                <a:gd name="T6" fmla="*/ 10 w 39"/>
                <a:gd name="T7" fmla="*/ 23 h 23"/>
                <a:gd name="T8" fmla="*/ 14 w 39"/>
                <a:gd name="T9" fmla="*/ 23 h 23"/>
                <a:gd name="T10" fmla="*/ 25 w 39"/>
                <a:gd name="T11" fmla="*/ 22 h 23"/>
                <a:gd name="T12" fmla="*/ 27 w 39"/>
                <a:gd name="T13" fmla="*/ 22 h 23"/>
                <a:gd name="T14" fmla="*/ 31 w 39"/>
                <a:gd name="T15" fmla="*/ 19 h 23"/>
                <a:gd name="T16" fmla="*/ 33 w 39"/>
                <a:gd name="T17" fmla="*/ 18 h 23"/>
                <a:gd name="T18" fmla="*/ 38 w 39"/>
                <a:gd name="T19" fmla="*/ 6 h 23"/>
                <a:gd name="T20" fmla="*/ 31 w 39"/>
                <a:gd name="T21" fmla="*/ 2 h 23"/>
                <a:gd name="T22" fmla="*/ 6 w 39"/>
                <a:gd name="T23" fmla="*/ 3 h 23"/>
                <a:gd name="T24" fmla="*/ 28 w 39"/>
                <a:gd name="T25" fmla="*/ 10 h 23"/>
                <a:gd name="T26" fmla="*/ 27 w 39"/>
                <a:gd name="T27" fmla="*/ 12 h 23"/>
                <a:gd name="T28" fmla="*/ 25 w 39"/>
                <a:gd name="T29" fmla="*/ 13 h 23"/>
                <a:gd name="T30" fmla="*/ 25 w 39"/>
                <a:gd name="T31" fmla="*/ 13 h 23"/>
                <a:gd name="T32" fmla="*/ 23 w 39"/>
                <a:gd name="T33" fmla="*/ 14 h 23"/>
                <a:gd name="T34" fmla="*/ 11 w 39"/>
                <a:gd name="T35" fmla="*/ 15 h 23"/>
                <a:gd name="T36" fmla="*/ 9 w 39"/>
                <a:gd name="T37" fmla="*/ 14 h 23"/>
                <a:gd name="T38" fmla="*/ 10 w 39"/>
                <a:gd name="T39" fmla="*/ 11 h 23"/>
                <a:gd name="T40" fmla="*/ 28 w 39"/>
                <a:gd name="T41" fmla="*/ 1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23">
                  <a:moveTo>
                    <a:pt x="6" y="3"/>
                  </a:moveTo>
                  <a:cubicBezTo>
                    <a:pt x="1" y="6"/>
                    <a:pt x="0" y="14"/>
                    <a:pt x="0" y="17"/>
                  </a:cubicBezTo>
                  <a:cubicBezTo>
                    <a:pt x="2" y="22"/>
                    <a:pt x="8" y="23"/>
                    <a:pt x="10" y="23"/>
                  </a:cubicBezTo>
                  <a:cubicBezTo>
                    <a:pt x="10" y="23"/>
                    <a:pt x="10" y="23"/>
                    <a:pt x="10" y="23"/>
                  </a:cubicBezTo>
                  <a:cubicBezTo>
                    <a:pt x="11" y="23"/>
                    <a:pt x="13" y="23"/>
                    <a:pt x="14" y="23"/>
                  </a:cubicBezTo>
                  <a:cubicBezTo>
                    <a:pt x="18" y="23"/>
                    <a:pt x="22" y="23"/>
                    <a:pt x="25" y="22"/>
                  </a:cubicBezTo>
                  <a:cubicBezTo>
                    <a:pt x="26" y="22"/>
                    <a:pt x="26" y="22"/>
                    <a:pt x="27" y="22"/>
                  </a:cubicBezTo>
                  <a:cubicBezTo>
                    <a:pt x="29" y="21"/>
                    <a:pt x="30" y="21"/>
                    <a:pt x="31" y="19"/>
                  </a:cubicBezTo>
                  <a:cubicBezTo>
                    <a:pt x="32" y="19"/>
                    <a:pt x="32" y="18"/>
                    <a:pt x="33" y="18"/>
                  </a:cubicBezTo>
                  <a:cubicBezTo>
                    <a:pt x="35" y="15"/>
                    <a:pt x="39" y="11"/>
                    <a:pt x="38" y="6"/>
                  </a:cubicBezTo>
                  <a:cubicBezTo>
                    <a:pt x="37" y="5"/>
                    <a:pt x="35" y="2"/>
                    <a:pt x="31" y="2"/>
                  </a:cubicBezTo>
                  <a:cubicBezTo>
                    <a:pt x="31" y="2"/>
                    <a:pt x="11" y="0"/>
                    <a:pt x="6" y="3"/>
                  </a:cubicBezTo>
                  <a:close/>
                  <a:moveTo>
                    <a:pt x="28" y="10"/>
                  </a:moveTo>
                  <a:cubicBezTo>
                    <a:pt x="28" y="11"/>
                    <a:pt x="27" y="11"/>
                    <a:pt x="27" y="12"/>
                  </a:cubicBezTo>
                  <a:cubicBezTo>
                    <a:pt x="26" y="12"/>
                    <a:pt x="26" y="13"/>
                    <a:pt x="25" y="13"/>
                  </a:cubicBezTo>
                  <a:cubicBezTo>
                    <a:pt x="25" y="13"/>
                    <a:pt x="25" y="13"/>
                    <a:pt x="25" y="13"/>
                  </a:cubicBezTo>
                  <a:cubicBezTo>
                    <a:pt x="24" y="13"/>
                    <a:pt x="24" y="14"/>
                    <a:pt x="23" y="14"/>
                  </a:cubicBezTo>
                  <a:cubicBezTo>
                    <a:pt x="19" y="15"/>
                    <a:pt x="14" y="15"/>
                    <a:pt x="11" y="15"/>
                  </a:cubicBezTo>
                  <a:cubicBezTo>
                    <a:pt x="10" y="15"/>
                    <a:pt x="9" y="14"/>
                    <a:pt x="9" y="14"/>
                  </a:cubicBezTo>
                  <a:cubicBezTo>
                    <a:pt x="9" y="13"/>
                    <a:pt x="9" y="11"/>
                    <a:pt x="10" y="11"/>
                  </a:cubicBezTo>
                  <a:cubicBezTo>
                    <a:pt x="12" y="10"/>
                    <a:pt x="22" y="10"/>
                    <a:pt x="28"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a:p>
          </p:txBody>
        </p:sp>
        <p:sp>
          <p:nvSpPr>
            <p:cNvPr id="19" name="Freeform 55"/>
            <p:cNvSpPr>
              <a:spLocks noEditPoints="1"/>
            </p:cNvSpPr>
            <p:nvPr/>
          </p:nvSpPr>
          <p:spPr bwMode="auto">
            <a:xfrm>
              <a:off x="18419763" y="-6215063"/>
              <a:ext cx="352425" cy="295275"/>
            </a:xfrm>
            <a:custGeom>
              <a:avLst/>
              <a:gdLst>
                <a:gd name="T0" fmla="*/ 24 w 37"/>
                <a:gd name="T1" fmla="*/ 3 h 31"/>
                <a:gd name="T2" fmla="*/ 2 w 37"/>
                <a:gd name="T3" fmla="*/ 15 h 31"/>
                <a:gd name="T4" fmla="*/ 3 w 37"/>
                <a:gd name="T5" fmla="*/ 23 h 31"/>
                <a:gd name="T6" fmla="*/ 5 w 37"/>
                <a:gd name="T7" fmla="*/ 25 h 31"/>
                <a:gd name="T8" fmla="*/ 5 w 37"/>
                <a:gd name="T9" fmla="*/ 26 h 31"/>
                <a:gd name="T10" fmla="*/ 5 w 37"/>
                <a:gd name="T11" fmla="*/ 26 h 31"/>
                <a:gd name="T12" fmla="*/ 6 w 37"/>
                <a:gd name="T13" fmla="*/ 28 h 31"/>
                <a:gd name="T14" fmla="*/ 12 w 37"/>
                <a:gd name="T15" fmla="*/ 31 h 31"/>
                <a:gd name="T16" fmla="*/ 16 w 37"/>
                <a:gd name="T17" fmla="*/ 30 h 31"/>
                <a:gd name="T18" fmla="*/ 16 w 37"/>
                <a:gd name="T19" fmla="*/ 30 h 31"/>
                <a:gd name="T20" fmla="*/ 20 w 37"/>
                <a:gd name="T21" fmla="*/ 28 h 31"/>
                <a:gd name="T22" fmla="*/ 22 w 37"/>
                <a:gd name="T23" fmla="*/ 27 h 31"/>
                <a:gd name="T24" fmla="*/ 25 w 37"/>
                <a:gd name="T25" fmla="*/ 26 h 31"/>
                <a:gd name="T26" fmla="*/ 30 w 37"/>
                <a:gd name="T27" fmla="*/ 23 h 31"/>
                <a:gd name="T28" fmla="*/ 31 w 37"/>
                <a:gd name="T29" fmla="*/ 23 h 31"/>
                <a:gd name="T30" fmla="*/ 35 w 37"/>
                <a:gd name="T31" fmla="*/ 18 h 31"/>
                <a:gd name="T32" fmla="*/ 35 w 37"/>
                <a:gd name="T33" fmla="*/ 18 h 31"/>
                <a:gd name="T34" fmla="*/ 36 w 37"/>
                <a:gd name="T35" fmla="*/ 16 h 31"/>
                <a:gd name="T36" fmla="*/ 36 w 37"/>
                <a:gd name="T37" fmla="*/ 13 h 31"/>
                <a:gd name="T38" fmla="*/ 35 w 37"/>
                <a:gd name="T39" fmla="*/ 7 h 31"/>
                <a:gd name="T40" fmla="*/ 24 w 37"/>
                <a:gd name="T41" fmla="*/ 3 h 31"/>
                <a:gd name="T42" fmla="*/ 28 w 37"/>
                <a:gd name="T43" fmla="*/ 14 h 31"/>
                <a:gd name="T44" fmla="*/ 27 w 37"/>
                <a:gd name="T45" fmla="*/ 15 h 31"/>
                <a:gd name="T46" fmla="*/ 26 w 37"/>
                <a:gd name="T47" fmla="*/ 15 h 31"/>
                <a:gd name="T48" fmla="*/ 26 w 37"/>
                <a:gd name="T49" fmla="*/ 16 h 31"/>
                <a:gd name="T50" fmla="*/ 22 w 37"/>
                <a:gd name="T51" fmla="*/ 18 h 31"/>
                <a:gd name="T52" fmla="*/ 18 w 37"/>
                <a:gd name="T53" fmla="*/ 19 h 31"/>
                <a:gd name="T54" fmla="*/ 16 w 37"/>
                <a:gd name="T55" fmla="*/ 20 h 31"/>
                <a:gd name="T56" fmla="*/ 13 w 37"/>
                <a:gd name="T57" fmla="*/ 22 h 31"/>
                <a:gd name="T58" fmla="*/ 13 w 37"/>
                <a:gd name="T59" fmla="*/ 22 h 31"/>
                <a:gd name="T60" fmla="*/ 13 w 37"/>
                <a:gd name="T61" fmla="*/ 22 h 31"/>
                <a:gd name="T62" fmla="*/ 12 w 37"/>
                <a:gd name="T63" fmla="*/ 21 h 31"/>
                <a:gd name="T64" fmla="*/ 10 w 37"/>
                <a:gd name="T65" fmla="*/ 19 h 31"/>
                <a:gd name="T66" fmla="*/ 27 w 37"/>
                <a:gd name="T67" fmla="*/ 10 h 31"/>
                <a:gd name="T68" fmla="*/ 28 w 37"/>
                <a:gd name="T69" fmla="*/ 10 h 31"/>
                <a:gd name="T70" fmla="*/ 28 w 37"/>
                <a:gd name="T71" fmla="*/ 13 h 31"/>
                <a:gd name="T72" fmla="*/ 28 w 37"/>
                <a:gd name="T73" fmla="*/ 13 h 31"/>
                <a:gd name="T74" fmla="*/ 28 w 37"/>
                <a:gd name="T75" fmla="*/ 14 h 31"/>
                <a:gd name="T76" fmla="*/ 28 w 37"/>
                <a:gd name="T77" fmla="*/ 14 h 31"/>
                <a:gd name="T78" fmla="*/ 28 w 37"/>
                <a:gd name="T79"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 h="31">
                  <a:moveTo>
                    <a:pt x="24" y="3"/>
                  </a:moveTo>
                  <a:cubicBezTo>
                    <a:pt x="23" y="3"/>
                    <a:pt x="4" y="10"/>
                    <a:pt x="2" y="15"/>
                  </a:cubicBezTo>
                  <a:cubicBezTo>
                    <a:pt x="0" y="18"/>
                    <a:pt x="1" y="21"/>
                    <a:pt x="3" y="23"/>
                  </a:cubicBezTo>
                  <a:cubicBezTo>
                    <a:pt x="3" y="24"/>
                    <a:pt x="4" y="25"/>
                    <a:pt x="5" y="25"/>
                  </a:cubicBezTo>
                  <a:cubicBezTo>
                    <a:pt x="5" y="26"/>
                    <a:pt x="5" y="26"/>
                    <a:pt x="5" y="26"/>
                  </a:cubicBezTo>
                  <a:cubicBezTo>
                    <a:pt x="5" y="26"/>
                    <a:pt x="5" y="26"/>
                    <a:pt x="5" y="26"/>
                  </a:cubicBezTo>
                  <a:cubicBezTo>
                    <a:pt x="6" y="27"/>
                    <a:pt x="6" y="27"/>
                    <a:pt x="6" y="28"/>
                  </a:cubicBezTo>
                  <a:cubicBezTo>
                    <a:pt x="7" y="29"/>
                    <a:pt x="9" y="31"/>
                    <a:pt x="12" y="31"/>
                  </a:cubicBezTo>
                  <a:cubicBezTo>
                    <a:pt x="13" y="31"/>
                    <a:pt x="15" y="30"/>
                    <a:pt x="16" y="30"/>
                  </a:cubicBezTo>
                  <a:cubicBezTo>
                    <a:pt x="16" y="30"/>
                    <a:pt x="16" y="30"/>
                    <a:pt x="16" y="30"/>
                  </a:cubicBezTo>
                  <a:cubicBezTo>
                    <a:pt x="18" y="29"/>
                    <a:pt x="19" y="28"/>
                    <a:pt x="20" y="28"/>
                  </a:cubicBezTo>
                  <a:cubicBezTo>
                    <a:pt x="21" y="27"/>
                    <a:pt x="22" y="27"/>
                    <a:pt x="22" y="27"/>
                  </a:cubicBezTo>
                  <a:cubicBezTo>
                    <a:pt x="23" y="26"/>
                    <a:pt x="24" y="26"/>
                    <a:pt x="25" y="26"/>
                  </a:cubicBezTo>
                  <a:cubicBezTo>
                    <a:pt x="27" y="25"/>
                    <a:pt x="28" y="24"/>
                    <a:pt x="30" y="23"/>
                  </a:cubicBezTo>
                  <a:cubicBezTo>
                    <a:pt x="31" y="23"/>
                    <a:pt x="31" y="23"/>
                    <a:pt x="31" y="23"/>
                  </a:cubicBezTo>
                  <a:cubicBezTo>
                    <a:pt x="32" y="22"/>
                    <a:pt x="34" y="21"/>
                    <a:pt x="35" y="18"/>
                  </a:cubicBezTo>
                  <a:cubicBezTo>
                    <a:pt x="35" y="18"/>
                    <a:pt x="35" y="18"/>
                    <a:pt x="35" y="18"/>
                  </a:cubicBezTo>
                  <a:cubicBezTo>
                    <a:pt x="36" y="17"/>
                    <a:pt x="36" y="17"/>
                    <a:pt x="36" y="16"/>
                  </a:cubicBezTo>
                  <a:cubicBezTo>
                    <a:pt x="37" y="15"/>
                    <a:pt x="36" y="14"/>
                    <a:pt x="36" y="13"/>
                  </a:cubicBezTo>
                  <a:cubicBezTo>
                    <a:pt x="36" y="11"/>
                    <a:pt x="36" y="9"/>
                    <a:pt x="35" y="7"/>
                  </a:cubicBezTo>
                  <a:cubicBezTo>
                    <a:pt x="34" y="3"/>
                    <a:pt x="30" y="0"/>
                    <a:pt x="24" y="3"/>
                  </a:cubicBezTo>
                  <a:close/>
                  <a:moveTo>
                    <a:pt x="28" y="14"/>
                  </a:moveTo>
                  <a:cubicBezTo>
                    <a:pt x="28" y="14"/>
                    <a:pt x="28" y="15"/>
                    <a:pt x="27" y="15"/>
                  </a:cubicBezTo>
                  <a:cubicBezTo>
                    <a:pt x="27" y="15"/>
                    <a:pt x="27" y="15"/>
                    <a:pt x="26" y="15"/>
                  </a:cubicBezTo>
                  <a:cubicBezTo>
                    <a:pt x="26" y="16"/>
                    <a:pt x="26" y="16"/>
                    <a:pt x="26" y="16"/>
                  </a:cubicBezTo>
                  <a:cubicBezTo>
                    <a:pt x="25" y="16"/>
                    <a:pt x="23" y="17"/>
                    <a:pt x="22" y="18"/>
                  </a:cubicBezTo>
                  <a:cubicBezTo>
                    <a:pt x="21" y="18"/>
                    <a:pt x="19" y="19"/>
                    <a:pt x="18" y="19"/>
                  </a:cubicBezTo>
                  <a:cubicBezTo>
                    <a:pt x="18" y="20"/>
                    <a:pt x="17" y="20"/>
                    <a:pt x="16" y="20"/>
                  </a:cubicBezTo>
                  <a:cubicBezTo>
                    <a:pt x="15" y="21"/>
                    <a:pt x="14" y="21"/>
                    <a:pt x="13" y="22"/>
                  </a:cubicBezTo>
                  <a:cubicBezTo>
                    <a:pt x="13" y="22"/>
                    <a:pt x="13" y="22"/>
                    <a:pt x="13" y="22"/>
                  </a:cubicBezTo>
                  <a:cubicBezTo>
                    <a:pt x="13" y="22"/>
                    <a:pt x="13" y="22"/>
                    <a:pt x="13" y="22"/>
                  </a:cubicBezTo>
                  <a:cubicBezTo>
                    <a:pt x="12" y="21"/>
                    <a:pt x="12" y="21"/>
                    <a:pt x="12" y="21"/>
                  </a:cubicBezTo>
                  <a:cubicBezTo>
                    <a:pt x="11" y="20"/>
                    <a:pt x="11" y="19"/>
                    <a:pt x="10" y="19"/>
                  </a:cubicBezTo>
                  <a:cubicBezTo>
                    <a:pt x="13" y="17"/>
                    <a:pt x="22" y="12"/>
                    <a:pt x="27" y="10"/>
                  </a:cubicBezTo>
                  <a:cubicBezTo>
                    <a:pt x="27" y="10"/>
                    <a:pt x="28" y="10"/>
                    <a:pt x="28" y="10"/>
                  </a:cubicBezTo>
                  <a:cubicBezTo>
                    <a:pt x="28" y="11"/>
                    <a:pt x="28" y="12"/>
                    <a:pt x="28" y="13"/>
                  </a:cubicBezTo>
                  <a:cubicBezTo>
                    <a:pt x="28" y="13"/>
                    <a:pt x="28" y="13"/>
                    <a:pt x="28" y="13"/>
                  </a:cubicBezTo>
                  <a:cubicBezTo>
                    <a:pt x="28" y="13"/>
                    <a:pt x="28" y="14"/>
                    <a:pt x="28" y="14"/>
                  </a:cubicBezTo>
                  <a:cubicBezTo>
                    <a:pt x="28" y="14"/>
                    <a:pt x="28" y="14"/>
                    <a:pt x="28" y="14"/>
                  </a:cubicBezTo>
                  <a:cubicBezTo>
                    <a:pt x="28" y="14"/>
                    <a:pt x="28" y="14"/>
                    <a:pt x="28" y="14"/>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a:p>
          </p:txBody>
        </p:sp>
        <p:sp>
          <p:nvSpPr>
            <p:cNvPr id="20" name="Freeform 56"/>
            <p:cNvSpPr>
              <a:spLocks noEditPoints="1"/>
            </p:cNvSpPr>
            <p:nvPr/>
          </p:nvSpPr>
          <p:spPr bwMode="auto">
            <a:xfrm>
              <a:off x="18810288" y="-6702425"/>
              <a:ext cx="344488" cy="276225"/>
            </a:xfrm>
            <a:custGeom>
              <a:avLst/>
              <a:gdLst>
                <a:gd name="T0" fmla="*/ 3 w 36"/>
                <a:gd name="T1" fmla="*/ 23 h 29"/>
                <a:gd name="T2" fmla="*/ 3 w 36"/>
                <a:gd name="T3" fmla="*/ 23 h 29"/>
                <a:gd name="T4" fmla="*/ 3 w 36"/>
                <a:gd name="T5" fmla="*/ 23 h 29"/>
                <a:gd name="T6" fmla="*/ 4 w 36"/>
                <a:gd name="T7" fmla="*/ 25 h 29"/>
                <a:gd name="T8" fmla="*/ 11 w 36"/>
                <a:gd name="T9" fmla="*/ 29 h 29"/>
                <a:gd name="T10" fmla="*/ 14 w 36"/>
                <a:gd name="T11" fmla="*/ 28 h 29"/>
                <a:gd name="T12" fmla="*/ 18 w 36"/>
                <a:gd name="T13" fmla="*/ 27 h 29"/>
                <a:gd name="T14" fmla="*/ 20 w 36"/>
                <a:gd name="T15" fmla="*/ 26 h 29"/>
                <a:gd name="T16" fmla="*/ 23 w 36"/>
                <a:gd name="T17" fmla="*/ 25 h 29"/>
                <a:gd name="T18" fmla="*/ 28 w 36"/>
                <a:gd name="T19" fmla="*/ 23 h 29"/>
                <a:gd name="T20" fmla="*/ 29 w 36"/>
                <a:gd name="T21" fmla="*/ 22 h 29"/>
                <a:gd name="T22" fmla="*/ 34 w 36"/>
                <a:gd name="T23" fmla="*/ 18 h 29"/>
                <a:gd name="T24" fmla="*/ 34 w 36"/>
                <a:gd name="T25" fmla="*/ 18 h 29"/>
                <a:gd name="T26" fmla="*/ 35 w 36"/>
                <a:gd name="T27" fmla="*/ 16 h 29"/>
                <a:gd name="T28" fmla="*/ 36 w 36"/>
                <a:gd name="T29" fmla="*/ 13 h 29"/>
                <a:gd name="T30" fmla="*/ 36 w 36"/>
                <a:gd name="T31" fmla="*/ 7 h 29"/>
                <a:gd name="T32" fmla="*/ 33 w 36"/>
                <a:gd name="T33" fmla="*/ 2 h 29"/>
                <a:gd name="T34" fmla="*/ 25 w 36"/>
                <a:gd name="T35" fmla="*/ 1 h 29"/>
                <a:gd name="T36" fmla="*/ 2 w 36"/>
                <a:gd name="T37" fmla="*/ 12 h 29"/>
                <a:gd name="T38" fmla="*/ 1 w 36"/>
                <a:gd name="T39" fmla="*/ 20 h 29"/>
                <a:gd name="T40" fmla="*/ 3 w 36"/>
                <a:gd name="T41" fmla="*/ 23 h 29"/>
                <a:gd name="T42" fmla="*/ 28 w 36"/>
                <a:gd name="T43" fmla="*/ 9 h 29"/>
                <a:gd name="T44" fmla="*/ 28 w 36"/>
                <a:gd name="T45" fmla="*/ 11 h 29"/>
                <a:gd name="T46" fmla="*/ 27 w 36"/>
                <a:gd name="T47" fmla="*/ 12 h 29"/>
                <a:gd name="T48" fmla="*/ 27 w 36"/>
                <a:gd name="T49" fmla="*/ 13 h 29"/>
                <a:gd name="T50" fmla="*/ 27 w 36"/>
                <a:gd name="T51" fmla="*/ 13 h 29"/>
                <a:gd name="T52" fmla="*/ 27 w 36"/>
                <a:gd name="T53" fmla="*/ 14 h 29"/>
                <a:gd name="T54" fmla="*/ 25 w 36"/>
                <a:gd name="T55" fmla="*/ 15 h 29"/>
                <a:gd name="T56" fmla="*/ 25 w 36"/>
                <a:gd name="T57" fmla="*/ 15 h 29"/>
                <a:gd name="T58" fmla="*/ 20 w 36"/>
                <a:gd name="T59" fmla="*/ 17 h 29"/>
                <a:gd name="T60" fmla="*/ 17 w 36"/>
                <a:gd name="T61" fmla="*/ 18 h 29"/>
                <a:gd name="T62" fmla="*/ 15 w 36"/>
                <a:gd name="T63" fmla="*/ 19 h 29"/>
                <a:gd name="T64" fmla="*/ 11 w 36"/>
                <a:gd name="T65" fmla="*/ 20 h 29"/>
                <a:gd name="T66" fmla="*/ 11 w 36"/>
                <a:gd name="T67" fmla="*/ 20 h 29"/>
                <a:gd name="T68" fmla="*/ 10 w 36"/>
                <a:gd name="T69" fmla="*/ 17 h 29"/>
                <a:gd name="T70" fmla="*/ 9 w 36"/>
                <a:gd name="T71" fmla="*/ 17 h 29"/>
                <a:gd name="T72" fmla="*/ 28 w 36"/>
                <a:gd name="T73" fmla="*/ 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 h="29">
                  <a:moveTo>
                    <a:pt x="3" y="23"/>
                  </a:moveTo>
                  <a:cubicBezTo>
                    <a:pt x="3" y="23"/>
                    <a:pt x="3" y="23"/>
                    <a:pt x="3" y="23"/>
                  </a:cubicBezTo>
                  <a:cubicBezTo>
                    <a:pt x="3" y="23"/>
                    <a:pt x="3" y="23"/>
                    <a:pt x="3" y="23"/>
                  </a:cubicBezTo>
                  <a:cubicBezTo>
                    <a:pt x="4" y="24"/>
                    <a:pt x="4" y="24"/>
                    <a:pt x="4" y="25"/>
                  </a:cubicBezTo>
                  <a:cubicBezTo>
                    <a:pt x="5" y="26"/>
                    <a:pt x="7" y="29"/>
                    <a:pt x="11" y="29"/>
                  </a:cubicBezTo>
                  <a:cubicBezTo>
                    <a:pt x="11" y="29"/>
                    <a:pt x="12" y="29"/>
                    <a:pt x="14" y="28"/>
                  </a:cubicBezTo>
                  <a:cubicBezTo>
                    <a:pt x="15" y="28"/>
                    <a:pt x="17" y="27"/>
                    <a:pt x="18" y="27"/>
                  </a:cubicBezTo>
                  <a:cubicBezTo>
                    <a:pt x="19" y="26"/>
                    <a:pt x="19" y="26"/>
                    <a:pt x="20" y="26"/>
                  </a:cubicBezTo>
                  <a:cubicBezTo>
                    <a:pt x="21" y="25"/>
                    <a:pt x="22" y="25"/>
                    <a:pt x="23" y="25"/>
                  </a:cubicBezTo>
                  <a:cubicBezTo>
                    <a:pt x="25" y="24"/>
                    <a:pt x="26" y="23"/>
                    <a:pt x="28" y="23"/>
                  </a:cubicBezTo>
                  <a:cubicBezTo>
                    <a:pt x="29" y="22"/>
                    <a:pt x="29" y="22"/>
                    <a:pt x="29" y="22"/>
                  </a:cubicBezTo>
                  <a:cubicBezTo>
                    <a:pt x="30" y="22"/>
                    <a:pt x="33" y="21"/>
                    <a:pt x="34" y="18"/>
                  </a:cubicBezTo>
                  <a:cubicBezTo>
                    <a:pt x="34" y="18"/>
                    <a:pt x="34" y="18"/>
                    <a:pt x="34" y="18"/>
                  </a:cubicBezTo>
                  <a:cubicBezTo>
                    <a:pt x="34" y="17"/>
                    <a:pt x="35" y="17"/>
                    <a:pt x="35" y="16"/>
                  </a:cubicBezTo>
                  <a:cubicBezTo>
                    <a:pt x="36" y="15"/>
                    <a:pt x="36" y="14"/>
                    <a:pt x="36" y="13"/>
                  </a:cubicBezTo>
                  <a:cubicBezTo>
                    <a:pt x="36" y="11"/>
                    <a:pt x="36" y="9"/>
                    <a:pt x="36" y="7"/>
                  </a:cubicBezTo>
                  <a:cubicBezTo>
                    <a:pt x="36" y="5"/>
                    <a:pt x="35" y="3"/>
                    <a:pt x="33" y="2"/>
                  </a:cubicBezTo>
                  <a:cubicBezTo>
                    <a:pt x="31" y="1"/>
                    <a:pt x="29" y="0"/>
                    <a:pt x="25" y="1"/>
                  </a:cubicBezTo>
                  <a:cubicBezTo>
                    <a:pt x="25" y="1"/>
                    <a:pt x="5" y="7"/>
                    <a:pt x="2" y="12"/>
                  </a:cubicBezTo>
                  <a:cubicBezTo>
                    <a:pt x="0" y="14"/>
                    <a:pt x="0" y="17"/>
                    <a:pt x="1" y="20"/>
                  </a:cubicBezTo>
                  <a:cubicBezTo>
                    <a:pt x="2" y="21"/>
                    <a:pt x="3" y="22"/>
                    <a:pt x="3" y="23"/>
                  </a:cubicBezTo>
                  <a:close/>
                  <a:moveTo>
                    <a:pt x="28" y="9"/>
                  </a:moveTo>
                  <a:cubicBezTo>
                    <a:pt x="28" y="10"/>
                    <a:pt x="28" y="11"/>
                    <a:pt x="28" y="11"/>
                  </a:cubicBezTo>
                  <a:cubicBezTo>
                    <a:pt x="27" y="12"/>
                    <a:pt x="27" y="12"/>
                    <a:pt x="27" y="12"/>
                  </a:cubicBezTo>
                  <a:cubicBezTo>
                    <a:pt x="27" y="12"/>
                    <a:pt x="27" y="12"/>
                    <a:pt x="27" y="13"/>
                  </a:cubicBezTo>
                  <a:cubicBezTo>
                    <a:pt x="27" y="13"/>
                    <a:pt x="27" y="13"/>
                    <a:pt x="27" y="13"/>
                  </a:cubicBezTo>
                  <a:cubicBezTo>
                    <a:pt x="27" y="14"/>
                    <a:pt x="27" y="14"/>
                    <a:pt x="27" y="14"/>
                  </a:cubicBezTo>
                  <a:cubicBezTo>
                    <a:pt x="26" y="14"/>
                    <a:pt x="26" y="14"/>
                    <a:pt x="25" y="15"/>
                  </a:cubicBezTo>
                  <a:cubicBezTo>
                    <a:pt x="25" y="15"/>
                    <a:pt x="25" y="15"/>
                    <a:pt x="25" y="15"/>
                  </a:cubicBezTo>
                  <a:cubicBezTo>
                    <a:pt x="23" y="16"/>
                    <a:pt x="22" y="16"/>
                    <a:pt x="20" y="17"/>
                  </a:cubicBezTo>
                  <a:cubicBezTo>
                    <a:pt x="19" y="17"/>
                    <a:pt x="18" y="17"/>
                    <a:pt x="17" y="18"/>
                  </a:cubicBezTo>
                  <a:cubicBezTo>
                    <a:pt x="16" y="18"/>
                    <a:pt x="15" y="18"/>
                    <a:pt x="15" y="19"/>
                  </a:cubicBezTo>
                  <a:cubicBezTo>
                    <a:pt x="14" y="19"/>
                    <a:pt x="13" y="20"/>
                    <a:pt x="11" y="20"/>
                  </a:cubicBezTo>
                  <a:cubicBezTo>
                    <a:pt x="11" y="20"/>
                    <a:pt x="11" y="20"/>
                    <a:pt x="11" y="20"/>
                  </a:cubicBezTo>
                  <a:cubicBezTo>
                    <a:pt x="11" y="18"/>
                    <a:pt x="10" y="18"/>
                    <a:pt x="10" y="17"/>
                  </a:cubicBezTo>
                  <a:cubicBezTo>
                    <a:pt x="9" y="17"/>
                    <a:pt x="9" y="17"/>
                    <a:pt x="9" y="17"/>
                  </a:cubicBezTo>
                  <a:cubicBezTo>
                    <a:pt x="12" y="15"/>
                    <a:pt x="22" y="11"/>
                    <a:pt x="28" y="9"/>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a:p>
          </p:txBody>
        </p:sp>
        <p:sp>
          <p:nvSpPr>
            <p:cNvPr id="21" name="Freeform 57"/>
            <p:cNvSpPr>
              <a:spLocks noEditPoints="1"/>
            </p:cNvSpPr>
            <p:nvPr/>
          </p:nvSpPr>
          <p:spPr bwMode="auto">
            <a:xfrm>
              <a:off x="18343563" y="-6559550"/>
              <a:ext cx="352425" cy="287338"/>
            </a:xfrm>
            <a:custGeom>
              <a:avLst/>
              <a:gdLst>
                <a:gd name="T0" fmla="*/ 12 w 37"/>
                <a:gd name="T1" fmla="*/ 30 h 30"/>
                <a:gd name="T2" fmla="*/ 16 w 37"/>
                <a:gd name="T3" fmla="*/ 29 h 30"/>
                <a:gd name="T4" fmla="*/ 16 w 37"/>
                <a:gd name="T5" fmla="*/ 29 h 30"/>
                <a:gd name="T6" fmla="*/ 21 w 37"/>
                <a:gd name="T7" fmla="*/ 27 h 30"/>
                <a:gd name="T8" fmla="*/ 22 w 37"/>
                <a:gd name="T9" fmla="*/ 26 h 30"/>
                <a:gd name="T10" fmla="*/ 25 w 37"/>
                <a:gd name="T11" fmla="*/ 25 h 30"/>
                <a:gd name="T12" fmla="*/ 30 w 37"/>
                <a:gd name="T13" fmla="*/ 23 h 30"/>
                <a:gd name="T14" fmla="*/ 31 w 37"/>
                <a:gd name="T15" fmla="*/ 22 h 30"/>
                <a:gd name="T16" fmla="*/ 35 w 37"/>
                <a:gd name="T17" fmla="*/ 18 h 30"/>
                <a:gd name="T18" fmla="*/ 36 w 37"/>
                <a:gd name="T19" fmla="*/ 17 h 30"/>
                <a:gd name="T20" fmla="*/ 36 w 37"/>
                <a:gd name="T21" fmla="*/ 16 h 30"/>
                <a:gd name="T22" fmla="*/ 37 w 37"/>
                <a:gd name="T23" fmla="*/ 12 h 30"/>
                <a:gd name="T24" fmla="*/ 36 w 37"/>
                <a:gd name="T25" fmla="*/ 6 h 30"/>
                <a:gd name="T26" fmla="*/ 24 w 37"/>
                <a:gd name="T27" fmla="*/ 2 h 30"/>
                <a:gd name="T28" fmla="*/ 2 w 37"/>
                <a:gd name="T29" fmla="*/ 15 h 30"/>
                <a:gd name="T30" fmla="*/ 3 w 37"/>
                <a:gd name="T31" fmla="*/ 23 h 30"/>
                <a:gd name="T32" fmla="*/ 5 w 37"/>
                <a:gd name="T33" fmla="*/ 25 h 30"/>
                <a:gd name="T34" fmla="*/ 5 w 37"/>
                <a:gd name="T35" fmla="*/ 25 h 30"/>
                <a:gd name="T36" fmla="*/ 5 w 37"/>
                <a:gd name="T37" fmla="*/ 26 h 30"/>
                <a:gd name="T38" fmla="*/ 7 w 37"/>
                <a:gd name="T39" fmla="*/ 27 h 30"/>
                <a:gd name="T40" fmla="*/ 12 w 37"/>
                <a:gd name="T41" fmla="*/ 30 h 30"/>
                <a:gd name="T42" fmla="*/ 27 w 37"/>
                <a:gd name="T43" fmla="*/ 10 h 30"/>
                <a:gd name="T44" fmla="*/ 28 w 37"/>
                <a:gd name="T45" fmla="*/ 10 h 30"/>
                <a:gd name="T46" fmla="*/ 28 w 37"/>
                <a:gd name="T47" fmla="*/ 12 h 30"/>
                <a:gd name="T48" fmla="*/ 28 w 37"/>
                <a:gd name="T49" fmla="*/ 13 h 30"/>
                <a:gd name="T50" fmla="*/ 28 w 37"/>
                <a:gd name="T51" fmla="*/ 13 h 30"/>
                <a:gd name="T52" fmla="*/ 28 w 37"/>
                <a:gd name="T53" fmla="*/ 14 h 30"/>
                <a:gd name="T54" fmla="*/ 28 w 37"/>
                <a:gd name="T55" fmla="*/ 14 h 30"/>
                <a:gd name="T56" fmla="*/ 27 w 37"/>
                <a:gd name="T57" fmla="*/ 15 h 30"/>
                <a:gd name="T58" fmla="*/ 26 w 37"/>
                <a:gd name="T59" fmla="*/ 15 h 30"/>
                <a:gd name="T60" fmla="*/ 22 w 37"/>
                <a:gd name="T61" fmla="*/ 17 h 30"/>
                <a:gd name="T62" fmla="*/ 18 w 37"/>
                <a:gd name="T63" fmla="*/ 19 h 30"/>
                <a:gd name="T64" fmla="*/ 17 w 37"/>
                <a:gd name="T65" fmla="*/ 20 h 30"/>
                <a:gd name="T66" fmla="*/ 13 w 37"/>
                <a:gd name="T67" fmla="*/ 21 h 30"/>
                <a:gd name="T68" fmla="*/ 13 w 37"/>
                <a:gd name="T69" fmla="*/ 22 h 30"/>
                <a:gd name="T70" fmla="*/ 13 w 37"/>
                <a:gd name="T71" fmla="*/ 21 h 30"/>
                <a:gd name="T72" fmla="*/ 12 w 37"/>
                <a:gd name="T73" fmla="*/ 21 h 30"/>
                <a:gd name="T74" fmla="*/ 10 w 37"/>
                <a:gd name="T75" fmla="*/ 18 h 30"/>
                <a:gd name="T76" fmla="*/ 27 w 37"/>
                <a:gd name="T77" fmla="*/ 1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7" h="30">
                  <a:moveTo>
                    <a:pt x="12" y="30"/>
                  </a:moveTo>
                  <a:cubicBezTo>
                    <a:pt x="14" y="30"/>
                    <a:pt x="15" y="30"/>
                    <a:pt x="16" y="29"/>
                  </a:cubicBezTo>
                  <a:cubicBezTo>
                    <a:pt x="16" y="29"/>
                    <a:pt x="16" y="29"/>
                    <a:pt x="16" y="29"/>
                  </a:cubicBezTo>
                  <a:cubicBezTo>
                    <a:pt x="18" y="29"/>
                    <a:pt x="19" y="28"/>
                    <a:pt x="21" y="27"/>
                  </a:cubicBezTo>
                  <a:cubicBezTo>
                    <a:pt x="21" y="27"/>
                    <a:pt x="22" y="27"/>
                    <a:pt x="22" y="26"/>
                  </a:cubicBezTo>
                  <a:cubicBezTo>
                    <a:pt x="23" y="26"/>
                    <a:pt x="24" y="25"/>
                    <a:pt x="25" y="25"/>
                  </a:cubicBezTo>
                  <a:cubicBezTo>
                    <a:pt x="27" y="24"/>
                    <a:pt x="29" y="24"/>
                    <a:pt x="30" y="23"/>
                  </a:cubicBezTo>
                  <a:cubicBezTo>
                    <a:pt x="31" y="22"/>
                    <a:pt x="31" y="22"/>
                    <a:pt x="31" y="22"/>
                  </a:cubicBezTo>
                  <a:cubicBezTo>
                    <a:pt x="32" y="21"/>
                    <a:pt x="34" y="20"/>
                    <a:pt x="35" y="18"/>
                  </a:cubicBezTo>
                  <a:cubicBezTo>
                    <a:pt x="36" y="17"/>
                    <a:pt x="36" y="17"/>
                    <a:pt x="36" y="17"/>
                  </a:cubicBezTo>
                  <a:cubicBezTo>
                    <a:pt x="36" y="17"/>
                    <a:pt x="36" y="16"/>
                    <a:pt x="36" y="16"/>
                  </a:cubicBezTo>
                  <a:cubicBezTo>
                    <a:pt x="37" y="14"/>
                    <a:pt x="37" y="13"/>
                    <a:pt x="37" y="12"/>
                  </a:cubicBezTo>
                  <a:cubicBezTo>
                    <a:pt x="37" y="10"/>
                    <a:pt x="36" y="8"/>
                    <a:pt x="36" y="6"/>
                  </a:cubicBezTo>
                  <a:cubicBezTo>
                    <a:pt x="34" y="2"/>
                    <a:pt x="30" y="0"/>
                    <a:pt x="24" y="2"/>
                  </a:cubicBezTo>
                  <a:cubicBezTo>
                    <a:pt x="23" y="2"/>
                    <a:pt x="4" y="10"/>
                    <a:pt x="2" y="15"/>
                  </a:cubicBezTo>
                  <a:cubicBezTo>
                    <a:pt x="0" y="17"/>
                    <a:pt x="1" y="20"/>
                    <a:pt x="3" y="23"/>
                  </a:cubicBezTo>
                  <a:cubicBezTo>
                    <a:pt x="3" y="24"/>
                    <a:pt x="4" y="25"/>
                    <a:pt x="5" y="25"/>
                  </a:cubicBezTo>
                  <a:cubicBezTo>
                    <a:pt x="5" y="25"/>
                    <a:pt x="5" y="25"/>
                    <a:pt x="5" y="25"/>
                  </a:cubicBezTo>
                  <a:cubicBezTo>
                    <a:pt x="5" y="26"/>
                    <a:pt x="5" y="26"/>
                    <a:pt x="5" y="26"/>
                  </a:cubicBezTo>
                  <a:cubicBezTo>
                    <a:pt x="6" y="26"/>
                    <a:pt x="6" y="27"/>
                    <a:pt x="7" y="27"/>
                  </a:cubicBezTo>
                  <a:cubicBezTo>
                    <a:pt x="8" y="29"/>
                    <a:pt x="9" y="30"/>
                    <a:pt x="12" y="30"/>
                  </a:cubicBezTo>
                  <a:close/>
                  <a:moveTo>
                    <a:pt x="27" y="10"/>
                  </a:moveTo>
                  <a:cubicBezTo>
                    <a:pt x="28" y="10"/>
                    <a:pt x="28" y="10"/>
                    <a:pt x="28" y="10"/>
                  </a:cubicBezTo>
                  <a:cubicBezTo>
                    <a:pt x="28" y="10"/>
                    <a:pt x="28" y="11"/>
                    <a:pt x="28" y="12"/>
                  </a:cubicBezTo>
                  <a:cubicBezTo>
                    <a:pt x="28" y="13"/>
                    <a:pt x="28" y="13"/>
                    <a:pt x="28" y="13"/>
                  </a:cubicBezTo>
                  <a:cubicBezTo>
                    <a:pt x="28" y="13"/>
                    <a:pt x="28" y="13"/>
                    <a:pt x="28" y="13"/>
                  </a:cubicBezTo>
                  <a:cubicBezTo>
                    <a:pt x="28" y="13"/>
                    <a:pt x="28" y="13"/>
                    <a:pt x="28" y="14"/>
                  </a:cubicBezTo>
                  <a:cubicBezTo>
                    <a:pt x="28" y="14"/>
                    <a:pt x="28" y="14"/>
                    <a:pt x="28" y="14"/>
                  </a:cubicBezTo>
                  <a:cubicBezTo>
                    <a:pt x="27" y="14"/>
                    <a:pt x="27" y="15"/>
                    <a:pt x="27" y="15"/>
                  </a:cubicBezTo>
                  <a:cubicBezTo>
                    <a:pt x="26" y="15"/>
                    <a:pt x="26" y="15"/>
                    <a:pt x="26" y="15"/>
                  </a:cubicBezTo>
                  <a:cubicBezTo>
                    <a:pt x="25" y="16"/>
                    <a:pt x="23" y="17"/>
                    <a:pt x="22" y="17"/>
                  </a:cubicBezTo>
                  <a:cubicBezTo>
                    <a:pt x="21" y="18"/>
                    <a:pt x="20" y="18"/>
                    <a:pt x="18" y="19"/>
                  </a:cubicBezTo>
                  <a:cubicBezTo>
                    <a:pt x="18" y="19"/>
                    <a:pt x="17" y="19"/>
                    <a:pt x="17" y="20"/>
                  </a:cubicBezTo>
                  <a:cubicBezTo>
                    <a:pt x="15" y="20"/>
                    <a:pt x="14" y="21"/>
                    <a:pt x="13" y="21"/>
                  </a:cubicBezTo>
                  <a:cubicBezTo>
                    <a:pt x="13" y="21"/>
                    <a:pt x="13" y="22"/>
                    <a:pt x="13" y="22"/>
                  </a:cubicBezTo>
                  <a:cubicBezTo>
                    <a:pt x="13" y="21"/>
                    <a:pt x="13" y="21"/>
                    <a:pt x="13" y="21"/>
                  </a:cubicBezTo>
                  <a:cubicBezTo>
                    <a:pt x="12" y="21"/>
                    <a:pt x="12" y="21"/>
                    <a:pt x="12" y="21"/>
                  </a:cubicBezTo>
                  <a:cubicBezTo>
                    <a:pt x="12" y="20"/>
                    <a:pt x="11" y="19"/>
                    <a:pt x="10" y="18"/>
                  </a:cubicBezTo>
                  <a:cubicBezTo>
                    <a:pt x="14" y="16"/>
                    <a:pt x="22" y="12"/>
                    <a:pt x="27"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a:p>
          </p:txBody>
        </p:sp>
        <p:sp>
          <p:nvSpPr>
            <p:cNvPr id="22" name="Freeform 58"/>
            <p:cNvSpPr>
              <a:spLocks noEditPoints="1"/>
            </p:cNvSpPr>
            <p:nvPr/>
          </p:nvSpPr>
          <p:spPr bwMode="auto">
            <a:xfrm>
              <a:off x="17894301" y="-6445250"/>
              <a:ext cx="344488" cy="296863"/>
            </a:xfrm>
            <a:custGeom>
              <a:avLst/>
              <a:gdLst>
                <a:gd name="T0" fmla="*/ 16 w 36"/>
                <a:gd name="T1" fmla="*/ 30 h 31"/>
                <a:gd name="T2" fmla="*/ 16 w 36"/>
                <a:gd name="T3" fmla="*/ 30 h 31"/>
                <a:gd name="T4" fmla="*/ 20 w 36"/>
                <a:gd name="T5" fmla="*/ 28 h 31"/>
                <a:gd name="T6" fmla="*/ 22 w 36"/>
                <a:gd name="T7" fmla="*/ 27 h 31"/>
                <a:gd name="T8" fmla="*/ 25 w 36"/>
                <a:gd name="T9" fmla="*/ 26 h 31"/>
                <a:gd name="T10" fmla="*/ 30 w 36"/>
                <a:gd name="T11" fmla="*/ 23 h 31"/>
                <a:gd name="T12" fmla="*/ 30 w 36"/>
                <a:gd name="T13" fmla="*/ 23 h 31"/>
                <a:gd name="T14" fmla="*/ 35 w 36"/>
                <a:gd name="T15" fmla="*/ 18 h 31"/>
                <a:gd name="T16" fmla="*/ 35 w 36"/>
                <a:gd name="T17" fmla="*/ 18 h 31"/>
                <a:gd name="T18" fmla="*/ 36 w 36"/>
                <a:gd name="T19" fmla="*/ 16 h 31"/>
                <a:gd name="T20" fmla="*/ 36 w 36"/>
                <a:gd name="T21" fmla="*/ 13 h 31"/>
                <a:gd name="T22" fmla="*/ 35 w 36"/>
                <a:gd name="T23" fmla="*/ 7 h 31"/>
                <a:gd name="T24" fmla="*/ 23 w 36"/>
                <a:gd name="T25" fmla="*/ 3 h 31"/>
                <a:gd name="T26" fmla="*/ 1 w 36"/>
                <a:gd name="T27" fmla="*/ 15 h 31"/>
                <a:gd name="T28" fmla="*/ 2 w 36"/>
                <a:gd name="T29" fmla="*/ 24 h 31"/>
                <a:gd name="T30" fmla="*/ 4 w 36"/>
                <a:gd name="T31" fmla="*/ 26 h 31"/>
                <a:gd name="T32" fmla="*/ 5 w 36"/>
                <a:gd name="T33" fmla="*/ 26 h 31"/>
                <a:gd name="T34" fmla="*/ 5 w 36"/>
                <a:gd name="T35" fmla="*/ 26 h 31"/>
                <a:gd name="T36" fmla="*/ 6 w 36"/>
                <a:gd name="T37" fmla="*/ 28 h 31"/>
                <a:gd name="T38" fmla="*/ 12 w 36"/>
                <a:gd name="T39" fmla="*/ 31 h 31"/>
                <a:gd name="T40" fmla="*/ 16 w 36"/>
                <a:gd name="T41" fmla="*/ 30 h 31"/>
                <a:gd name="T42" fmla="*/ 10 w 36"/>
                <a:gd name="T43" fmla="*/ 19 h 31"/>
                <a:gd name="T44" fmla="*/ 27 w 36"/>
                <a:gd name="T45" fmla="*/ 11 h 31"/>
                <a:gd name="T46" fmla="*/ 27 w 36"/>
                <a:gd name="T47" fmla="*/ 10 h 31"/>
                <a:gd name="T48" fmla="*/ 27 w 36"/>
                <a:gd name="T49" fmla="*/ 13 h 31"/>
                <a:gd name="T50" fmla="*/ 27 w 36"/>
                <a:gd name="T51" fmla="*/ 13 h 31"/>
                <a:gd name="T52" fmla="*/ 27 w 36"/>
                <a:gd name="T53" fmla="*/ 14 h 31"/>
                <a:gd name="T54" fmla="*/ 27 w 36"/>
                <a:gd name="T55" fmla="*/ 14 h 31"/>
                <a:gd name="T56" fmla="*/ 27 w 36"/>
                <a:gd name="T57" fmla="*/ 15 h 31"/>
                <a:gd name="T58" fmla="*/ 26 w 36"/>
                <a:gd name="T59" fmla="*/ 15 h 31"/>
                <a:gd name="T60" fmla="*/ 25 w 36"/>
                <a:gd name="T61" fmla="*/ 16 h 31"/>
                <a:gd name="T62" fmla="*/ 21 w 36"/>
                <a:gd name="T63" fmla="*/ 18 h 31"/>
                <a:gd name="T64" fmla="*/ 18 w 36"/>
                <a:gd name="T65" fmla="*/ 19 h 31"/>
                <a:gd name="T66" fmla="*/ 16 w 36"/>
                <a:gd name="T67" fmla="*/ 20 h 31"/>
                <a:gd name="T68" fmla="*/ 12 w 36"/>
                <a:gd name="T69" fmla="*/ 22 h 31"/>
                <a:gd name="T70" fmla="*/ 12 w 36"/>
                <a:gd name="T71" fmla="*/ 22 h 31"/>
                <a:gd name="T72" fmla="*/ 12 w 36"/>
                <a:gd name="T73" fmla="*/ 22 h 31"/>
                <a:gd name="T74" fmla="*/ 12 w 36"/>
                <a:gd name="T75" fmla="*/ 21 h 31"/>
                <a:gd name="T76" fmla="*/ 10 w 36"/>
                <a:gd name="T77"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 h="31">
                  <a:moveTo>
                    <a:pt x="16" y="30"/>
                  </a:moveTo>
                  <a:cubicBezTo>
                    <a:pt x="16" y="30"/>
                    <a:pt x="16" y="30"/>
                    <a:pt x="16" y="30"/>
                  </a:cubicBezTo>
                  <a:cubicBezTo>
                    <a:pt x="17" y="29"/>
                    <a:pt x="19" y="29"/>
                    <a:pt x="20" y="28"/>
                  </a:cubicBezTo>
                  <a:cubicBezTo>
                    <a:pt x="20" y="28"/>
                    <a:pt x="21" y="27"/>
                    <a:pt x="22" y="27"/>
                  </a:cubicBezTo>
                  <a:cubicBezTo>
                    <a:pt x="23" y="26"/>
                    <a:pt x="24" y="26"/>
                    <a:pt x="25" y="26"/>
                  </a:cubicBezTo>
                  <a:cubicBezTo>
                    <a:pt x="26" y="25"/>
                    <a:pt x="28" y="24"/>
                    <a:pt x="30" y="23"/>
                  </a:cubicBezTo>
                  <a:cubicBezTo>
                    <a:pt x="30" y="23"/>
                    <a:pt x="30" y="23"/>
                    <a:pt x="30" y="23"/>
                  </a:cubicBezTo>
                  <a:cubicBezTo>
                    <a:pt x="32" y="22"/>
                    <a:pt x="34" y="21"/>
                    <a:pt x="35" y="18"/>
                  </a:cubicBezTo>
                  <a:cubicBezTo>
                    <a:pt x="35" y="18"/>
                    <a:pt x="35" y="18"/>
                    <a:pt x="35" y="18"/>
                  </a:cubicBezTo>
                  <a:cubicBezTo>
                    <a:pt x="35" y="17"/>
                    <a:pt x="35" y="17"/>
                    <a:pt x="36" y="16"/>
                  </a:cubicBezTo>
                  <a:cubicBezTo>
                    <a:pt x="36" y="15"/>
                    <a:pt x="36" y="14"/>
                    <a:pt x="36" y="13"/>
                  </a:cubicBezTo>
                  <a:cubicBezTo>
                    <a:pt x="36" y="11"/>
                    <a:pt x="36" y="9"/>
                    <a:pt x="35" y="7"/>
                  </a:cubicBezTo>
                  <a:cubicBezTo>
                    <a:pt x="33" y="3"/>
                    <a:pt x="29" y="0"/>
                    <a:pt x="23" y="3"/>
                  </a:cubicBezTo>
                  <a:cubicBezTo>
                    <a:pt x="23" y="3"/>
                    <a:pt x="4" y="10"/>
                    <a:pt x="1" y="15"/>
                  </a:cubicBezTo>
                  <a:cubicBezTo>
                    <a:pt x="0" y="18"/>
                    <a:pt x="0" y="21"/>
                    <a:pt x="2" y="24"/>
                  </a:cubicBezTo>
                  <a:cubicBezTo>
                    <a:pt x="3" y="24"/>
                    <a:pt x="4" y="25"/>
                    <a:pt x="4" y="26"/>
                  </a:cubicBezTo>
                  <a:cubicBezTo>
                    <a:pt x="4" y="26"/>
                    <a:pt x="4" y="26"/>
                    <a:pt x="5" y="26"/>
                  </a:cubicBezTo>
                  <a:cubicBezTo>
                    <a:pt x="5" y="26"/>
                    <a:pt x="5" y="26"/>
                    <a:pt x="5" y="26"/>
                  </a:cubicBezTo>
                  <a:cubicBezTo>
                    <a:pt x="5" y="27"/>
                    <a:pt x="5" y="27"/>
                    <a:pt x="6" y="28"/>
                  </a:cubicBezTo>
                  <a:cubicBezTo>
                    <a:pt x="7" y="29"/>
                    <a:pt x="9" y="31"/>
                    <a:pt x="12" y="31"/>
                  </a:cubicBezTo>
                  <a:cubicBezTo>
                    <a:pt x="13" y="31"/>
                    <a:pt x="14" y="30"/>
                    <a:pt x="16" y="30"/>
                  </a:cubicBezTo>
                  <a:close/>
                  <a:moveTo>
                    <a:pt x="10" y="19"/>
                  </a:moveTo>
                  <a:cubicBezTo>
                    <a:pt x="13" y="17"/>
                    <a:pt x="22" y="13"/>
                    <a:pt x="27" y="11"/>
                  </a:cubicBezTo>
                  <a:cubicBezTo>
                    <a:pt x="27" y="10"/>
                    <a:pt x="27" y="10"/>
                    <a:pt x="27" y="10"/>
                  </a:cubicBezTo>
                  <a:cubicBezTo>
                    <a:pt x="27" y="11"/>
                    <a:pt x="27" y="12"/>
                    <a:pt x="27" y="13"/>
                  </a:cubicBezTo>
                  <a:cubicBezTo>
                    <a:pt x="27" y="13"/>
                    <a:pt x="27" y="13"/>
                    <a:pt x="27" y="13"/>
                  </a:cubicBezTo>
                  <a:cubicBezTo>
                    <a:pt x="27" y="14"/>
                    <a:pt x="27" y="14"/>
                    <a:pt x="27" y="14"/>
                  </a:cubicBezTo>
                  <a:cubicBezTo>
                    <a:pt x="27" y="14"/>
                    <a:pt x="27" y="14"/>
                    <a:pt x="27" y="14"/>
                  </a:cubicBezTo>
                  <a:cubicBezTo>
                    <a:pt x="27" y="14"/>
                    <a:pt x="27" y="15"/>
                    <a:pt x="27" y="15"/>
                  </a:cubicBezTo>
                  <a:cubicBezTo>
                    <a:pt x="27" y="15"/>
                    <a:pt x="26" y="15"/>
                    <a:pt x="26" y="15"/>
                  </a:cubicBezTo>
                  <a:cubicBezTo>
                    <a:pt x="25" y="16"/>
                    <a:pt x="25" y="16"/>
                    <a:pt x="25" y="16"/>
                  </a:cubicBezTo>
                  <a:cubicBezTo>
                    <a:pt x="24" y="17"/>
                    <a:pt x="23" y="17"/>
                    <a:pt x="21" y="18"/>
                  </a:cubicBezTo>
                  <a:cubicBezTo>
                    <a:pt x="20" y="18"/>
                    <a:pt x="19" y="19"/>
                    <a:pt x="18" y="19"/>
                  </a:cubicBezTo>
                  <a:cubicBezTo>
                    <a:pt x="17" y="20"/>
                    <a:pt x="17" y="20"/>
                    <a:pt x="16" y="20"/>
                  </a:cubicBezTo>
                  <a:cubicBezTo>
                    <a:pt x="15" y="21"/>
                    <a:pt x="14" y="22"/>
                    <a:pt x="12" y="22"/>
                  </a:cubicBezTo>
                  <a:cubicBezTo>
                    <a:pt x="12" y="22"/>
                    <a:pt x="12" y="22"/>
                    <a:pt x="12" y="22"/>
                  </a:cubicBezTo>
                  <a:cubicBezTo>
                    <a:pt x="12" y="22"/>
                    <a:pt x="12" y="22"/>
                    <a:pt x="12" y="22"/>
                  </a:cubicBezTo>
                  <a:cubicBezTo>
                    <a:pt x="12" y="21"/>
                    <a:pt x="12" y="21"/>
                    <a:pt x="12" y="21"/>
                  </a:cubicBezTo>
                  <a:cubicBezTo>
                    <a:pt x="11" y="20"/>
                    <a:pt x="10" y="19"/>
                    <a:pt x="10" y="19"/>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a:p>
          </p:txBody>
        </p:sp>
        <p:sp>
          <p:nvSpPr>
            <p:cNvPr id="23" name="Freeform 59"/>
            <p:cNvSpPr>
              <a:spLocks noEditPoints="1"/>
            </p:cNvSpPr>
            <p:nvPr/>
          </p:nvSpPr>
          <p:spPr bwMode="auto">
            <a:xfrm>
              <a:off x="17960976" y="-5672138"/>
              <a:ext cx="354013" cy="285750"/>
            </a:xfrm>
            <a:custGeom>
              <a:avLst/>
              <a:gdLst>
                <a:gd name="T0" fmla="*/ 24 w 37"/>
                <a:gd name="T1" fmla="*/ 2 h 30"/>
                <a:gd name="T2" fmla="*/ 2 w 37"/>
                <a:gd name="T3" fmla="*/ 15 h 30"/>
                <a:gd name="T4" fmla="*/ 3 w 37"/>
                <a:gd name="T5" fmla="*/ 23 h 30"/>
                <a:gd name="T6" fmla="*/ 5 w 37"/>
                <a:gd name="T7" fmla="*/ 25 h 30"/>
                <a:gd name="T8" fmla="*/ 5 w 37"/>
                <a:gd name="T9" fmla="*/ 25 h 30"/>
                <a:gd name="T10" fmla="*/ 5 w 37"/>
                <a:gd name="T11" fmla="*/ 26 h 30"/>
                <a:gd name="T12" fmla="*/ 6 w 37"/>
                <a:gd name="T13" fmla="*/ 28 h 30"/>
                <a:gd name="T14" fmla="*/ 12 w 37"/>
                <a:gd name="T15" fmla="*/ 30 h 30"/>
                <a:gd name="T16" fmla="*/ 16 w 37"/>
                <a:gd name="T17" fmla="*/ 30 h 30"/>
                <a:gd name="T18" fmla="*/ 20 w 37"/>
                <a:gd name="T19" fmla="*/ 27 h 30"/>
                <a:gd name="T20" fmla="*/ 22 w 37"/>
                <a:gd name="T21" fmla="*/ 27 h 30"/>
                <a:gd name="T22" fmla="*/ 25 w 37"/>
                <a:gd name="T23" fmla="*/ 25 h 30"/>
                <a:gd name="T24" fmla="*/ 30 w 37"/>
                <a:gd name="T25" fmla="*/ 23 h 30"/>
                <a:gd name="T26" fmla="*/ 31 w 37"/>
                <a:gd name="T27" fmla="*/ 23 h 30"/>
                <a:gd name="T28" fmla="*/ 35 w 37"/>
                <a:gd name="T29" fmla="*/ 18 h 30"/>
                <a:gd name="T30" fmla="*/ 36 w 37"/>
                <a:gd name="T31" fmla="*/ 17 h 30"/>
                <a:gd name="T32" fmla="*/ 36 w 37"/>
                <a:gd name="T33" fmla="*/ 16 h 30"/>
                <a:gd name="T34" fmla="*/ 36 w 37"/>
                <a:gd name="T35" fmla="*/ 12 h 30"/>
                <a:gd name="T36" fmla="*/ 35 w 37"/>
                <a:gd name="T37" fmla="*/ 6 h 30"/>
                <a:gd name="T38" fmla="*/ 24 w 37"/>
                <a:gd name="T39" fmla="*/ 2 h 30"/>
                <a:gd name="T40" fmla="*/ 28 w 37"/>
                <a:gd name="T41" fmla="*/ 14 h 30"/>
                <a:gd name="T42" fmla="*/ 28 w 37"/>
                <a:gd name="T43" fmla="*/ 15 h 30"/>
                <a:gd name="T44" fmla="*/ 26 w 37"/>
                <a:gd name="T45" fmla="*/ 15 h 30"/>
                <a:gd name="T46" fmla="*/ 26 w 37"/>
                <a:gd name="T47" fmla="*/ 16 h 30"/>
                <a:gd name="T48" fmla="*/ 22 w 37"/>
                <a:gd name="T49" fmla="*/ 17 h 30"/>
                <a:gd name="T50" fmla="*/ 18 w 37"/>
                <a:gd name="T51" fmla="*/ 19 h 30"/>
                <a:gd name="T52" fmla="*/ 16 w 37"/>
                <a:gd name="T53" fmla="*/ 20 h 30"/>
                <a:gd name="T54" fmla="*/ 13 w 37"/>
                <a:gd name="T55" fmla="*/ 22 h 30"/>
                <a:gd name="T56" fmla="*/ 13 w 37"/>
                <a:gd name="T57" fmla="*/ 22 h 30"/>
                <a:gd name="T58" fmla="*/ 13 w 37"/>
                <a:gd name="T59" fmla="*/ 22 h 30"/>
                <a:gd name="T60" fmla="*/ 13 w 37"/>
                <a:gd name="T61" fmla="*/ 21 h 30"/>
                <a:gd name="T62" fmla="*/ 12 w 37"/>
                <a:gd name="T63" fmla="*/ 21 h 30"/>
                <a:gd name="T64" fmla="*/ 10 w 37"/>
                <a:gd name="T65" fmla="*/ 19 h 30"/>
                <a:gd name="T66" fmla="*/ 27 w 37"/>
                <a:gd name="T67" fmla="*/ 10 h 30"/>
                <a:gd name="T68" fmla="*/ 28 w 37"/>
                <a:gd name="T69" fmla="*/ 10 h 30"/>
                <a:gd name="T70" fmla="*/ 28 w 37"/>
                <a:gd name="T71" fmla="*/ 12 h 30"/>
                <a:gd name="T72" fmla="*/ 28 w 37"/>
                <a:gd name="T73" fmla="*/ 13 h 30"/>
                <a:gd name="T74" fmla="*/ 28 w 37"/>
                <a:gd name="T75" fmla="*/ 13 h 30"/>
                <a:gd name="T76" fmla="*/ 28 w 37"/>
                <a:gd name="T77"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7" h="30">
                  <a:moveTo>
                    <a:pt x="24" y="2"/>
                  </a:moveTo>
                  <a:cubicBezTo>
                    <a:pt x="22" y="3"/>
                    <a:pt x="4" y="10"/>
                    <a:pt x="2" y="15"/>
                  </a:cubicBezTo>
                  <a:cubicBezTo>
                    <a:pt x="0" y="18"/>
                    <a:pt x="1" y="20"/>
                    <a:pt x="3" y="23"/>
                  </a:cubicBezTo>
                  <a:cubicBezTo>
                    <a:pt x="3" y="24"/>
                    <a:pt x="4" y="25"/>
                    <a:pt x="5" y="25"/>
                  </a:cubicBezTo>
                  <a:cubicBezTo>
                    <a:pt x="5" y="25"/>
                    <a:pt x="5" y="25"/>
                    <a:pt x="5" y="25"/>
                  </a:cubicBezTo>
                  <a:cubicBezTo>
                    <a:pt x="5" y="26"/>
                    <a:pt x="5" y="26"/>
                    <a:pt x="5" y="26"/>
                  </a:cubicBezTo>
                  <a:cubicBezTo>
                    <a:pt x="6" y="26"/>
                    <a:pt x="6" y="27"/>
                    <a:pt x="6" y="28"/>
                  </a:cubicBezTo>
                  <a:cubicBezTo>
                    <a:pt x="7" y="29"/>
                    <a:pt x="9" y="30"/>
                    <a:pt x="12" y="30"/>
                  </a:cubicBezTo>
                  <a:cubicBezTo>
                    <a:pt x="13" y="30"/>
                    <a:pt x="15" y="30"/>
                    <a:pt x="16" y="30"/>
                  </a:cubicBezTo>
                  <a:cubicBezTo>
                    <a:pt x="18" y="29"/>
                    <a:pt x="19" y="28"/>
                    <a:pt x="20" y="27"/>
                  </a:cubicBezTo>
                  <a:cubicBezTo>
                    <a:pt x="21" y="27"/>
                    <a:pt x="22" y="27"/>
                    <a:pt x="22" y="27"/>
                  </a:cubicBezTo>
                  <a:cubicBezTo>
                    <a:pt x="23" y="26"/>
                    <a:pt x="24" y="26"/>
                    <a:pt x="25" y="25"/>
                  </a:cubicBezTo>
                  <a:cubicBezTo>
                    <a:pt x="27" y="25"/>
                    <a:pt x="28" y="24"/>
                    <a:pt x="30" y="23"/>
                  </a:cubicBezTo>
                  <a:cubicBezTo>
                    <a:pt x="31" y="23"/>
                    <a:pt x="31" y="23"/>
                    <a:pt x="31" y="23"/>
                  </a:cubicBezTo>
                  <a:cubicBezTo>
                    <a:pt x="32" y="22"/>
                    <a:pt x="34" y="20"/>
                    <a:pt x="35" y="18"/>
                  </a:cubicBezTo>
                  <a:cubicBezTo>
                    <a:pt x="36" y="17"/>
                    <a:pt x="36" y="17"/>
                    <a:pt x="36" y="17"/>
                  </a:cubicBezTo>
                  <a:cubicBezTo>
                    <a:pt x="36" y="17"/>
                    <a:pt x="36" y="16"/>
                    <a:pt x="36" y="16"/>
                  </a:cubicBezTo>
                  <a:cubicBezTo>
                    <a:pt x="37" y="15"/>
                    <a:pt x="37" y="14"/>
                    <a:pt x="36" y="12"/>
                  </a:cubicBezTo>
                  <a:cubicBezTo>
                    <a:pt x="36" y="11"/>
                    <a:pt x="36" y="8"/>
                    <a:pt x="35" y="6"/>
                  </a:cubicBezTo>
                  <a:cubicBezTo>
                    <a:pt x="34" y="3"/>
                    <a:pt x="30" y="0"/>
                    <a:pt x="24" y="2"/>
                  </a:cubicBezTo>
                  <a:close/>
                  <a:moveTo>
                    <a:pt x="28" y="14"/>
                  </a:moveTo>
                  <a:cubicBezTo>
                    <a:pt x="28" y="14"/>
                    <a:pt x="28" y="14"/>
                    <a:pt x="28" y="15"/>
                  </a:cubicBezTo>
                  <a:cubicBezTo>
                    <a:pt x="27" y="15"/>
                    <a:pt x="27" y="15"/>
                    <a:pt x="26" y="15"/>
                  </a:cubicBezTo>
                  <a:cubicBezTo>
                    <a:pt x="26" y="16"/>
                    <a:pt x="26" y="16"/>
                    <a:pt x="26" y="16"/>
                  </a:cubicBezTo>
                  <a:cubicBezTo>
                    <a:pt x="25" y="16"/>
                    <a:pt x="23" y="17"/>
                    <a:pt x="22" y="17"/>
                  </a:cubicBezTo>
                  <a:cubicBezTo>
                    <a:pt x="21" y="18"/>
                    <a:pt x="19" y="18"/>
                    <a:pt x="18" y="19"/>
                  </a:cubicBezTo>
                  <a:cubicBezTo>
                    <a:pt x="18" y="19"/>
                    <a:pt x="17" y="20"/>
                    <a:pt x="16" y="20"/>
                  </a:cubicBezTo>
                  <a:cubicBezTo>
                    <a:pt x="15" y="21"/>
                    <a:pt x="14" y="21"/>
                    <a:pt x="13" y="22"/>
                  </a:cubicBezTo>
                  <a:cubicBezTo>
                    <a:pt x="13" y="22"/>
                    <a:pt x="13" y="22"/>
                    <a:pt x="13" y="22"/>
                  </a:cubicBezTo>
                  <a:cubicBezTo>
                    <a:pt x="13" y="22"/>
                    <a:pt x="13" y="22"/>
                    <a:pt x="13" y="22"/>
                  </a:cubicBezTo>
                  <a:cubicBezTo>
                    <a:pt x="13" y="22"/>
                    <a:pt x="13" y="22"/>
                    <a:pt x="13" y="21"/>
                  </a:cubicBezTo>
                  <a:cubicBezTo>
                    <a:pt x="12" y="21"/>
                    <a:pt x="12" y="21"/>
                    <a:pt x="12" y="21"/>
                  </a:cubicBezTo>
                  <a:cubicBezTo>
                    <a:pt x="12" y="20"/>
                    <a:pt x="11" y="19"/>
                    <a:pt x="10" y="19"/>
                  </a:cubicBezTo>
                  <a:cubicBezTo>
                    <a:pt x="13" y="16"/>
                    <a:pt x="22" y="12"/>
                    <a:pt x="27" y="10"/>
                  </a:cubicBezTo>
                  <a:cubicBezTo>
                    <a:pt x="27" y="10"/>
                    <a:pt x="28" y="10"/>
                    <a:pt x="28" y="10"/>
                  </a:cubicBezTo>
                  <a:cubicBezTo>
                    <a:pt x="28" y="11"/>
                    <a:pt x="28" y="11"/>
                    <a:pt x="28" y="12"/>
                  </a:cubicBezTo>
                  <a:cubicBezTo>
                    <a:pt x="28" y="13"/>
                    <a:pt x="28" y="13"/>
                    <a:pt x="28" y="13"/>
                  </a:cubicBezTo>
                  <a:cubicBezTo>
                    <a:pt x="28" y="13"/>
                    <a:pt x="28" y="13"/>
                    <a:pt x="28" y="13"/>
                  </a:cubicBezTo>
                  <a:cubicBezTo>
                    <a:pt x="28" y="14"/>
                    <a:pt x="28" y="14"/>
                    <a:pt x="28" y="14"/>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a:p>
          </p:txBody>
        </p:sp>
        <p:sp>
          <p:nvSpPr>
            <p:cNvPr id="24" name="Freeform 60"/>
            <p:cNvSpPr>
              <a:spLocks noEditPoints="1"/>
            </p:cNvSpPr>
            <p:nvPr/>
          </p:nvSpPr>
          <p:spPr bwMode="auto">
            <a:xfrm>
              <a:off x="19631026" y="-6997700"/>
              <a:ext cx="373063" cy="247650"/>
            </a:xfrm>
            <a:custGeom>
              <a:avLst/>
              <a:gdLst>
                <a:gd name="T0" fmla="*/ 11 w 39"/>
                <a:gd name="T1" fmla="*/ 26 h 26"/>
                <a:gd name="T2" fmla="*/ 13 w 39"/>
                <a:gd name="T3" fmla="*/ 25 h 26"/>
                <a:gd name="T4" fmla="*/ 13 w 39"/>
                <a:gd name="T5" fmla="*/ 25 h 26"/>
                <a:gd name="T6" fmla="*/ 27 w 39"/>
                <a:gd name="T7" fmla="*/ 22 h 26"/>
                <a:gd name="T8" fmla="*/ 29 w 39"/>
                <a:gd name="T9" fmla="*/ 21 h 26"/>
                <a:gd name="T10" fmla="*/ 33 w 39"/>
                <a:gd name="T11" fmla="*/ 17 h 26"/>
                <a:gd name="T12" fmla="*/ 34 w 39"/>
                <a:gd name="T13" fmla="*/ 16 h 26"/>
                <a:gd name="T14" fmla="*/ 37 w 39"/>
                <a:gd name="T15" fmla="*/ 4 h 26"/>
                <a:gd name="T16" fmla="*/ 29 w 39"/>
                <a:gd name="T17" fmla="*/ 1 h 26"/>
                <a:gd name="T18" fmla="*/ 5 w 39"/>
                <a:gd name="T19" fmla="*/ 7 h 26"/>
                <a:gd name="T20" fmla="*/ 2 w 39"/>
                <a:gd name="T21" fmla="*/ 21 h 26"/>
                <a:gd name="T22" fmla="*/ 11 w 39"/>
                <a:gd name="T23" fmla="*/ 26 h 26"/>
                <a:gd name="T24" fmla="*/ 10 w 39"/>
                <a:gd name="T25" fmla="*/ 13 h 26"/>
                <a:gd name="T26" fmla="*/ 28 w 39"/>
                <a:gd name="T27" fmla="*/ 9 h 26"/>
                <a:gd name="T28" fmla="*/ 27 w 39"/>
                <a:gd name="T29" fmla="*/ 11 h 26"/>
                <a:gd name="T30" fmla="*/ 26 w 39"/>
                <a:gd name="T31" fmla="*/ 13 h 26"/>
                <a:gd name="T32" fmla="*/ 26 w 39"/>
                <a:gd name="T33" fmla="*/ 13 h 26"/>
                <a:gd name="T34" fmla="*/ 23 w 39"/>
                <a:gd name="T35" fmla="*/ 14 h 26"/>
                <a:gd name="T36" fmla="*/ 12 w 39"/>
                <a:gd name="T37" fmla="*/ 17 h 26"/>
                <a:gd name="T38" fmla="*/ 10 w 39"/>
                <a:gd name="T39" fmla="*/ 17 h 26"/>
                <a:gd name="T40" fmla="*/ 10 w 39"/>
                <a:gd name="T4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26">
                  <a:moveTo>
                    <a:pt x="11" y="26"/>
                  </a:moveTo>
                  <a:cubicBezTo>
                    <a:pt x="12" y="26"/>
                    <a:pt x="12" y="26"/>
                    <a:pt x="13" y="25"/>
                  </a:cubicBezTo>
                  <a:cubicBezTo>
                    <a:pt x="13" y="25"/>
                    <a:pt x="13" y="25"/>
                    <a:pt x="13" y="25"/>
                  </a:cubicBezTo>
                  <a:cubicBezTo>
                    <a:pt x="18" y="25"/>
                    <a:pt x="23" y="23"/>
                    <a:pt x="27" y="22"/>
                  </a:cubicBezTo>
                  <a:cubicBezTo>
                    <a:pt x="28" y="21"/>
                    <a:pt x="29" y="21"/>
                    <a:pt x="29" y="21"/>
                  </a:cubicBezTo>
                  <a:cubicBezTo>
                    <a:pt x="31" y="20"/>
                    <a:pt x="32" y="19"/>
                    <a:pt x="33" y="17"/>
                  </a:cubicBezTo>
                  <a:cubicBezTo>
                    <a:pt x="33" y="17"/>
                    <a:pt x="34" y="16"/>
                    <a:pt x="34" y="16"/>
                  </a:cubicBezTo>
                  <a:cubicBezTo>
                    <a:pt x="36" y="13"/>
                    <a:pt x="39" y="8"/>
                    <a:pt x="37" y="4"/>
                  </a:cubicBezTo>
                  <a:cubicBezTo>
                    <a:pt x="36" y="2"/>
                    <a:pt x="34" y="0"/>
                    <a:pt x="29" y="1"/>
                  </a:cubicBezTo>
                  <a:cubicBezTo>
                    <a:pt x="29" y="1"/>
                    <a:pt x="9" y="3"/>
                    <a:pt x="5" y="7"/>
                  </a:cubicBezTo>
                  <a:cubicBezTo>
                    <a:pt x="0" y="10"/>
                    <a:pt x="1" y="19"/>
                    <a:pt x="2" y="21"/>
                  </a:cubicBezTo>
                  <a:cubicBezTo>
                    <a:pt x="4" y="25"/>
                    <a:pt x="8" y="26"/>
                    <a:pt x="11" y="26"/>
                  </a:cubicBezTo>
                  <a:close/>
                  <a:moveTo>
                    <a:pt x="10" y="13"/>
                  </a:moveTo>
                  <a:cubicBezTo>
                    <a:pt x="13" y="12"/>
                    <a:pt x="22" y="10"/>
                    <a:pt x="28" y="9"/>
                  </a:cubicBezTo>
                  <a:cubicBezTo>
                    <a:pt x="28" y="10"/>
                    <a:pt x="27" y="10"/>
                    <a:pt x="27" y="11"/>
                  </a:cubicBezTo>
                  <a:cubicBezTo>
                    <a:pt x="26" y="12"/>
                    <a:pt x="26" y="12"/>
                    <a:pt x="26" y="13"/>
                  </a:cubicBezTo>
                  <a:cubicBezTo>
                    <a:pt x="26" y="13"/>
                    <a:pt x="26" y="13"/>
                    <a:pt x="26" y="13"/>
                  </a:cubicBezTo>
                  <a:cubicBezTo>
                    <a:pt x="25" y="13"/>
                    <a:pt x="24" y="13"/>
                    <a:pt x="23" y="14"/>
                  </a:cubicBezTo>
                  <a:cubicBezTo>
                    <a:pt x="20" y="16"/>
                    <a:pt x="15" y="17"/>
                    <a:pt x="12" y="17"/>
                  </a:cubicBezTo>
                  <a:cubicBezTo>
                    <a:pt x="11" y="17"/>
                    <a:pt x="10" y="17"/>
                    <a:pt x="10" y="17"/>
                  </a:cubicBezTo>
                  <a:cubicBezTo>
                    <a:pt x="10" y="16"/>
                    <a:pt x="10" y="14"/>
                    <a:pt x="10" y="13"/>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a:p>
          </p:txBody>
        </p:sp>
        <p:sp>
          <p:nvSpPr>
            <p:cNvPr id="25" name="Freeform 61"/>
            <p:cNvSpPr>
              <a:spLocks noEditPoints="1"/>
            </p:cNvSpPr>
            <p:nvPr/>
          </p:nvSpPr>
          <p:spPr bwMode="auto">
            <a:xfrm>
              <a:off x="18400713" y="-5815013"/>
              <a:ext cx="352425" cy="257175"/>
            </a:xfrm>
            <a:custGeom>
              <a:avLst/>
              <a:gdLst>
                <a:gd name="T0" fmla="*/ 29 w 37"/>
                <a:gd name="T1" fmla="*/ 23 h 27"/>
                <a:gd name="T2" fmla="*/ 29 w 37"/>
                <a:gd name="T3" fmla="*/ 22 h 27"/>
                <a:gd name="T4" fmla="*/ 35 w 37"/>
                <a:gd name="T5" fmla="*/ 19 h 27"/>
                <a:gd name="T6" fmla="*/ 35 w 37"/>
                <a:gd name="T7" fmla="*/ 18 h 27"/>
                <a:gd name="T8" fmla="*/ 36 w 37"/>
                <a:gd name="T9" fmla="*/ 17 h 27"/>
                <a:gd name="T10" fmla="*/ 37 w 37"/>
                <a:gd name="T11" fmla="*/ 14 h 27"/>
                <a:gd name="T12" fmla="*/ 37 w 37"/>
                <a:gd name="T13" fmla="*/ 7 h 27"/>
                <a:gd name="T14" fmla="*/ 26 w 37"/>
                <a:gd name="T15" fmla="*/ 1 h 27"/>
                <a:gd name="T16" fmla="*/ 2 w 37"/>
                <a:gd name="T17" fmla="*/ 10 h 27"/>
                <a:gd name="T18" fmla="*/ 2 w 37"/>
                <a:gd name="T19" fmla="*/ 18 h 27"/>
                <a:gd name="T20" fmla="*/ 3 w 37"/>
                <a:gd name="T21" fmla="*/ 20 h 27"/>
                <a:gd name="T22" fmla="*/ 4 w 37"/>
                <a:gd name="T23" fmla="*/ 21 h 27"/>
                <a:gd name="T24" fmla="*/ 4 w 37"/>
                <a:gd name="T25" fmla="*/ 21 h 27"/>
                <a:gd name="T26" fmla="*/ 5 w 37"/>
                <a:gd name="T27" fmla="*/ 23 h 27"/>
                <a:gd name="T28" fmla="*/ 11 w 37"/>
                <a:gd name="T29" fmla="*/ 27 h 27"/>
                <a:gd name="T30" fmla="*/ 14 w 37"/>
                <a:gd name="T31" fmla="*/ 27 h 27"/>
                <a:gd name="T32" fmla="*/ 14 w 37"/>
                <a:gd name="T33" fmla="*/ 27 h 27"/>
                <a:gd name="T34" fmla="*/ 18 w 37"/>
                <a:gd name="T35" fmla="*/ 25 h 27"/>
                <a:gd name="T36" fmla="*/ 20 w 37"/>
                <a:gd name="T37" fmla="*/ 25 h 27"/>
                <a:gd name="T38" fmla="*/ 23 w 37"/>
                <a:gd name="T39" fmla="*/ 24 h 27"/>
                <a:gd name="T40" fmla="*/ 29 w 37"/>
                <a:gd name="T41" fmla="*/ 23 h 27"/>
                <a:gd name="T42" fmla="*/ 18 w 37"/>
                <a:gd name="T43" fmla="*/ 17 h 27"/>
                <a:gd name="T44" fmla="*/ 16 w 37"/>
                <a:gd name="T45" fmla="*/ 17 h 27"/>
                <a:gd name="T46" fmla="*/ 12 w 37"/>
                <a:gd name="T47" fmla="*/ 18 h 27"/>
                <a:gd name="T48" fmla="*/ 12 w 37"/>
                <a:gd name="T49" fmla="*/ 18 h 27"/>
                <a:gd name="T50" fmla="*/ 12 w 37"/>
                <a:gd name="T51" fmla="*/ 18 h 27"/>
                <a:gd name="T52" fmla="*/ 11 w 37"/>
                <a:gd name="T53" fmla="*/ 17 h 27"/>
                <a:gd name="T54" fmla="*/ 10 w 37"/>
                <a:gd name="T55" fmla="*/ 15 h 27"/>
                <a:gd name="T56" fmla="*/ 28 w 37"/>
                <a:gd name="T57" fmla="*/ 10 h 27"/>
                <a:gd name="T58" fmla="*/ 29 w 37"/>
                <a:gd name="T59" fmla="*/ 10 h 27"/>
                <a:gd name="T60" fmla="*/ 28 w 37"/>
                <a:gd name="T61" fmla="*/ 12 h 27"/>
                <a:gd name="T62" fmla="*/ 28 w 37"/>
                <a:gd name="T63" fmla="*/ 13 h 27"/>
                <a:gd name="T64" fmla="*/ 28 w 37"/>
                <a:gd name="T65" fmla="*/ 13 h 27"/>
                <a:gd name="T66" fmla="*/ 28 w 37"/>
                <a:gd name="T67" fmla="*/ 13 h 27"/>
                <a:gd name="T68" fmla="*/ 28 w 37"/>
                <a:gd name="T69" fmla="*/ 14 h 27"/>
                <a:gd name="T70" fmla="*/ 26 w 37"/>
                <a:gd name="T71" fmla="*/ 14 h 27"/>
                <a:gd name="T72" fmla="*/ 26 w 37"/>
                <a:gd name="T73" fmla="*/ 15 h 27"/>
                <a:gd name="T74" fmla="*/ 21 w 37"/>
                <a:gd name="T75" fmla="*/ 16 h 27"/>
                <a:gd name="T76" fmla="*/ 18 w 37"/>
                <a:gd name="T77" fmla="*/ 1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7" h="27">
                  <a:moveTo>
                    <a:pt x="29" y="23"/>
                  </a:moveTo>
                  <a:cubicBezTo>
                    <a:pt x="29" y="22"/>
                    <a:pt x="29" y="22"/>
                    <a:pt x="29" y="22"/>
                  </a:cubicBezTo>
                  <a:cubicBezTo>
                    <a:pt x="31" y="22"/>
                    <a:pt x="33" y="21"/>
                    <a:pt x="35" y="19"/>
                  </a:cubicBezTo>
                  <a:cubicBezTo>
                    <a:pt x="35" y="18"/>
                    <a:pt x="35" y="18"/>
                    <a:pt x="35" y="18"/>
                  </a:cubicBezTo>
                  <a:cubicBezTo>
                    <a:pt x="35" y="18"/>
                    <a:pt x="36" y="17"/>
                    <a:pt x="36" y="17"/>
                  </a:cubicBezTo>
                  <a:cubicBezTo>
                    <a:pt x="36" y="16"/>
                    <a:pt x="37" y="15"/>
                    <a:pt x="37" y="14"/>
                  </a:cubicBezTo>
                  <a:cubicBezTo>
                    <a:pt x="37" y="12"/>
                    <a:pt x="37" y="10"/>
                    <a:pt x="37" y="7"/>
                  </a:cubicBezTo>
                  <a:cubicBezTo>
                    <a:pt x="36" y="4"/>
                    <a:pt x="33" y="0"/>
                    <a:pt x="26" y="1"/>
                  </a:cubicBezTo>
                  <a:cubicBezTo>
                    <a:pt x="26" y="2"/>
                    <a:pt x="6" y="5"/>
                    <a:pt x="2" y="10"/>
                  </a:cubicBezTo>
                  <a:cubicBezTo>
                    <a:pt x="0" y="12"/>
                    <a:pt x="0" y="15"/>
                    <a:pt x="2" y="18"/>
                  </a:cubicBezTo>
                  <a:cubicBezTo>
                    <a:pt x="2" y="19"/>
                    <a:pt x="3" y="20"/>
                    <a:pt x="3" y="20"/>
                  </a:cubicBezTo>
                  <a:cubicBezTo>
                    <a:pt x="3" y="20"/>
                    <a:pt x="4" y="21"/>
                    <a:pt x="4" y="21"/>
                  </a:cubicBezTo>
                  <a:cubicBezTo>
                    <a:pt x="4" y="21"/>
                    <a:pt x="4" y="21"/>
                    <a:pt x="4" y="21"/>
                  </a:cubicBezTo>
                  <a:cubicBezTo>
                    <a:pt x="4" y="22"/>
                    <a:pt x="4" y="22"/>
                    <a:pt x="5" y="23"/>
                  </a:cubicBezTo>
                  <a:cubicBezTo>
                    <a:pt x="5" y="24"/>
                    <a:pt x="7" y="27"/>
                    <a:pt x="11" y="27"/>
                  </a:cubicBezTo>
                  <a:cubicBezTo>
                    <a:pt x="12" y="27"/>
                    <a:pt x="13" y="27"/>
                    <a:pt x="14" y="27"/>
                  </a:cubicBezTo>
                  <a:cubicBezTo>
                    <a:pt x="14" y="27"/>
                    <a:pt x="14" y="27"/>
                    <a:pt x="14" y="27"/>
                  </a:cubicBezTo>
                  <a:cubicBezTo>
                    <a:pt x="15" y="26"/>
                    <a:pt x="17" y="26"/>
                    <a:pt x="18" y="25"/>
                  </a:cubicBezTo>
                  <a:cubicBezTo>
                    <a:pt x="20" y="25"/>
                    <a:pt x="20" y="25"/>
                    <a:pt x="20" y="25"/>
                  </a:cubicBezTo>
                  <a:cubicBezTo>
                    <a:pt x="21" y="25"/>
                    <a:pt x="22" y="24"/>
                    <a:pt x="23" y="24"/>
                  </a:cubicBezTo>
                  <a:cubicBezTo>
                    <a:pt x="25" y="24"/>
                    <a:pt x="27" y="23"/>
                    <a:pt x="29" y="23"/>
                  </a:cubicBezTo>
                  <a:close/>
                  <a:moveTo>
                    <a:pt x="18" y="17"/>
                  </a:moveTo>
                  <a:cubicBezTo>
                    <a:pt x="17" y="17"/>
                    <a:pt x="16" y="17"/>
                    <a:pt x="16" y="17"/>
                  </a:cubicBezTo>
                  <a:cubicBezTo>
                    <a:pt x="15" y="18"/>
                    <a:pt x="13" y="18"/>
                    <a:pt x="12" y="18"/>
                  </a:cubicBezTo>
                  <a:cubicBezTo>
                    <a:pt x="12" y="18"/>
                    <a:pt x="12" y="18"/>
                    <a:pt x="12" y="18"/>
                  </a:cubicBezTo>
                  <a:cubicBezTo>
                    <a:pt x="12" y="18"/>
                    <a:pt x="12" y="18"/>
                    <a:pt x="12" y="18"/>
                  </a:cubicBezTo>
                  <a:cubicBezTo>
                    <a:pt x="11" y="17"/>
                    <a:pt x="11" y="17"/>
                    <a:pt x="11" y="17"/>
                  </a:cubicBezTo>
                  <a:cubicBezTo>
                    <a:pt x="11" y="16"/>
                    <a:pt x="10" y="15"/>
                    <a:pt x="10" y="15"/>
                  </a:cubicBezTo>
                  <a:cubicBezTo>
                    <a:pt x="13" y="13"/>
                    <a:pt x="23" y="11"/>
                    <a:pt x="28" y="10"/>
                  </a:cubicBezTo>
                  <a:cubicBezTo>
                    <a:pt x="28" y="10"/>
                    <a:pt x="29" y="10"/>
                    <a:pt x="29" y="10"/>
                  </a:cubicBezTo>
                  <a:cubicBezTo>
                    <a:pt x="29" y="10"/>
                    <a:pt x="29" y="11"/>
                    <a:pt x="28" y="12"/>
                  </a:cubicBezTo>
                  <a:cubicBezTo>
                    <a:pt x="28" y="13"/>
                    <a:pt x="28" y="13"/>
                    <a:pt x="28" y="13"/>
                  </a:cubicBezTo>
                  <a:cubicBezTo>
                    <a:pt x="28" y="13"/>
                    <a:pt x="28" y="13"/>
                    <a:pt x="28" y="13"/>
                  </a:cubicBezTo>
                  <a:cubicBezTo>
                    <a:pt x="28" y="13"/>
                    <a:pt x="28" y="13"/>
                    <a:pt x="28" y="13"/>
                  </a:cubicBezTo>
                  <a:cubicBezTo>
                    <a:pt x="28" y="14"/>
                    <a:pt x="28" y="14"/>
                    <a:pt x="28" y="14"/>
                  </a:cubicBezTo>
                  <a:cubicBezTo>
                    <a:pt x="27" y="14"/>
                    <a:pt x="27" y="14"/>
                    <a:pt x="26" y="14"/>
                  </a:cubicBezTo>
                  <a:cubicBezTo>
                    <a:pt x="26" y="15"/>
                    <a:pt x="26" y="15"/>
                    <a:pt x="26" y="15"/>
                  </a:cubicBezTo>
                  <a:cubicBezTo>
                    <a:pt x="24" y="15"/>
                    <a:pt x="23" y="15"/>
                    <a:pt x="21" y="16"/>
                  </a:cubicBezTo>
                  <a:cubicBezTo>
                    <a:pt x="20" y="16"/>
                    <a:pt x="19" y="16"/>
                    <a:pt x="18"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a:p>
          </p:txBody>
        </p:sp>
        <p:sp>
          <p:nvSpPr>
            <p:cNvPr id="26" name="Freeform 62"/>
            <p:cNvSpPr>
              <a:spLocks noEditPoints="1"/>
            </p:cNvSpPr>
            <p:nvPr/>
          </p:nvSpPr>
          <p:spPr bwMode="auto">
            <a:xfrm>
              <a:off x="19459576" y="-6186488"/>
              <a:ext cx="342900" cy="266700"/>
            </a:xfrm>
            <a:custGeom>
              <a:avLst/>
              <a:gdLst>
                <a:gd name="T0" fmla="*/ 33 w 36"/>
                <a:gd name="T1" fmla="*/ 2 h 28"/>
                <a:gd name="T2" fmla="*/ 26 w 36"/>
                <a:gd name="T3" fmla="*/ 1 h 28"/>
                <a:gd name="T4" fmla="*/ 2 w 36"/>
                <a:gd name="T5" fmla="*/ 11 h 28"/>
                <a:gd name="T6" fmla="*/ 1 w 36"/>
                <a:gd name="T7" fmla="*/ 18 h 28"/>
                <a:gd name="T8" fmla="*/ 2 w 36"/>
                <a:gd name="T9" fmla="*/ 21 h 28"/>
                <a:gd name="T10" fmla="*/ 2 w 36"/>
                <a:gd name="T11" fmla="*/ 21 h 28"/>
                <a:gd name="T12" fmla="*/ 2 w 36"/>
                <a:gd name="T13" fmla="*/ 22 h 28"/>
                <a:gd name="T14" fmla="*/ 3 w 36"/>
                <a:gd name="T15" fmla="*/ 24 h 28"/>
                <a:gd name="T16" fmla="*/ 9 w 36"/>
                <a:gd name="T17" fmla="*/ 28 h 28"/>
                <a:gd name="T18" fmla="*/ 12 w 36"/>
                <a:gd name="T19" fmla="*/ 28 h 28"/>
                <a:gd name="T20" fmla="*/ 17 w 36"/>
                <a:gd name="T21" fmla="*/ 26 h 28"/>
                <a:gd name="T22" fmla="*/ 19 w 36"/>
                <a:gd name="T23" fmla="*/ 26 h 28"/>
                <a:gd name="T24" fmla="*/ 22 w 36"/>
                <a:gd name="T25" fmla="*/ 25 h 28"/>
                <a:gd name="T26" fmla="*/ 27 w 36"/>
                <a:gd name="T27" fmla="*/ 23 h 28"/>
                <a:gd name="T28" fmla="*/ 27 w 36"/>
                <a:gd name="T29" fmla="*/ 23 h 28"/>
                <a:gd name="T30" fmla="*/ 33 w 36"/>
                <a:gd name="T31" fmla="*/ 19 h 28"/>
                <a:gd name="T32" fmla="*/ 33 w 36"/>
                <a:gd name="T33" fmla="*/ 18 h 28"/>
                <a:gd name="T34" fmla="*/ 34 w 36"/>
                <a:gd name="T35" fmla="*/ 17 h 28"/>
                <a:gd name="T36" fmla="*/ 35 w 36"/>
                <a:gd name="T37" fmla="*/ 14 h 28"/>
                <a:gd name="T38" fmla="*/ 35 w 36"/>
                <a:gd name="T39" fmla="*/ 14 h 28"/>
                <a:gd name="T40" fmla="*/ 36 w 36"/>
                <a:gd name="T41" fmla="*/ 7 h 28"/>
                <a:gd name="T42" fmla="*/ 33 w 36"/>
                <a:gd name="T43" fmla="*/ 2 h 28"/>
                <a:gd name="T44" fmla="*/ 27 w 36"/>
                <a:gd name="T45" fmla="*/ 11 h 28"/>
                <a:gd name="T46" fmla="*/ 27 w 36"/>
                <a:gd name="T47" fmla="*/ 12 h 28"/>
                <a:gd name="T48" fmla="*/ 27 w 36"/>
                <a:gd name="T49" fmla="*/ 12 h 28"/>
                <a:gd name="T50" fmla="*/ 26 w 36"/>
                <a:gd name="T51" fmla="*/ 13 h 28"/>
                <a:gd name="T52" fmla="*/ 26 w 36"/>
                <a:gd name="T53" fmla="*/ 14 h 28"/>
                <a:gd name="T54" fmla="*/ 24 w 36"/>
                <a:gd name="T55" fmla="*/ 15 h 28"/>
                <a:gd name="T56" fmla="*/ 24 w 36"/>
                <a:gd name="T57" fmla="*/ 15 h 28"/>
                <a:gd name="T58" fmla="*/ 19 w 36"/>
                <a:gd name="T59" fmla="*/ 16 h 28"/>
                <a:gd name="T60" fmla="*/ 16 w 36"/>
                <a:gd name="T61" fmla="*/ 18 h 28"/>
                <a:gd name="T62" fmla="*/ 14 w 36"/>
                <a:gd name="T63" fmla="*/ 18 h 28"/>
                <a:gd name="T64" fmla="*/ 11 w 36"/>
                <a:gd name="T65" fmla="*/ 19 h 28"/>
                <a:gd name="T66" fmla="*/ 11 w 36"/>
                <a:gd name="T67" fmla="*/ 19 h 28"/>
                <a:gd name="T68" fmla="*/ 9 w 36"/>
                <a:gd name="T69" fmla="*/ 16 h 28"/>
                <a:gd name="T70" fmla="*/ 9 w 36"/>
                <a:gd name="T71" fmla="*/ 16 h 28"/>
                <a:gd name="T72" fmla="*/ 9 w 36"/>
                <a:gd name="T73" fmla="*/ 16 h 28"/>
                <a:gd name="T74" fmla="*/ 9 w 36"/>
                <a:gd name="T75" fmla="*/ 16 h 28"/>
                <a:gd name="T76" fmla="*/ 28 w 36"/>
                <a:gd name="T77" fmla="*/ 9 h 28"/>
                <a:gd name="T78" fmla="*/ 27 w 36"/>
                <a:gd name="T79" fmla="*/ 1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 h="28">
                  <a:moveTo>
                    <a:pt x="33" y="2"/>
                  </a:moveTo>
                  <a:cubicBezTo>
                    <a:pt x="32" y="1"/>
                    <a:pt x="30" y="0"/>
                    <a:pt x="26" y="1"/>
                  </a:cubicBezTo>
                  <a:cubicBezTo>
                    <a:pt x="26" y="1"/>
                    <a:pt x="6" y="6"/>
                    <a:pt x="2" y="11"/>
                  </a:cubicBezTo>
                  <a:cubicBezTo>
                    <a:pt x="0" y="14"/>
                    <a:pt x="1" y="17"/>
                    <a:pt x="1" y="18"/>
                  </a:cubicBezTo>
                  <a:cubicBezTo>
                    <a:pt x="1" y="20"/>
                    <a:pt x="2" y="20"/>
                    <a:pt x="2" y="21"/>
                  </a:cubicBezTo>
                  <a:cubicBezTo>
                    <a:pt x="2" y="21"/>
                    <a:pt x="2" y="21"/>
                    <a:pt x="2" y="21"/>
                  </a:cubicBezTo>
                  <a:cubicBezTo>
                    <a:pt x="2" y="22"/>
                    <a:pt x="2" y="22"/>
                    <a:pt x="2" y="22"/>
                  </a:cubicBezTo>
                  <a:cubicBezTo>
                    <a:pt x="3" y="22"/>
                    <a:pt x="3" y="23"/>
                    <a:pt x="3" y="24"/>
                  </a:cubicBezTo>
                  <a:cubicBezTo>
                    <a:pt x="4" y="27"/>
                    <a:pt x="6" y="28"/>
                    <a:pt x="9" y="28"/>
                  </a:cubicBezTo>
                  <a:cubicBezTo>
                    <a:pt x="10" y="28"/>
                    <a:pt x="11" y="28"/>
                    <a:pt x="12" y="28"/>
                  </a:cubicBezTo>
                  <a:cubicBezTo>
                    <a:pt x="14" y="27"/>
                    <a:pt x="15" y="27"/>
                    <a:pt x="17" y="26"/>
                  </a:cubicBezTo>
                  <a:cubicBezTo>
                    <a:pt x="17" y="26"/>
                    <a:pt x="18" y="26"/>
                    <a:pt x="19" y="26"/>
                  </a:cubicBezTo>
                  <a:cubicBezTo>
                    <a:pt x="20" y="25"/>
                    <a:pt x="21" y="25"/>
                    <a:pt x="22" y="25"/>
                  </a:cubicBezTo>
                  <a:cubicBezTo>
                    <a:pt x="23" y="24"/>
                    <a:pt x="25" y="24"/>
                    <a:pt x="27" y="23"/>
                  </a:cubicBezTo>
                  <a:cubicBezTo>
                    <a:pt x="27" y="23"/>
                    <a:pt x="27" y="23"/>
                    <a:pt x="27" y="23"/>
                  </a:cubicBezTo>
                  <a:cubicBezTo>
                    <a:pt x="29" y="22"/>
                    <a:pt x="31" y="21"/>
                    <a:pt x="33" y="19"/>
                  </a:cubicBezTo>
                  <a:cubicBezTo>
                    <a:pt x="33" y="18"/>
                    <a:pt x="33" y="18"/>
                    <a:pt x="33" y="18"/>
                  </a:cubicBezTo>
                  <a:cubicBezTo>
                    <a:pt x="33" y="18"/>
                    <a:pt x="34" y="17"/>
                    <a:pt x="34" y="17"/>
                  </a:cubicBezTo>
                  <a:cubicBezTo>
                    <a:pt x="35" y="16"/>
                    <a:pt x="35" y="15"/>
                    <a:pt x="35" y="14"/>
                  </a:cubicBezTo>
                  <a:cubicBezTo>
                    <a:pt x="35" y="14"/>
                    <a:pt x="35" y="14"/>
                    <a:pt x="35" y="14"/>
                  </a:cubicBezTo>
                  <a:cubicBezTo>
                    <a:pt x="36" y="12"/>
                    <a:pt x="36" y="10"/>
                    <a:pt x="36" y="7"/>
                  </a:cubicBezTo>
                  <a:cubicBezTo>
                    <a:pt x="36" y="5"/>
                    <a:pt x="35" y="3"/>
                    <a:pt x="33" y="2"/>
                  </a:cubicBezTo>
                  <a:close/>
                  <a:moveTo>
                    <a:pt x="27" y="11"/>
                  </a:moveTo>
                  <a:cubicBezTo>
                    <a:pt x="27" y="12"/>
                    <a:pt x="27" y="12"/>
                    <a:pt x="27" y="12"/>
                  </a:cubicBezTo>
                  <a:cubicBezTo>
                    <a:pt x="27" y="12"/>
                    <a:pt x="27" y="12"/>
                    <a:pt x="27" y="12"/>
                  </a:cubicBezTo>
                  <a:cubicBezTo>
                    <a:pt x="27" y="13"/>
                    <a:pt x="26" y="13"/>
                    <a:pt x="26" y="13"/>
                  </a:cubicBezTo>
                  <a:cubicBezTo>
                    <a:pt x="26" y="13"/>
                    <a:pt x="26" y="14"/>
                    <a:pt x="26" y="14"/>
                  </a:cubicBezTo>
                  <a:cubicBezTo>
                    <a:pt x="26" y="14"/>
                    <a:pt x="25" y="14"/>
                    <a:pt x="24" y="15"/>
                  </a:cubicBezTo>
                  <a:cubicBezTo>
                    <a:pt x="24" y="15"/>
                    <a:pt x="24" y="15"/>
                    <a:pt x="24" y="15"/>
                  </a:cubicBezTo>
                  <a:cubicBezTo>
                    <a:pt x="22" y="16"/>
                    <a:pt x="21" y="16"/>
                    <a:pt x="19" y="16"/>
                  </a:cubicBezTo>
                  <a:cubicBezTo>
                    <a:pt x="18" y="17"/>
                    <a:pt x="17" y="17"/>
                    <a:pt x="16" y="18"/>
                  </a:cubicBezTo>
                  <a:cubicBezTo>
                    <a:pt x="15" y="18"/>
                    <a:pt x="14" y="18"/>
                    <a:pt x="14" y="18"/>
                  </a:cubicBezTo>
                  <a:cubicBezTo>
                    <a:pt x="13" y="19"/>
                    <a:pt x="12" y="19"/>
                    <a:pt x="11" y="19"/>
                  </a:cubicBezTo>
                  <a:cubicBezTo>
                    <a:pt x="11" y="19"/>
                    <a:pt x="11" y="19"/>
                    <a:pt x="11" y="19"/>
                  </a:cubicBezTo>
                  <a:cubicBezTo>
                    <a:pt x="10" y="18"/>
                    <a:pt x="10" y="17"/>
                    <a:pt x="9" y="16"/>
                  </a:cubicBezTo>
                  <a:cubicBezTo>
                    <a:pt x="9" y="16"/>
                    <a:pt x="9" y="16"/>
                    <a:pt x="9" y="16"/>
                  </a:cubicBezTo>
                  <a:cubicBezTo>
                    <a:pt x="9" y="16"/>
                    <a:pt x="9" y="16"/>
                    <a:pt x="9" y="16"/>
                  </a:cubicBezTo>
                  <a:cubicBezTo>
                    <a:pt x="9" y="16"/>
                    <a:pt x="9" y="16"/>
                    <a:pt x="9" y="16"/>
                  </a:cubicBezTo>
                  <a:cubicBezTo>
                    <a:pt x="12" y="14"/>
                    <a:pt x="22" y="11"/>
                    <a:pt x="28" y="9"/>
                  </a:cubicBezTo>
                  <a:cubicBezTo>
                    <a:pt x="27" y="10"/>
                    <a:pt x="27" y="11"/>
                    <a:pt x="27"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a:p>
          </p:txBody>
        </p:sp>
        <p:sp>
          <p:nvSpPr>
            <p:cNvPr id="27" name="Freeform 63"/>
            <p:cNvSpPr>
              <a:spLocks noEditPoints="1"/>
            </p:cNvSpPr>
            <p:nvPr/>
          </p:nvSpPr>
          <p:spPr bwMode="auto">
            <a:xfrm>
              <a:off x="19335751" y="-6530975"/>
              <a:ext cx="361950" cy="211138"/>
            </a:xfrm>
            <a:custGeom>
              <a:avLst/>
              <a:gdLst>
                <a:gd name="T0" fmla="*/ 1 w 38"/>
                <a:gd name="T1" fmla="*/ 11 h 22"/>
                <a:gd name="T2" fmla="*/ 1 w 38"/>
                <a:gd name="T3" fmla="*/ 13 h 22"/>
                <a:gd name="T4" fmla="*/ 1 w 38"/>
                <a:gd name="T5" fmla="*/ 14 h 22"/>
                <a:gd name="T6" fmla="*/ 1 w 38"/>
                <a:gd name="T7" fmla="*/ 14 h 22"/>
                <a:gd name="T8" fmla="*/ 1 w 38"/>
                <a:gd name="T9" fmla="*/ 16 h 22"/>
                <a:gd name="T10" fmla="*/ 9 w 38"/>
                <a:gd name="T11" fmla="*/ 22 h 22"/>
                <a:gd name="T12" fmla="*/ 9 w 38"/>
                <a:gd name="T13" fmla="*/ 22 h 22"/>
                <a:gd name="T14" fmla="*/ 14 w 38"/>
                <a:gd name="T15" fmla="*/ 22 h 22"/>
                <a:gd name="T16" fmla="*/ 16 w 38"/>
                <a:gd name="T17" fmla="*/ 22 h 22"/>
                <a:gd name="T18" fmla="*/ 19 w 38"/>
                <a:gd name="T19" fmla="*/ 22 h 22"/>
                <a:gd name="T20" fmla="*/ 25 w 38"/>
                <a:gd name="T21" fmla="*/ 21 h 22"/>
                <a:gd name="T22" fmla="*/ 25 w 38"/>
                <a:gd name="T23" fmla="*/ 21 h 22"/>
                <a:gd name="T24" fmla="*/ 31 w 38"/>
                <a:gd name="T25" fmla="*/ 19 h 22"/>
                <a:gd name="T26" fmla="*/ 32 w 38"/>
                <a:gd name="T27" fmla="*/ 18 h 22"/>
                <a:gd name="T28" fmla="*/ 33 w 38"/>
                <a:gd name="T29" fmla="*/ 17 h 22"/>
                <a:gd name="T30" fmla="*/ 35 w 38"/>
                <a:gd name="T31" fmla="*/ 15 h 22"/>
                <a:gd name="T32" fmla="*/ 35 w 38"/>
                <a:gd name="T33" fmla="*/ 14 h 22"/>
                <a:gd name="T34" fmla="*/ 38 w 38"/>
                <a:gd name="T35" fmla="*/ 9 h 22"/>
                <a:gd name="T36" fmla="*/ 36 w 38"/>
                <a:gd name="T37" fmla="*/ 3 h 22"/>
                <a:gd name="T38" fmla="*/ 29 w 38"/>
                <a:gd name="T39" fmla="*/ 0 h 22"/>
                <a:gd name="T40" fmla="*/ 4 w 38"/>
                <a:gd name="T41" fmla="*/ 3 h 22"/>
                <a:gd name="T42" fmla="*/ 1 w 38"/>
                <a:gd name="T43" fmla="*/ 11 h 22"/>
                <a:gd name="T44" fmla="*/ 29 w 38"/>
                <a:gd name="T45" fmla="*/ 8 h 22"/>
                <a:gd name="T46" fmla="*/ 28 w 38"/>
                <a:gd name="T47" fmla="*/ 10 h 22"/>
                <a:gd name="T48" fmla="*/ 27 w 38"/>
                <a:gd name="T49" fmla="*/ 11 h 22"/>
                <a:gd name="T50" fmla="*/ 27 w 38"/>
                <a:gd name="T51" fmla="*/ 11 h 22"/>
                <a:gd name="T52" fmla="*/ 27 w 38"/>
                <a:gd name="T53" fmla="*/ 12 h 22"/>
                <a:gd name="T54" fmla="*/ 26 w 38"/>
                <a:gd name="T55" fmla="*/ 12 h 22"/>
                <a:gd name="T56" fmla="*/ 24 w 38"/>
                <a:gd name="T57" fmla="*/ 13 h 22"/>
                <a:gd name="T58" fmla="*/ 23 w 38"/>
                <a:gd name="T59" fmla="*/ 13 h 22"/>
                <a:gd name="T60" fmla="*/ 19 w 38"/>
                <a:gd name="T61" fmla="*/ 13 h 22"/>
                <a:gd name="T62" fmla="*/ 15 w 38"/>
                <a:gd name="T63" fmla="*/ 13 h 22"/>
                <a:gd name="T64" fmla="*/ 13 w 38"/>
                <a:gd name="T65" fmla="*/ 14 h 22"/>
                <a:gd name="T66" fmla="*/ 10 w 38"/>
                <a:gd name="T67" fmla="*/ 14 h 22"/>
                <a:gd name="T68" fmla="*/ 10 w 38"/>
                <a:gd name="T69" fmla="*/ 14 h 22"/>
                <a:gd name="T70" fmla="*/ 9 w 38"/>
                <a:gd name="T71" fmla="*/ 11 h 22"/>
                <a:gd name="T72" fmla="*/ 9 w 38"/>
                <a:gd name="T73" fmla="*/ 10 h 22"/>
                <a:gd name="T74" fmla="*/ 9 w 38"/>
                <a:gd name="T75" fmla="*/ 10 h 22"/>
                <a:gd name="T76" fmla="*/ 9 w 38"/>
                <a:gd name="T77" fmla="*/ 10 h 22"/>
                <a:gd name="T78" fmla="*/ 29 w 38"/>
                <a:gd name="T79"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8" h="22">
                  <a:moveTo>
                    <a:pt x="1" y="11"/>
                  </a:moveTo>
                  <a:cubicBezTo>
                    <a:pt x="1" y="12"/>
                    <a:pt x="1" y="13"/>
                    <a:pt x="1" y="13"/>
                  </a:cubicBezTo>
                  <a:cubicBezTo>
                    <a:pt x="1" y="13"/>
                    <a:pt x="1" y="14"/>
                    <a:pt x="1" y="14"/>
                  </a:cubicBezTo>
                  <a:cubicBezTo>
                    <a:pt x="1" y="14"/>
                    <a:pt x="1" y="14"/>
                    <a:pt x="1" y="14"/>
                  </a:cubicBezTo>
                  <a:cubicBezTo>
                    <a:pt x="1" y="15"/>
                    <a:pt x="1" y="15"/>
                    <a:pt x="1" y="16"/>
                  </a:cubicBezTo>
                  <a:cubicBezTo>
                    <a:pt x="2" y="20"/>
                    <a:pt x="5" y="22"/>
                    <a:pt x="9" y="22"/>
                  </a:cubicBezTo>
                  <a:cubicBezTo>
                    <a:pt x="9" y="22"/>
                    <a:pt x="9" y="22"/>
                    <a:pt x="9" y="22"/>
                  </a:cubicBezTo>
                  <a:cubicBezTo>
                    <a:pt x="11" y="22"/>
                    <a:pt x="12" y="22"/>
                    <a:pt x="14" y="22"/>
                  </a:cubicBezTo>
                  <a:cubicBezTo>
                    <a:pt x="16" y="22"/>
                    <a:pt x="16" y="22"/>
                    <a:pt x="16" y="22"/>
                  </a:cubicBezTo>
                  <a:cubicBezTo>
                    <a:pt x="17" y="22"/>
                    <a:pt x="18" y="22"/>
                    <a:pt x="19" y="22"/>
                  </a:cubicBezTo>
                  <a:cubicBezTo>
                    <a:pt x="21" y="22"/>
                    <a:pt x="23" y="22"/>
                    <a:pt x="25" y="21"/>
                  </a:cubicBezTo>
                  <a:cubicBezTo>
                    <a:pt x="25" y="21"/>
                    <a:pt x="25" y="21"/>
                    <a:pt x="25" y="21"/>
                  </a:cubicBezTo>
                  <a:cubicBezTo>
                    <a:pt x="27" y="21"/>
                    <a:pt x="29" y="21"/>
                    <a:pt x="31" y="19"/>
                  </a:cubicBezTo>
                  <a:cubicBezTo>
                    <a:pt x="32" y="18"/>
                    <a:pt x="32" y="18"/>
                    <a:pt x="32" y="18"/>
                  </a:cubicBezTo>
                  <a:cubicBezTo>
                    <a:pt x="32" y="18"/>
                    <a:pt x="33" y="18"/>
                    <a:pt x="33" y="17"/>
                  </a:cubicBezTo>
                  <a:cubicBezTo>
                    <a:pt x="34" y="16"/>
                    <a:pt x="35" y="16"/>
                    <a:pt x="35" y="15"/>
                  </a:cubicBezTo>
                  <a:cubicBezTo>
                    <a:pt x="35" y="14"/>
                    <a:pt x="35" y="14"/>
                    <a:pt x="35" y="14"/>
                  </a:cubicBezTo>
                  <a:cubicBezTo>
                    <a:pt x="36" y="13"/>
                    <a:pt x="37" y="11"/>
                    <a:pt x="38" y="9"/>
                  </a:cubicBezTo>
                  <a:cubicBezTo>
                    <a:pt x="38" y="6"/>
                    <a:pt x="38" y="4"/>
                    <a:pt x="36" y="3"/>
                  </a:cubicBezTo>
                  <a:cubicBezTo>
                    <a:pt x="35" y="1"/>
                    <a:pt x="33" y="0"/>
                    <a:pt x="29" y="0"/>
                  </a:cubicBezTo>
                  <a:cubicBezTo>
                    <a:pt x="29" y="0"/>
                    <a:pt x="8" y="0"/>
                    <a:pt x="4" y="3"/>
                  </a:cubicBezTo>
                  <a:cubicBezTo>
                    <a:pt x="0" y="6"/>
                    <a:pt x="1" y="9"/>
                    <a:pt x="1" y="11"/>
                  </a:cubicBezTo>
                  <a:close/>
                  <a:moveTo>
                    <a:pt x="29" y="8"/>
                  </a:moveTo>
                  <a:cubicBezTo>
                    <a:pt x="29" y="9"/>
                    <a:pt x="28" y="10"/>
                    <a:pt x="28" y="10"/>
                  </a:cubicBezTo>
                  <a:cubicBezTo>
                    <a:pt x="27" y="11"/>
                    <a:pt x="27" y="11"/>
                    <a:pt x="27" y="11"/>
                  </a:cubicBezTo>
                  <a:cubicBezTo>
                    <a:pt x="27" y="11"/>
                    <a:pt x="27" y="11"/>
                    <a:pt x="27" y="11"/>
                  </a:cubicBezTo>
                  <a:cubicBezTo>
                    <a:pt x="27" y="11"/>
                    <a:pt x="27" y="12"/>
                    <a:pt x="27" y="12"/>
                  </a:cubicBezTo>
                  <a:cubicBezTo>
                    <a:pt x="26" y="12"/>
                    <a:pt x="26" y="12"/>
                    <a:pt x="26" y="12"/>
                  </a:cubicBezTo>
                  <a:cubicBezTo>
                    <a:pt x="26" y="13"/>
                    <a:pt x="25" y="13"/>
                    <a:pt x="24" y="13"/>
                  </a:cubicBezTo>
                  <a:cubicBezTo>
                    <a:pt x="23" y="13"/>
                    <a:pt x="23" y="13"/>
                    <a:pt x="23" y="13"/>
                  </a:cubicBezTo>
                  <a:cubicBezTo>
                    <a:pt x="22" y="13"/>
                    <a:pt x="20" y="13"/>
                    <a:pt x="19" y="13"/>
                  </a:cubicBezTo>
                  <a:cubicBezTo>
                    <a:pt x="18" y="13"/>
                    <a:pt x="16" y="13"/>
                    <a:pt x="15" y="13"/>
                  </a:cubicBezTo>
                  <a:cubicBezTo>
                    <a:pt x="13" y="14"/>
                    <a:pt x="13" y="14"/>
                    <a:pt x="13" y="14"/>
                  </a:cubicBezTo>
                  <a:cubicBezTo>
                    <a:pt x="12" y="14"/>
                    <a:pt x="11" y="14"/>
                    <a:pt x="10" y="14"/>
                  </a:cubicBezTo>
                  <a:cubicBezTo>
                    <a:pt x="10" y="14"/>
                    <a:pt x="10" y="14"/>
                    <a:pt x="10" y="14"/>
                  </a:cubicBezTo>
                  <a:cubicBezTo>
                    <a:pt x="10" y="12"/>
                    <a:pt x="9" y="11"/>
                    <a:pt x="9" y="11"/>
                  </a:cubicBezTo>
                  <a:cubicBezTo>
                    <a:pt x="9" y="10"/>
                    <a:pt x="9" y="10"/>
                    <a:pt x="9" y="10"/>
                  </a:cubicBezTo>
                  <a:cubicBezTo>
                    <a:pt x="9" y="10"/>
                    <a:pt x="9" y="10"/>
                    <a:pt x="9" y="10"/>
                  </a:cubicBezTo>
                  <a:cubicBezTo>
                    <a:pt x="9" y="10"/>
                    <a:pt x="9" y="10"/>
                    <a:pt x="9" y="10"/>
                  </a:cubicBezTo>
                  <a:cubicBezTo>
                    <a:pt x="12" y="9"/>
                    <a:pt x="23" y="8"/>
                    <a:pt x="29" y="8"/>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a:p>
          </p:txBody>
        </p:sp>
        <p:sp>
          <p:nvSpPr>
            <p:cNvPr id="28" name="Freeform 64"/>
            <p:cNvSpPr>
              <a:spLocks noEditPoints="1"/>
            </p:cNvSpPr>
            <p:nvPr/>
          </p:nvSpPr>
          <p:spPr bwMode="auto">
            <a:xfrm>
              <a:off x="19240501" y="-6845300"/>
              <a:ext cx="342900" cy="266700"/>
            </a:xfrm>
            <a:custGeom>
              <a:avLst/>
              <a:gdLst>
                <a:gd name="T0" fmla="*/ 2 w 36"/>
                <a:gd name="T1" fmla="*/ 21 h 28"/>
                <a:gd name="T2" fmla="*/ 2 w 36"/>
                <a:gd name="T3" fmla="*/ 21 h 28"/>
                <a:gd name="T4" fmla="*/ 3 w 36"/>
                <a:gd name="T5" fmla="*/ 21 h 28"/>
                <a:gd name="T6" fmla="*/ 3 w 36"/>
                <a:gd name="T7" fmla="*/ 23 h 28"/>
                <a:gd name="T8" fmla="*/ 9 w 36"/>
                <a:gd name="T9" fmla="*/ 28 h 28"/>
                <a:gd name="T10" fmla="*/ 12 w 36"/>
                <a:gd name="T11" fmla="*/ 28 h 28"/>
                <a:gd name="T12" fmla="*/ 17 w 36"/>
                <a:gd name="T13" fmla="*/ 26 h 28"/>
                <a:gd name="T14" fmla="*/ 19 w 36"/>
                <a:gd name="T15" fmla="*/ 25 h 28"/>
                <a:gd name="T16" fmla="*/ 22 w 36"/>
                <a:gd name="T17" fmla="*/ 24 h 28"/>
                <a:gd name="T18" fmla="*/ 27 w 36"/>
                <a:gd name="T19" fmla="*/ 23 h 28"/>
                <a:gd name="T20" fmla="*/ 28 w 36"/>
                <a:gd name="T21" fmla="*/ 22 h 28"/>
                <a:gd name="T22" fmla="*/ 33 w 36"/>
                <a:gd name="T23" fmla="*/ 19 h 28"/>
                <a:gd name="T24" fmla="*/ 33 w 36"/>
                <a:gd name="T25" fmla="*/ 18 h 28"/>
                <a:gd name="T26" fmla="*/ 34 w 36"/>
                <a:gd name="T27" fmla="*/ 17 h 28"/>
                <a:gd name="T28" fmla="*/ 35 w 36"/>
                <a:gd name="T29" fmla="*/ 14 h 28"/>
                <a:gd name="T30" fmla="*/ 35 w 36"/>
                <a:gd name="T31" fmla="*/ 13 h 28"/>
                <a:gd name="T32" fmla="*/ 36 w 36"/>
                <a:gd name="T33" fmla="*/ 7 h 28"/>
                <a:gd name="T34" fmla="*/ 34 w 36"/>
                <a:gd name="T35" fmla="*/ 2 h 28"/>
                <a:gd name="T36" fmla="*/ 26 w 36"/>
                <a:gd name="T37" fmla="*/ 1 h 28"/>
                <a:gd name="T38" fmla="*/ 2 w 36"/>
                <a:gd name="T39" fmla="*/ 10 h 28"/>
                <a:gd name="T40" fmla="*/ 1 w 36"/>
                <a:gd name="T41" fmla="*/ 18 h 28"/>
                <a:gd name="T42" fmla="*/ 2 w 36"/>
                <a:gd name="T43" fmla="*/ 21 h 28"/>
                <a:gd name="T44" fmla="*/ 28 w 36"/>
                <a:gd name="T45" fmla="*/ 9 h 28"/>
                <a:gd name="T46" fmla="*/ 27 w 36"/>
                <a:gd name="T47" fmla="*/ 11 h 28"/>
                <a:gd name="T48" fmla="*/ 27 w 36"/>
                <a:gd name="T49" fmla="*/ 12 h 28"/>
                <a:gd name="T50" fmla="*/ 27 w 36"/>
                <a:gd name="T51" fmla="*/ 12 h 28"/>
                <a:gd name="T52" fmla="*/ 26 w 36"/>
                <a:gd name="T53" fmla="*/ 13 h 28"/>
                <a:gd name="T54" fmla="*/ 26 w 36"/>
                <a:gd name="T55" fmla="*/ 14 h 28"/>
                <a:gd name="T56" fmla="*/ 24 w 36"/>
                <a:gd name="T57" fmla="*/ 14 h 28"/>
                <a:gd name="T58" fmla="*/ 24 w 36"/>
                <a:gd name="T59" fmla="*/ 15 h 28"/>
                <a:gd name="T60" fmla="*/ 19 w 36"/>
                <a:gd name="T61" fmla="*/ 16 h 28"/>
                <a:gd name="T62" fmla="*/ 16 w 36"/>
                <a:gd name="T63" fmla="*/ 17 h 28"/>
                <a:gd name="T64" fmla="*/ 14 w 36"/>
                <a:gd name="T65" fmla="*/ 18 h 28"/>
                <a:gd name="T66" fmla="*/ 11 w 36"/>
                <a:gd name="T67" fmla="*/ 19 h 28"/>
                <a:gd name="T68" fmla="*/ 11 w 36"/>
                <a:gd name="T69" fmla="*/ 19 h 28"/>
                <a:gd name="T70" fmla="*/ 9 w 36"/>
                <a:gd name="T71" fmla="*/ 16 h 28"/>
                <a:gd name="T72" fmla="*/ 9 w 36"/>
                <a:gd name="T73" fmla="*/ 16 h 28"/>
                <a:gd name="T74" fmla="*/ 9 w 36"/>
                <a:gd name="T75" fmla="*/ 16 h 28"/>
                <a:gd name="T76" fmla="*/ 9 w 36"/>
                <a:gd name="T77" fmla="*/ 16 h 28"/>
                <a:gd name="T78" fmla="*/ 28 w 36"/>
                <a:gd name="T79"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 h="28">
                  <a:moveTo>
                    <a:pt x="2" y="21"/>
                  </a:moveTo>
                  <a:cubicBezTo>
                    <a:pt x="2" y="21"/>
                    <a:pt x="2" y="21"/>
                    <a:pt x="2" y="21"/>
                  </a:cubicBezTo>
                  <a:cubicBezTo>
                    <a:pt x="3" y="21"/>
                    <a:pt x="3" y="21"/>
                    <a:pt x="3" y="21"/>
                  </a:cubicBezTo>
                  <a:cubicBezTo>
                    <a:pt x="3" y="22"/>
                    <a:pt x="3" y="23"/>
                    <a:pt x="3" y="23"/>
                  </a:cubicBezTo>
                  <a:cubicBezTo>
                    <a:pt x="4" y="26"/>
                    <a:pt x="6" y="28"/>
                    <a:pt x="9" y="28"/>
                  </a:cubicBezTo>
                  <a:cubicBezTo>
                    <a:pt x="10" y="28"/>
                    <a:pt x="11" y="28"/>
                    <a:pt x="12" y="28"/>
                  </a:cubicBezTo>
                  <a:cubicBezTo>
                    <a:pt x="14" y="27"/>
                    <a:pt x="15" y="27"/>
                    <a:pt x="17" y="26"/>
                  </a:cubicBezTo>
                  <a:cubicBezTo>
                    <a:pt x="17" y="26"/>
                    <a:pt x="18" y="26"/>
                    <a:pt x="19" y="25"/>
                  </a:cubicBezTo>
                  <a:cubicBezTo>
                    <a:pt x="20" y="25"/>
                    <a:pt x="21" y="25"/>
                    <a:pt x="22" y="24"/>
                  </a:cubicBezTo>
                  <a:cubicBezTo>
                    <a:pt x="23" y="24"/>
                    <a:pt x="25" y="23"/>
                    <a:pt x="27" y="23"/>
                  </a:cubicBezTo>
                  <a:cubicBezTo>
                    <a:pt x="28" y="22"/>
                    <a:pt x="28" y="22"/>
                    <a:pt x="28" y="22"/>
                  </a:cubicBezTo>
                  <a:cubicBezTo>
                    <a:pt x="29" y="22"/>
                    <a:pt x="31" y="21"/>
                    <a:pt x="33" y="19"/>
                  </a:cubicBezTo>
                  <a:cubicBezTo>
                    <a:pt x="33" y="18"/>
                    <a:pt x="33" y="18"/>
                    <a:pt x="33" y="18"/>
                  </a:cubicBezTo>
                  <a:cubicBezTo>
                    <a:pt x="34" y="18"/>
                    <a:pt x="34" y="17"/>
                    <a:pt x="34" y="17"/>
                  </a:cubicBezTo>
                  <a:cubicBezTo>
                    <a:pt x="35" y="16"/>
                    <a:pt x="35" y="15"/>
                    <a:pt x="35" y="14"/>
                  </a:cubicBezTo>
                  <a:cubicBezTo>
                    <a:pt x="35" y="13"/>
                    <a:pt x="35" y="13"/>
                    <a:pt x="35" y="13"/>
                  </a:cubicBezTo>
                  <a:cubicBezTo>
                    <a:pt x="36" y="12"/>
                    <a:pt x="36" y="9"/>
                    <a:pt x="36" y="7"/>
                  </a:cubicBezTo>
                  <a:cubicBezTo>
                    <a:pt x="36" y="5"/>
                    <a:pt x="35" y="3"/>
                    <a:pt x="34" y="2"/>
                  </a:cubicBezTo>
                  <a:cubicBezTo>
                    <a:pt x="32" y="1"/>
                    <a:pt x="30" y="0"/>
                    <a:pt x="26" y="1"/>
                  </a:cubicBezTo>
                  <a:cubicBezTo>
                    <a:pt x="26" y="1"/>
                    <a:pt x="6" y="6"/>
                    <a:pt x="2" y="10"/>
                  </a:cubicBezTo>
                  <a:cubicBezTo>
                    <a:pt x="0" y="14"/>
                    <a:pt x="1" y="17"/>
                    <a:pt x="1" y="18"/>
                  </a:cubicBezTo>
                  <a:cubicBezTo>
                    <a:pt x="1" y="19"/>
                    <a:pt x="2" y="20"/>
                    <a:pt x="2" y="21"/>
                  </a:cubicBezTo>
                  <a:close/>
                  <a:moveTo>
                    <a:pt x="28" y="9"/>
                  </a:moveTo>
                  <a:cubicBezTo>
                    <a:pt x="28" y="10"/>
                    <a:pt x="27" y="10"/>
                    <a:pt x="27" y="11"/>
                  </a:cubicBezTo>
                  <a:cubicBezTo>
                    <a:pt x="27" y="12"/>
                    <a:pt x="27" y="12"/>
                    <a:pt x="27" y="12"/>
                  </a:cubicBezTo>
                  <a:cubicBezTo>
                    <a:pt x="27" y="12"/>
                    <a:pt x="27" y="12"/>
                    <a:pt x="27" y="12"/>
                  </a:cubicBezTo>
                  <a:cubicBezTo>
                    <a:pt x="27" y="13"/>
                    <a:pt x="27" y="13"/>
                    <a:pt x="26" y="13"/>
                  </a:cubicBezTo>
                  <a:cubicBezTo>
                    <a:pt x="26" y="13"/>
                    <a:pt x="26" y="14"/>
                    <a:pt x="26" y="14"/>
                  </a:cubicBezTo>
                  <a:cubicBezTo>
                    <a:pt x="26" y="14"/>
                    <a:pt x="25" y="14"/>
                    <a:pt x="24" y="14"/>
                  </a:cubicBezTo>
                  <a:cubicBezTo>
                    <a:pt x="24" y="15"/>
                    <a:pt x="24" y="15"/>
                    <a:pt x="24" y="15"/>
                  </a:cubicBezTo>
                  <a:cubicBezTo>
                    <a:pt x="22" y="15"/>
                    <a:pt x="21" y="16"/>
                    <a:pt x="19" y="16"/>
                  </a:cubicBezTo>
                  <a:cubicBezTo>
                    <a:pt x="18" y="17"/>
                    <a:pt x="17" y="17"/>
                    <a:pt x="16" y="17"/>
                  </a:cubicBezTo>
                  <a:cubicBezTo>
                    <a:pt x="15" y="18"/>
                    <a:pt x="14" y="18"/>
                    <a:pt x="14" y="18"/>
                  </a:cubicBezTo>
                  <a:cubicBezTo>
                    <a:pt x="13" y="18"/>
                    <a:pt x="12" y="19"/>
                    <a:pt x="11" y="19"/>
                  </a:cubicBezTo>
                  <a:cubicBezTo>
                    <a:pt x="11" y="19"/>
                    <a:pt x="11" y="19"/>
                    <a:pt x="11" y="19"/>
                  </a:cubicBezTo>
                  <a:cubicBezTo>
                    <a:pt x="10" y="18"/>
                    <a:pt x="10" y="17"/>
                    <a:pt x="9" y="16"/>
                  </a:cubicBezTo>
                  <a:cubicBezTo>
                    <a:pt x="9" y="16"/>
                    <a:pt x="9" y="16"/>
                    <a:pt x="9" y="16"/>
                  </a:cubicBezTo>
                  <a:cubicBezTo>
                    <a:pt x="9" y="16"/>
                    <a:pt x="9" y="16"/>
                    <a:pt x="9" y="16"/>
                  </a:cubicBezTo>
                  <a:cubicBezTo>
                    <a:pt x="9" y="16"/>
                    <a:pt x="9" y="16"/>
                    <a:pt x="9" y="16"/>
                  </a:cubicBezTo>
                  <a:cubicBezTo>
                    <a:pt x="12" y="14"/>
                    <a:pt x="22" y="11"/>
                    <a:pt x="28" y="9"/>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a:p>
          </p:txBody>
        </p:sp>
        <p:sp>
          <p:nvSpPr>
            <p:cNvPr id="29" name="Freeform 65"/>
            <p:cNvSpPr>
              <a:spLocks noEditPoints="1"/>
            </p:cNvSpPr>
            <p:nvPr/>
          </p:nvSpPr>
          <p:spPr bwMode="auto">
            <a:xfrm>
              <a:off x="18896013" y="-6348413"/>
              <a:ext cx="354013" cy="257175"/>
            </a:xfrm>
            <a:custGeom>
              <a:avLst/>
              <a:gdLst>
                <a:gd name="T0" fmla="*/ 2 w 37"/>
                <a:gd name="T1" fmla="*/ 10 h 27"/>
                <a:gd name="T2" fmla="*/ 1 w 37"/>
                <a:gd name="T3" fmla="*/ 18 h 27"/>
                <a:gd name="T4" fmla="*/ 2 w 37"/>
                <a:gd name="T5" fmla="*/ 20 h 27"/>
                <a:gd name="T6" fmla="*/ 2 w 37"/>
                <a:gd name="T7" fmla="*/ 20 h 27"/>
                <a:gd name="T8" fmla="*/ 2 w 37"/>
                <a:gd name="T9" fmla="*/ 21 h 27"/>
                <a:gd name="T10" fmla="*/ 3 w 37"/>
                <a:gd name="T11" fmla="*/ 23 h 27"/>
                <a:gd name="T12" fmla="*/ 10 w 37"/>
                <a:gd name="T13" fmla="*/ 27 h 27"/>
                <a:gd name="T14" fmla="*/ 12 w 37"/>
                <a:gd name="T15" fmla="*/ 27 h 27"/>
                <a:gd name="T16" fmla="*/ 12 w 37"/>
                <a:gd name="T17" fmla="*/ 27 h 27"/>
                <a:gd name="T18" fmla="*/ 17 w 37"/>
                <a:gd name="T19" fmla="*/ 26 h 27"/>
                <a:gd name="T20" fmla="*/ 19 w 37"/>
                <a:gd name="T21" fmla="*/ 25 h 27"/>
                <a:gd name="T22" fmla="*/ 22 w 37"/>
                <a:gd name="T23" fmla="*/ 24 h 27"/>
                <a:gd name="T24" fmla="*/ 27 w 37"/>
                <a:gd name="T25" fmla="*/ 23 h 27"/>
                <a:gd name="T26" fmla="*/ 28 w 37"/>
                <a:gd name="T27" fmla="*/ 23 h 27"/>
                <a:gd name="T28" fmla="*/ 33 w 37"/>
                <a:gd name="T29" fmla="*/ 19 h 27"/>
                <a:gd name="T30" fmla="*/ 33 w 37"/>
                <a:gd name="T31" fmla="*/ 18 h 27"/>
                <a:gd name="T32" fmla="*/ 34 w 37"/>
                <a:gd name="T33" fmla="*/ 17 h 27"/>
                <a:gd name="T34" fmla="*/ 36 w 37"/>
                <a:gd name="T35" fmla="*/ 14 h 27"/>
                <a:gd name="T36" fmla="*/ 36 w 37"/>
                <a:gd name="T37" fmla="*/ 8 h 27"/>
                <a:gd name="T38" fmla="*/ 34 w 37"/>
                <a:gd name="T39" fmla="*/ 2 h 27"/>
                <a:gd name="T40" fmla="*/ 26 w 37"/>
                <a:gd name="T41" fmla="*/ 1 h 27"/>
                <a:gd name="T42" fmla="*/ 2 w 37"/>
                <a:gd name="T43" fmla="*/ 10 h 27"/>
                <a:gd name="T44" fmla="*/ 27 w 37"/>
                <a:gd name="T45" fmla="*/ 12 h 27"/>
                <a:gd name="T46" fmla="*/ 27 w 37"/>
                <a:gd name="T47" fmla="*/ 12 h 27"/>
                <a:gd name="T48" fmla="*/ 27 w 37"/>
                <a:gd name="T49" fmla="*/ 13 h 27"/>
                <a:gd name="T50" fmla="*/ 27 w 37"/>
                <a:gd name="T51" fmla="*/ 13 h 27"/>
                <a:gd name="T52" fmla="*/ 26 w 37"/>
                <a:gd name="T53" fmla="*/ 14 h 27"/>
                <a:gd name="T54" fmla="*/ 25 w 37"/>
                <a:gd name="T55" fmla="*/ 15 h 27"/>
                <a:gd name="T56" fmla="*/ 24 w 37"/>
                <a:gd name="T57" fmla="*/ 15 h 27"/>
                <a:gd name="T58" fmla="*/ 20 w 37"/>
                <a:gd name="T59" fmla="*/ 16 h 27"/>
                <a:gd name="T60" fmla="*/ 16 w 37"/>
                <a:gd name="T61" fmla="*/ 17 h 27"/>
                <a:gd name="T62" fmla="*/ 14 w 37"/>
                <a:gd name="T63" fmla="*/ 18 h 27"/>
                <a:gd name="T64" fmla="*/ 11 w 37"/>
                <a:gd name="T65" fmla="*/ 19 h 27"/>
                <a:gd name="T66" fmla="*/ 10 w 37"/>
                <a:gd name="T67" fmla="*/ 18 h 27"/>
                <a:gd name="T68" fmla="*/ 9 w 37"/>
                <a:gd name="T69" fmla="*/ 15 h 27"/>
                <a:gd name="T70" fmla="*/ 9 w 37"/>
                <a:gd name="T71" fmla="*/ 15 h 27"/>
                <a:gd name="T72" fmla="*/ 28 w 37"/>
                <a:gd name="T73" fmla="*/ 9 h 27"/>
                <a:gd name="T74" fmla="*/ 27 w 37"/>
                <a:gd name="T75"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 h="27">
                  <a:moveTo>
                    <a:pt x="2" y="10"/>
                  </a:moveTo>
                  <a:cubicBezTo>
                    <a:pt x="0" y="12"/>
                    <a:pt x="0" y="15"/>
                    <a:pt x="1" y="18"/>
                  </a:cubicBezTo>
                  <a:cubicBezTo>
                    <a:pt x="1" y="19"/>
                    <a:pt x="2" y="20"/>
                    <a:pt x="2" y="20"/>
                  </a:cubicBezTo>
                  <a:cubicBezTo>
                    <a:pt x="2" y="20"/>
                    <a:pt x="2" y="21"/>
                    <a:pt x="2" y="20"/>
                  </a:cubicBezTo>
                  <a:cubicBezTo>
                    <a:pt x="2" y="21"/>
                    <a:pt x="2" y="21"/>
                    <a:pt x="2" y="21"/>
                  </a:cubicBezTo>
                  <a:cubicBezTo>
                    <a:pt x="3" y="22"/>
                    <a:pt x="3" y="22"/>
                    <a:pt x="3" y="23"/>
                  </a:cubicBezTo>
                  <a:cubicBezTo>
                    <a:pt x="4" y="24"/>
                    <a:pt x="5" y="27"/>
                    <a:pt x="10" y="27"/>
                  </a:cubicBezTo>
                  <a:cubicBezTo>
                    <a:pt x="10" y="27"/>
                    <a:pt x="11" y="27"/>
                    <a:pt x="12" y="27"/>
                  </a:cubicBezTo>
                  <a:cubicBezTo>
                    <a:pt x="12" y="27"/>
                    <a:pt x="12" y="27"/>
                    <a:pt x="12" y="27"/>
                  </a:cubicBezTo>
                  <a:cubicBezTo>
                    <a:pt x="14" y="27"/>
                    <a:pt x="15" y="26"/>
                    <a:pt x="17" y="26"/>
                  </a:cubicBezTo>
                  <a:cubicBezTo>
                    <a:pt x="17" y="26"/>
                    <a:pt x="18" y="25"/>
                    <a:pt x="19" y="25"/>
                  </a:cubicBezTo>
                  <a:cubicBezTo>
                    <a:pt x="20" y="25"/>
                    <a:pt x="21" y="25"/>
                    <a:pt x="22" y="24"/>
                  </a:cubicBezTo>
                  <a:cubicBezTo>
                    <a:pt x="23" y="24"/>
                    <a:pt x="25" y="23"/>
                    <a:pt x="27" y="23"/>
                  </a:cubicBezTo>
                  <a:cubicBezTo>
                    <a:pt x="28" y="23"/>
                    <a:pt x="28" y="23"/>
                    <a:pt x="28" y="23"/>
                  </a:cubicBezTo>
                  <a:cubicBezTo>
                    <a:pt x="29" y="22"/>
                    <a:pt x="32" y="21"/>
                    <a:pt x="33" y="19"/>
                  </a:cubicBezTo>
                  <a:cubicBezTo>
                    <a:pt x="33" y="18"/>
                    <a:pt x="33" y="18"/>
                    <a:pt x="33" y="18"/>
                  </a:cubicBezTo>
                  <a:cubicBezTo>
                    <a:pt x="34" y="18"/>
                    <a:pt x="34" y="18"/>
                    <a:pt x="34" y="17"/>
                  </a:cubicBezTo>
                  <a:cubicBezTo>
                    <a:pt x="35" y="16"/>
                    <a:pt x="35" y="15"/>
                    <a:pt x="36" y="14"/>
                  </a:cubicBezTo>
                  <a:cubicBezTo>
                    <a:pt x="36" y="12"/>
                    <a:pt x="37" y="10"/>
                    <a:pt x="36" y="8"/>
                  </a:cubicBezTo>
                  <a:cubicBezTo>
                    <a:pt x="36" y="5"/>
                    <a:pt x="35" y="4"/>
                    <a:pt x="34" y="2"/>
                  </a:cubicBezTo>
                  <a:cubicBezTo>
                    <a:pt x="32" y="1"/>
                    <a:pt x="30" y="0"/>
                    <a:pt x="26" y="1"/>
                  </a:cubicBezTo>
                  <a:cubicBezTo>
                    <a:pt x="26" y="1"/>
                    <a:pt x="5" y="5"/>
                    <a:pt x="2" y="10"/>
                  </a:cubicBezTo>
                  <a:close/>
                  <a:moveTo>
                    <a:pt x="27" y="12"/>
                  </a:moveTo>
                  <a:cubicBezTo>
                    <a:pt x="27" y="12"/>
                    <a:pt x="27" y="12"/>
                    <a:pt x="27" y="12"/>
                  </a:cubicBezTo>
                  <a:cubicBezTo>
                    <a:pt x="27" y="12"/>
                    <a:pt x="27" y="13"/>
                    <a:pt x="27" y="13"/>
                  </a:cubicBezTo>
                  <a:cubicBezTo>
                    <a:pt x="27" y="13"/>
                    <a:pt x="27" y="13"/>
                    <a:pt x="27" y="13"/>
                  </a:cubicBezTo>
                  <a:cubicBezTo>
                    <a:pt x="26" y="14"/>
                    <a:pt x="26" y="14"/>
                    <a:pt x="26" y="14"/>
                  </a:cubicBezTo>
                  <a:cubicBezTo>
                    <a:pt x="26" y="14"/>
                    <a:pt x="25" y="14"/>
                    <a:pt x="25" y="15"/>
                  </a:cubicBezTo>
                  <a:cubicBezTo>
                    <a:pt x="24" y="15"/>
                    <a:pt x="24" y="15"/>
                    <a:pt x="24" y="15"/>
                  </a:cubicBezTo>
                  <a:cubicBezTo>
                    <a:pt x="23" y="15"/>
                    <a:pt x="21" y="16"/>
                    <a:pt x="20" y="16"/>
                  </a:cubicBezTo>
                  <a:cubicBezTo>
                    <a:pt x="19" y="16"/>
                    <a:pt x="17" y="17"/>
                    <a:pt x="16" y="17"/>
                  </a:cubicBezTo>
                  <a:cubicBezTo>
                    <a:pt x="15" y="17"/>
                    <a:pt x="15" y="17"/>
                    <a:pt x="14" y="18"/>
                  </a:cubicBezTo>
                  <a:cubicBezTo>
                    <a:pt x="13" y="18"/>
                    <a:pt x="12" y="18"/>
                    <a:pt x="11" y="19"/>
                  </a:cubicBezTo>
                  <a:cubicBezTo>
                    <a:pt x="10" y="18"/>
                    <a:pt x="10" y="18"/>
                    <a:pt x="10" y="18"/>
                  </a:cubicBezTo>
                  <a:cubicBezTo>
                    <a:pt x="10" y="17"/>
                    <a:pt x="9" y="16"/>
                    <a:pt x="9" y="15"/>
                  </a:cubicBezTo>
                  <a:cubicBezTo>
                    <a:pt x="9" y="15"/>
                    <a:pt x="9" y="15"/>
                    <a:pt x="9" y="15"/>
                  </a:cubicBezTo>
                  <a:cubicBezTo>
                    <a:pt x="12" y="13"/>
                    <a:pt x="22" y="11"/>
                    <a:pt x="28" y="9"/>
                  </a:cubicBezTo>
                  <a:cubicBezTo>
                    <a:pt x="28" y="10"/>
                    <a:pt x="28" y="11"/>
                    <a:pt x="27" y="12"/>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a:p>
          </p:txBody>
        </p:sp>
        <p:sp>
          <p:nvSpPr>
            <p:cNvPr id="30" name="Freeform 66"/>
            <p:cNvSpPr>
              <a:spLocks noEditPoints="1"/>
            </p:cNvSpPr>
            <p:nvPr/>
          </p:nvSpPr>
          <p:spPr bwMode="auto">
            <a:xfrm>
              <a:off x="18867438" y="-5995988"/>
              <a:ext cx="344488" cy="276225"/>
            </a:xfrm>
            <a:custGeom>
              <a:avLst/>
              <a:gdLst>
                <a:gd name="T0" fmla="*/ 33 w 36"/>
                <a:gd name="T1" fmla="*/ 2 h 29"/>
                <a:gd name="T2" fmla="*/ 25 w 36"/>
                <a:gd name="T3" fmla="*/ 1 h 29"/>
                <a:gd name="T4" fmla="*/ 2 w 36"/>
                <a:gd name="T5" fmla="*/ 12 h 29"/>
                <a:gd name="T6" fmla="*/ 1 w 36"/>
                <a:gd name="T7" fmla="*/ 20 h 29"/>
                <a:gd name="T8" fmla="*/ 3 w 36"/>
                <a:gd name="T9" fmla="*/ 22 h 29"/>
                <a:gd name="T10" fmla="*/ 3 w 36"/>
                <a:gd name="T11" fmla="*/ 23 h 29"/>
                <a:gd name="T12" fmla="*/ 3 w 36"/>
                <a:gd name="T13" fmla="*/ 23 h 29"/>
                <a:gd name="T14" fmla="*/ 4 w 36"/>
                <a:gd name="T15" fmla="*/ 25 h 29"/>
                <a:gd name="T16" fmla="*/ 11 w 36"/>
                <a:gd name="T17" fmla="*/ 29 h 29"/>
                <a:gd name="T18" fmla="*/ 14 w 36"/>
                <a:gd name="T19" fmla="*/ 28 h 29"/>
                <a:gd name="T20" fmla="*/ 18 w 36"/>
                <a:gd name="T21" fmla="*/ 26 h 29"/>
                <a:gd name="T22" fmla="*/ 20 w 36"/>
                <a:gd name="T23" fmla="*/ 26 h 29"/>
                <a:gd name="T24" fmla="*/ 23 w 36"/>
                <a:gd name="T25" fmla="*/ 25 h 29"/>
                <a:gd name="T26" fmla="*/ 28 w 36"/>
                <a:gd name="T27" fmla="*/ 22 h 29"/>
                <a:gd name="T28" fmla="*/ 29 w 36"/>
                <a:gd name="T29" fmla="*/ 22 h 29"/>
                <a:gd name="T30" fmla="*/ 34 w 36"/>
                <a:gd name="T31" fmla="*/ 18 h 29"/>
                <a:gd name="T32" fmla="*/ 34 w 36"/>
                <a:gd name="T33" fmla="*/ 18 h 29"/>
                <a:gd name="T34" fmla="*/ 35 w 36"/>
                <a:gd name="T35" fmla="*/ 16 h 29"/>
                <a:gd name="T36" fmla="*/ 36 w 36"/>
                <a:gd name="T37" fmla="*/ 13 h 29"/>
                <a:gd name="T38" fmla="*/ 36 w 36"/>
                <a:gd name="T39" fmla="*/ 13 h 29"/>
                <a:gd name="T40" fmla="*/ 36 w 36"/>
                <a:gd name="T41" fmla="*/ 7 h 29"/>
                <a:gd name="T42" fmla="*/ 33 w 36"/>
                <a:gd name="T43" fmla="*/ 2 h 29"/>
                <a:gd name="T44" fmla="*/ 28 w 36"/>
                <a:gd name="T45" fmla="*/ 11 h 29"/>
                <a:gd name="T46" fmla="*/ 27 w 36"/>
                <a:gd name="T47" fmla="*/ 12 h 29"/>
                <a:gd name="T48" fmla="*/ 27 w 36"/>
                <a:gd name="T49" fmla="*/ 12 h 29"/>
                <a:gd name="T50" fmla="*/ 27 w 36"/>
                <a:gd name="T51" fmla="*/ 13 h 29"/>
                <a:gd name="T52" fmla="*/ 27 w 36"/>
                <a:gd name="T53" fmla="*/ 14 h 29"/>
                <a:gd name="T54" fmla="*/ 25 w 36"/>
                <a:gd name="T55" fmla="*/ 15 h 29"/>
                <a:gd name="T56" fmla="*/ 24 w 36"/>
                <a:gd name="T57" fmla="*/ 15 h 29"/>
                <a:gd name="T58" fmla="*/ 20 w 36"/>
                <a:gd name="T59" fmla="*/ 17 h 29"/>
                <a:gd name="T60" fmla="*/ 17 w 36"/>
                <a:gd name="T61" fmla="*/ 18 h 29"/>
                <a:gd name="T62" fmla="*/ 15 w 36"/>
                <a:gd name="T63" fmla="*/ 19 h 29"/>
                <a:gd name="T64" fmla="*/ 11 w 36"/>
                <a:gd name="T65" fmla="*/ 20 h 29"/>
                <a:gd name="T66" fmla="*/ 11 w 36"/>
                <a:gd name="T67" fmla="*/ 19 h 29"/>
                <a:gd name="T68" fmla="*/ 10 w 36"/>
                <a:gd name="T69" fmla="*/ 17 h 29"/>
                <a:gd name="T70" fmla="*/ 9 w 36"/>
                <a:gd name="T71" fmla="*/ 17 h 29"/>
                <a:gd name="T72" fmla="*/ 28 w 36"/>
                <a:gd name="T73" fmla="*/ 9 h 29"/>
                <a:gd name="T74" fmla="*/ 28 w 36"/>
                <a:gd name="T75" fmla="*/ 1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 h="29">
                  <a:moveTo>
                    <a:pt x="33" y="2"/>
                  </a:moveTo>
                  <a:cubicBezTo>
                    <a:pt x="31" y="1"/>
                    <a:pt x="29" y="0"/>
                    <a:pt x="25" y="1"/>
                  </a:cubicBezTo>
                  <a:cubicBezTo>
                    <a:pt x="24" y="1"/>
                    <a:pt x="5" y="7"/>
                    <a:pt x="2" y="12"/>
                  </a:cubicBezTo>
                  <a:cubicBezTo>
                    <a:pt x="0" y="14"/>
                    <a:pt x="0" y="17"/>
                    <a:pt x="1" y="20"/>
                  </a:cubicBezTo>
                  <a:cubicBezTo>
                    <a:pt x="2" y="21"/>
                    <a:pt x="3" y="22"/>
                    <a:pt x="3" y="22"/>
                  </a:cubicBezTo>
                  <a:cubicBezTo>
                    <a:pt x="3" y="23"/>
                    <a:pt x="3" y="23"/>
                    <a:pt x="3" y="23"/>
                  </a:cubicBezTo>
                  <a:cubicBezTo>
                    <a:pt x="3" y="23"/>
                    <a:pt x="3" y="23"/>
                    <a:pt x="3" y="23"/>
                  </a:cubicBezTo>
                  <a:cubicBezTo>
                    <a:pt x="4" y="24"/>
                    <a:pt x="4" y="24"/>
                    <a:pt x="4" y="25"/>
                  </a:cubicBezTo>
                  <a:cubicBezTo>
                    <a:pt x="6" y="27"/>
                    <a:pt x="8" y="29"/>
                    <a:pt x="11" y="29"/>
                  </a:cubicBezTo>
                  <a:cubicBezTo>
                    <a:pt x="12" y="29"/>
                    <a:pt x="13" y="29"/>
                    <a:pt x="14" y="28"/>
                  </a:cubicBezTo>
                  <a:cubicBezTo>
                    <a:pt x="15" y="28"/>
                    <a:pt x="17" y="27"/>
                    <a:pt x="18" y="26"/>
                  </a:cubicBezTo>
                  <a:cubicBezTo>
                    <a:pt x="19" y="26"/>
                    <a:pt x="19" y="26"/>
                    <a:pt x="20" y="26"/>
                  </a:cubicBezTo>
                  <a:cubicBezTo>
                    <a:pt x="21" y="25"/>
                    <a:pt x="22" y="25"/>
                    <a:pt x="23" y="25"/>
                  </a:cubicBezTo>
                  <a:cubicBezTo>
                    <a:pt x="25" y="24"/>
                    <a:pt x="26" y="23"/>
                    <a:pt x="28" y="22"/>
                  </a:cubicBezTo>
                  <a:cubicBezTo>
                    <a:pt x="29" y="22"/>
                    <a:pt x="29" y="22"/>
                    <a:pt x="29" y="22"/>
                  </a:cubicBezTo>
                  <a:cubicBezTo>
                    <a:pt x="30" y="21"/>
                    <a:pt x="33" y="20"/>
                    <a:pt x="34" y="18"/>
                  </a:cubicBezTo>
                  <a:cubicBezTo>
                    <a:pt x="34" y="18"/>
                    <a:pt x="34" y="18"/>
                    <a:pt x="34" y="18"/>
                  </a:cubicBezTo>
                  <a:cubicBezTo>
                    <a:pt x="34" y="17"/>
                    <a:pt x="35" y="17"/>
                    <a:pt x="35" y="16"/>
                  </a:cubicBezTo>
                  <a:cubicBezTo>
                    <a:pt x="36" y="15"/>
                    <a:pt x="36" y="14"/>
                    <a:pt x="36" y="13"/>
                  </a:cubicBezTo>
                  <a:cubicBezTo>
                    <a:pt x="36" y="13"/>
                    <a:pt x="36" y="13"/>
                    <a:pt x="36" y="13"/>
                  </a:cubicBezTo>
                  <a:cubicBezTo>
                    <a:pt x="36" y="11"/>
                    <a:pt x="36" y="9"/>
                    <a:pt x="36" y="7"/>
                  </a:cubicBezTo>
                  <a:cubicBezTo>
                    <a:pt x="36" y="4"/>
                    <a:pt x="34" y="3"/>
                    <a:pt x="33" y="2"/>
                  </a:cubicBezTo>
                  <a:close/>
                  <a:moveTo>
                    <a:pt x="28" y="11"/>
                  </a:moveTo>
                  <a:cubicBezTo>
                    <a:pt x="27" y="12"/>
                    <a:pt x="27" y="12"/>
                    <a:pt x="27" y="12"/>
                  </a:cubicBezTo>
                  <a:cubicBezTo>
                    <a:pt x="27" y="12"/>
                    <a:pt x="27" y="12"/>
                    <a:pt x="27" y="12"/>
                  </a:cubicBezTo>
                  <a:cubicBezTo>
                    <a:pt x="27" y="13"/>
                    <a:pt x="27" y="13"/>
                    <a:pt x="27" y="13"/>
                  </a:cubicBezTo>
                  <a:cubicBezTo>
                    <a:pt x="27" y="13"/>
                    <a:pt x="27" y="14"/>
                    <a:pt x="27" y="14"/>
                  </a:cubicBezTo>
                  <a:cubicBezTo>
                    <a:pt x="26" y="14"/>
                    <a:pt x="26" y="14"/>
                    <a:pt x="25" y="15"/>
                  </a:cubicBezTo>
                  <a:cubicBezTo>
                    <a:pt x="24" y="15"/>
                    <a:pt x="24" y="15"/>
                    <a:pt x="24" y="15"/>
                  </a:cubicBezTo>
                  <a:cubicBezTo>
                    <a:pt x="23" y="15"/>
                    <a:pt x="22" y="16"/>
                    <a:pt x="20" y="17"/>
                  </a:cubicBezTo>
                  <a:cubicBezTo>
                    <a:pt x="19" y="17"/>
                    <a:pt x="18" y="17"/>
                    <a:pt x="17" y="18"/>
                  </a:cubicBezTo>
                  <a:cubicBezTo>
                    <a:pt x="16" y="18"/>
                    <a:pt x="15" y="18"/>
                    <a:pt x="15" y="19"/>
                  </a:cubicBezTo>
                  <a:cubicBezTo>
                    <a:pt x="14" y="19"/>
                    <a:pt x="13" y="20"/>
                    <a:pt x="11" y="20"/>
                  </a:cubicBezTo>
                  <a:cubicBezTo>
                    <a:pt x="11" y="19"/>
                    <a:pt x="11" y="19"/>
                    <a:pt x="11" y="19"/>
                  </a:cubicBezTo>
                  <a:cubicBezTo>
                    <a:pt x="11" y="18"/>
                    <a:pt x="10" y="17"/>
                    <a:pt x="10" y="17"/>
                  </a:cubicBezTo>
                  <a:cubicBezTo>
                    <a:pt x="9" y="17"/>
                    <a:pt x="9" y="17"/>
                    <a:pt x="9" y="17"/>
                  </a:cubicBezTo>
                  <a:cubicBezTo>
                    <a:pt x="12" y="15"/>
                    <a:pt x="22" y="11"/>
                    <a:pt x="28" y="9"/>
                  </a:cubicBezTo>
                  <a:cubicBezTo>
                    <a:pt x="28" y="10"/>
                    <a:pt x="28" y="11"/>
                    <a:pt x="28" y="11"/>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a:p>
          </p:txBody>
        </p:sp>
        <p:sp>
          <p:nvSpPr>
            <p:cNvPr id="31" name="Freeform 67"/>
            <p:cNvSpPr>
              <a:spLocks noEditPoints="1"/>
            </p:cNvSpPr>
            <p:nvPr/>
          </p:nvSpPr>
          <p:spPr bwMode="auto">
            <a:xfrm>
              <a:off x="18581688" y="-5805488"/>
              <a:ext cx="1096963" cy="563563"/>
            </a:xfrm>
            <a:custGeom>
              <a:avLst/>
              <a:gdLst>
                <a:gd name="T0" fmla="*/ 114 w 115"/>
                <a:gd name="T1" fmla="*/ 10 h 59"/>
                <a:gd name="T2" fmla="*/ 114 w 115"/>
                <a:gd name="T3" fmla="*/ 9 h 59"/>
                <a:gd name="T4" fmla="*/ 111 w 115"/>
                <a:gd name="T5" fmla="*/ 2 h 59"/>
                <a:gd name="T6" fmla="*/ 105 w 115"/>
                <a:gd name="T7" fmla="*/ 1 h 59"/>
                <a:gd name="T8" fmla="*/ 96 w 115"/>
                <a:gd name="T9" fmla="*/ 3 h 59"/>
                <a:gd name="T10" fmla="*/ 93 w 115"/>
                <a:gd name="T11" fmla="*/ 4 h 59"/>
                <a:gd name="T12" fmla="*/ 67 w 115"/>
                <a:gd name="T13" fmla="*/ 13 h 59"/>
                <a:gd name="T14" fmla="*/ 54 w 115"/>
                <a:gd name="T15" fmla="*/ 18 h 59"/>
                <a:gd name="T16" fmla="*/ 41 w 115"/>
                <a:gd name="T17" fmla="*/ 24 h 59"/>
                <a:gd name="T18" fmla="*/ 35 w 115"/>
                <a:gd name="T19" fmla="*/ 26 h 59"/>
                <a:gd name="T20" fmla="*/ 26 w 115"/>
                <a:gd name="T21" fmla="*/ 30 h 59"/>
                <a:gd name="T22" fmla="*/ 23 w 115"/>
                <a:gd name="T23" fmla="*/ 30 h 59"/>
                <a:gd name="T24" fmla="*/ 2 w 115"/>
                <a:gd name="T25" fmla="*/ 41 h 59"/>
                <a:gd name="T26" fmla="*/ 3 w 115"/>
                <a:gd name="T27" fmla="*/ 50 h 59"/>
                <a:gd name="T28" fmla="*/ 3 w 115"/>
                <a:gd name="T29" fmla="*/ 51 h 59"/>
                <a:gd name="T30" fmla="*/ 4 w 115"/>
                <a:gd name="T31" fmla="*/ 52 h 59"/>
                <a:gd name="T32" fmla="*/ 9 w 115"/>
                <a:gd name="T33" fmla="*/ 58 h 59"/>
                <a:gd name="T34" fmla="*/ 12 w 115"/>
                <a:gd name="T35" fmla="*/ 59 h 59"/>
                <a:gd name="T36" fmla="*/ 21 w 115"/>
                <a:gd name="T37" fmla="*/ 56 h 59"/>
                <a:gd name="T38" fmla="*/ 23 w 115"/>
                <a:gd name="T39" fmla="*/ 55 h 59"/>
                <a:gd name="T40" fmla="*/ 31 w 115"/>
                <a:gd name="T41" fmla="*/ 52 h 59"/>
                <a:gd name="T42" fmla="*/ 43 w 115"/>
                <a:gd name="T43" fmla="*/ 48 h 59"/>
                <a:gd name="T44" fmla="*/ 62 w 115"/>
                <a:gd name="T45" fmla="*/ 41 h 59"/>
                <a:gd name="T46" fmla="*/ 82 w 115"/>
                <a:gd name="T47" fmla="*/ 35 h 59"/>
                <a:gd name="T48" fmla="*/ 91 w 115"/>
                <a:gd name="T49" fmla="*/ 32 h 59"/>
                <a:gd name="T50" fmla="*/ 105 w 115"/>
                <a:gd name="T51" fmla="*/ 28 h 59"/>
                <a:gd name="T52" fmla="*/ 114 w 115"/>
                <a:gd name="T53" fmla="*/ 11 h 59"/>
                <a:gd name="T54" fmla="*/ 114 w 115"/>
                <a:gd name="T55" fmla="*/ 10 h 59"/>
                <a:gd name="T56" fmla="*/ 102 w 115"/>
                <a:gd name="T57" fmla="*/ 20 h 59"/>
                <a:gd name="T58" fmla="*/ 89 w 115"/>
                <a:gd name="T59" fmla="*/ 24 h 59"/>
                <a:gd name="T60" fmla="*/ 79 w 115"/>
                <a:gd name="T61" fmla="*/ 26 h 59"/>
                <a:gd name="T62" fmla="*/ 59 w 115"/>
                <a:gd name="T63" fmla="*/ 33 h 59"/>
                <a:gd name="T64" fmla="*/ 40 w 115"/>
                <a:gd name="T65" fmla="*/ 40 h 59"/>
                <a:gd name="T66" fmla="*/ 28 w 115"/>
                <a:gd name="T67" fmla="*/ 44 h 59"/>
                <a:gd name="T68" fmla="*/ 20 w 115"/>
                <a:gd name="T69" fmla="*/ 47 h 59"/>
                <a:gd name="T70" fmla="*/ 18 w 115"/>
                <a:gd name="T71" fmla="*/ 48 h 59"/>
                <a:gd name="T72" fmla="*/ 12 w 115"/>
                <a:gd name="T73" fmla="*/ 50 h 59"/>
                <a:gd name="T74" fmla="*/ 12 w 115"/>
                <a:gd name="T75" fmla="*/ 49 h 59"/>
                <a:gd name="T76" fmla="*/ 11 w 115"/>
                <a:gd name="T77" fmla="*/ 47 h 59"/>
                <a:gd name="T78" fmla="*/ 11 w 115"/>
                <a:gd name="T79" fmla="*/ 46 h 59"/>
                <a:gd name="T80" fmla="*/ 10 w 115"/>
                <a:gd name="T81" fmla="*/ 44 h 59"/>
                <a:gd name="T82" fmla="*/ 26 w 115"/>
                <a:gd name="T83" fmla="*/ 38 h 59"/>
                <a:gd name="T84" fmla="*/ 28 w 115"/>
                <a:gd name="T85" fmla="*/ 38 h 59"/>
                <a:gd name="T86" fmla="*/ 38 w 115"/>
                <a:gd name="T87" fmla="*/ 34 h 59"/>
                <a:gd name="T88" fmla="*/ 44 w 115"/>
                <a:gd name="T89" fmla="*/ 32 h 59"/>
                <a:gd name="T90" fmla="*/ 58 w 115"/>
                <a:gd name="T91" fmla="*/ 26 h 59"/>
                <a:gd name="T92" fmla="*/ 70 w 115"/>
                <a:gd name="T93" fmla="*/ 21 h 59"/>
                <a:gd name="T94" fmla="*/ 70 w 115"/>
                <a:gd name="T95" fmla="*/ 21 h 59"/>
                <a:gd name="T96" fmla="*/ 95 w 115"/>
                <a:gd name="T97" fmla="*/ 12 h 59"/>
                <a:gd name="T98" fmla="*/ 99 w 115"/>
                <a:gd name="T99" fmla="*/ 11 h 59"/>
                <a:gd name="T100" fmla="*/ 105 w 115"/>
                <a:gd name="T101" fmla="*/ 9 h 59"/>
                <a:gd name="T102" fmla="*/ 105 w 115"/>
                <a:gd name="T103" fmla="*/ 10 h 59"/>
                <a:gd name="T104" fmla="*/ 105 w 115"/>
                <a:gd name="T105" fmla="*/ 11 h 59"/>
                <a:gd name="T106" fmla="*/ 105 w 115"/>
                <a:gd name="T107" fmla="*/ 12 h 59"/>
                <a:gd name="T108" fmla="*/ 102 w 115"/>
                <a:gd name="T109"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5" h="59">
                  <a:moveTo>
                    <a:pt x="114" y="10"/>
                  </a:moveTo>
                  <a:cubicBezTo>
                    <a:pt x="114" y="10"/>
                    <a:pt x="114" y="10"/>
                    <a:pt x="114" y="9"/>
                  </a:cubicBezTo>
                  <a:cubicBezTo>
                    <a:pt x="114" y="7"/>
                    <a:pt x="113" y="4"/>
                    <a:pt x="111" y="2"/>
                  </a:cubicBezTo>
                  <a:cubicBezTo>
                    <a:pt x="110" y="1"/>
                    <a:pt x="108" y="0"/>
                    <a:pt x="105" y="1"/>
                  </a:cubicBezTo>
                  <a:cubicBezTo>
                    <a:pt x="102" y="1"/>
                    <a:pt x="99" y="2"/>
                    <a:pt x="96" y="3"/>
                  </a:cubicBezTo>
                  <a:cubicBezTo>
                    <a:pt x="95" y="3"/>
                    <a:pt x="94" y="4"/>
                    <a:pt x="93" y="4"/>
                  </a:cubicBezTo>
                  <a:cubicBezTo>
                    <a:pt x="85" y="6"/>
                    <a:pt x="77" y="9"/>
                    <a:pt x="67" y="13"/>
                  </a:cubicBezTo>
                  <a:cubicBezTo>
                    <a:pt x="63" y="14"/>
                    <a:pt x="58" y="16"/>
                    <a:pt x="54" y="18"/>
                  </a:cubicBezTo>
                  <a:cubicBezTo>
                    <a:pt x="50" y="21"/>
                    <a:pt x="46" y="23"/>
                    <a:pt x="41" y="24"/>
                  </a:cubicBezTo>
                  <a:cubicBezTo>
                    <a:pt x="39" y="25"/>
                    <a:pt x="37" y="26"/>
                    <a:pt x="35" y="26"/>
                  </a:cubicBezTo>
                  <a:cubicBezTo>
                    <a:pt x="32" y="27"/>
                    <a:pt x="29" y="29"/>
                    <a:pt x="26" y="30"/>
                  </a:cubicBezTo>
                  <a:cubicBezTo>
                    <a:pt x="25" y="30"/>
                    <a:pt x="24" y="30"/>
                    <a:pt x="23" y="30"/>
                  </a:cubicBezTo>
                  <a:cubicBezTo>
                    <a:pt x="8" y="35"/>
                    <a:pt x="3" y="37"/>
                    <a:pt x="2" y="41"/>
                  </a:cubicBezTo>
                  <a:cubicBezTo>
                    <a:pt x="0" y="45"/>
                    <a:pt x="2" y="48"/>
                    <a:pt x="3" y="50"/>
                  </a:cubicBezTo>
                  <a:cubicBezTo>
                    <a:pt x="3" y="51"/>
                    <a:pt x="3" y="51"/>
                    <a:pt x="3" y="51"/>
                  </a:cubicBezTo>
                  <a:cubicBezTo>
                    <a:pt x="3" y="51"/>
                    <a:pt x="4" y="51"/>
                    <a:pt x="4" y="52"/>
                  </a:cubicBezTo>
                  <a:cubicBezTo>
                    <a:pt x="4" y="54"/>
                    <a:pt x="5" y="56"/>
                    <a:pt x="9" y="58"/>
                  </a:cubicBezTo>
                  <a:cubicBezTo>
                    <a:pt x="10" y="58"/>
                    <a:pt x="11" y="59"/>
                    <a:pt x="12" y="59"/>
                  </a:cubicBezTo>
                  <a:cubicBezTo>
                    <a:pt x="15" y="59"/>
                    <a:pt x="18" y="57"/>
                    <a:pt x="21" y="56"/>
                  </a:cubicBezTo>
                  <a:cubicBezTo>
                    <a:pt x="22" y="56"/>
                    <a:pt x="23" y="56"/>
                    <a:pt x="23" y="55"/>
                  </a:cubicBezTo>
                  <a:cubicBezTo>
                    <a:pt x="26" y="54"/>
                    <a:pt x="28" y="53"/>
                    <a:pt x="31" y="52"/>
                  </a:cubicBezTo>
                  <a:cubicBezTo>
                    <a:pt x="35" y="51"/>
                    <a:pt x="39" y="49"/>
                    <a:pt x="43" y="48"/>
                  </a:cubicBezTo>
                  <a:cubicBezTo>
                    <a:pt x="49" y="46"/>
                    <a:pt x="56" y="44"/>
                    <a:pt x="62" y="41"/>
                  </a:cubicBezTo>
                  <a:cubicBezTo>
                    <a:pt x="68" y="39"/>
                    <a:pt x="75" y="37"/>
                    <a:pt x="82" y="35"/>
                  </a:cubicBezTo>
                  <a:cubicBezTo>
                    <a:pt x="85" y="34"/>
                    <a:pt x="88" y="33"/>
                    <a:pt x="91" y="32"/>
                  </a:cubicBezTo>
                  <a:cubicBezTo>
                    <a:pt x="96" y="31"/>
                    <a:pt x="101" y="30"/>
                    <a:pt x="105" y="28"/>
                  </a:cubicBezTo>
                  <a:cubicBezTo>
                    <a:pt x="115" y="24"/>
                    <a:pt x="114" y="16"/>
                    <a:pt x="114" y="11"/>
                  </a:cubicBezTo>
                  <a:lnTo>
                    <a:pt x="114" y="10"/>
                  </a:lnTo>
                  <a:close/>
                  <a:moveTo>
                    <a:pt x="102" y="20"/>
                  </a:moveTo>
                  <a:cubicBezTo>
                    <a:pt x="98" y="22"/>
                    <a:pt x="94" y="23"/>
                    <a:pt x="89" y="24"/>
                  </a:cubicBezTo>
                  <a:cubicBezTo>
                    <a:pt x="86" y="25"/>
                    <a:pt x="82" y="25"/>
                    <a:pt x="79" y="26"/>
                  </a:cubicBezTo>
                  <a:cubicBezTo>
                    <a:pt x="72" y="29"/>
                    <a:pt x="66" y="31"/>
                    <a:pt x="59" y="33"/>
                  </a:cubicBezTo>
                  <a:cubicBezTo>
                    <a:pt x="53" y="36"/>
                    <a:pt x="46" y="38"/>
                    <a:pt x="40" y="40"/>
                  </a:cubicBezTo>
                  <a:cubicBezTo>
                    <a:pt x="36" y="41"/>
                    <a:pt x="32" y="43"/>
                    <a:pt x="28" y="44"/>
                  </a:cubicBezTo>
                  <a:cubicBezTo>
                    <a:pt x="25" y="45"/>
                    <a:pt x="23" y="46"/>
                    <a:pt x="20" y="47"/>
                  </a:cubicBezTo>
                  <a:cubicBezTo>
                    <a:pt x="20" y="48"/>
                    <a:pt x="19" y="48"/>
                    <a:pt x="18" y="48"/>
                  </a:cubicBezTo>
                  <a:cubicBezTo>
                    <a:pt x="16" y="49"/>
                    <a:pt x="14" y="50"/>
                    <a:pt x="12" y="50"/>
                  </a:cubicBezTo>
                  <a:cubicBezTo>
                    <a:pt x="12" y="50"/>
                    <a:pt x="12" y="49"/>
                    <a:pt x="12" y="49"/>
                  </a:cubicBezTo>
                  <a:cubicBezTo>
                    <a:pt x="11" y="48"/>
                    <a:pt x="11" y="47"/>
                    <a:pt x="11" y="47"/>
                  </a:cubicBezTo>
                  <a:cubicBezTo>
                    <a:pt x="11" y="46"/>
                    <a:pt x="11" y="46"/>
                    <a:pt x="11" y="46"/>
                  </a:cubicBezTo>
                  <a:cubicBezTo>
                    <a:pt x="10" y="46"/>
                    <a:pt x="10" y="45"/>
                    <a:pt x="10" y="44"/>
                  </a:cubicBezTo>
                  <a:cubicBezTo>
                    <a:pt x="12" y="43"/>
                    <a:pt x="17" y="41"/>
                    <a:pt x="26" y="38"/>
                  </a:cubicBezTo>
                  <a:cubicBezTo>
                    <a:pt x="27" y="38"/>
                    <a:pt x="28" y="38"/>
                    <a:pt x="28" y="38"/>
                  </a:cubicBezTo>
                  <a:cubicBezTo>
                    <a:pt x="31" y="37"/>
                    <a:pt x="35" y="35"/>
                    <a:pt x="38" y="34"/>
                  </a:cubicBezTo>
                  <a:cubicBezTo>
                    <a:pt x="40" y="34"/>
                    <a:pt x="42" y="33"/>
                    <a:pt x="44" y="32"/>
                  </a:cubicBezTo>
                  <a:cubicBezTo>
                    <a:pt x="49" y="31"/>
                    <a:pt x="54" y="28"/>
                    <a:pt x="58" y="26"/>
                  </a:cubicBezTo>
                  <a:cubicBezTo>
                    <a:pt x="62" y="24"/>
                    <a:pt x="66" y="22"/>
                    <a:pt x="70" y="21"/>
                  </a:cubicBezTo>
                  <a:cubicBezTo>
                    <a:pt x="70" y="21"/>
                    <a:pt x="70" y="21"/>
                    <a:pt x="70" y="21"/>
                  </a:cubicBezTo>
                  <a:cubicBezTo>
                    <a:pt x="79" y="17"/>
                    <a:pt x="88" y="14"/>
                    <a:pt x="95" y="12"/>
                  </a:cubicBezTo>
                  <a:cubicBezTo>
                    <a:pt x="96" y="12"/>
                    <a:pt x="98" y="11"/>
                    <a:pt x="99" y="11"/>
                  </a:cubicBezTo>
                  <a:cubicBezTo>
                    <a:pt x="101" y="10"/>
                    <a:pt x="103" y="9"/>
                    <a:pt x="105" y="9"/>
                  </a:cubicBezTo>
                  <a:cubicBezTo>
                    <a:pt x="105" y="9"/>
                    <a:pt x="105" y="10"/>
                    <a:pt x="105" y="10"/>
                  </a:cubicBezTo>
                  <a:cubicBezTo>
                    <a:pt x="105" y="11"/>
                    <a:pt x="105" y="11"/>
                    <a:pt x="105" y="11"/>
                  </a:cubicBezTo>
                  <a:cubicBezTo>
                    <a:pt x="105" y="12"/>
                    <a:pt x="105" y="12"/>
                    <a:pt x="105" y="12"/>
                  </a:cubicBezTo>
                  <a:cubicBezTo>
                    <a:pt x="106" y="17"/>
                    <a:pt x="106" y="18"/>
                    <a:pt x="102" y="20"/>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a:p>
          </p:txBody>
        </p:sp>
      </p:grpSp>
      <p:grpSp>
        <p:nvGrpSpPr>
          <p:cNvPr id="32" name="Group 31"/>
          <p:cNvGrpSpPr>
            <a:grpSpLocks noChangeAspect="1"/>
          </p:cNvGrpSpPr>
          <p:nvPr/>
        </p:nvGrpSpPr>
        <p:grpSpPr>
          <a:xfrm>
            <a:off x="4041355" y="602460"/>
            <a:ext cx="609129" cy="1012747"/>
            <a:chOff x="4418013" y="-6873875"/>
            <a:chExt cx="3133725" cy="5210175"/>
          </a:xfrm>
          <a:solidFill>
            <a:schemeClr val="accent2"/>
          </a:solidFill>
        </p:grpSpPr>
        <p:sp>
          <p:nvSpPr>
            <p:cNvPr id="33" name="Freeform 41"/>
            <p:cNvSpPr>
              <a:spLocks noEditPoints="1"/>
            </p:cNvSpPr>
            <p:nvPr/>
          </p:nvSpPr>
          <p:spPr bwMode="auto">
            <a:xfrm>
              <a:off x="6704013" y="-3238500"/>
              <a:ext cx="323850" cy="333375"/>
            </a:xfrm>
            <a:custGeom>
              <a:avLst/>
              <a:gdLst>
                <a:gd name="T0" fmla="*/ 22 w 34"/>
                <a:gd name="T1" fmla="*/ 2 h 35"/>
                <a:gd name="T2" fmla="*/ 10 w 34"/>
                <a:gd name="T3" fmla="*/ 2 h 35"/>
                <a:gd name="T4" fmla="*/ 1 w 34"/>
                <a:gd name="T5" fmla="*/ 13 h 35"/>
                <a:gd name="T6" fmla="*/ 1 w 34"/>
                <a:gd name="T7" fmla="*/ 26 h 35"/>
                <a:gd name="T8" fmla="*/ 1 w 34"/>
                <a:gd name="T9" fmla="*/ 26 h 35"/>
                <a:gd name="T10" fmla="*/ 12 w 34"/>
                <a:gd name="T11" fmla="*/ 34 h 35"/>
                <a:gd name="T12" fmla="*/ 16 w 34"/>
                <a:gd name="T13" fmla="*/ 35 h 35"/>
                <a:gd name="T14" fmla="*/ 23 w 34"/>
                <a:gd name="T15" fmla="*/ 33 h 35"/>
                <a:gd name="T16" fmla="*/ 32 w 34"/>
                <a:gd name="T17" fmla="*/ 23 h 35"/>
                <a:gd name="T18" fmla="*/ 29 w 34"/>
                <a:gd name="T19" fmla="*/ 7 h 35"/>
                <a:gd name="T20" fmla="*/ 22 w 34"/>
                <a:gd name="T21" fmla="*/ 2 h 35"/>
                <a:gd name="T22" fmla="*/ 24 w 34"/>
                <a:gd name="T23" fmla="*/ 20 h 35"/>
                <a:gd name="T24" fmla="*/ 19 w 34"/>
                <a:gd name="T25" fmla="*/ 25 h 35"/>
                <a:gd name="T26" fmla="*/ 14 w 34"/>
                <a:gd name="T27" fmla="*/ 26 h 35"/>
                <a:gd name="T28" fmla="*/ 9 w 34"/>
                <a:gd name="T29" fmla="*/ 22 h 35"/>
                <a:gd name="T30" fmla="*/ 9 w 34"/>
                <a:gd name="T31" fmla="*/ 15 h 35"/>
                <a:gd name="T32" fmla="*/ 14 w 34"/>
                <a:gd name="T33" fmla="*/ 10 h 35"/>
                <a:gd name="T34" fmla="*/ 19 w 34"/>
                <a:gd name="T35" fmla="*/ 10 h 35"/>
                <a:gd name="T36" fmla="*/ 23 w 34"/>
                <a:gd name="T37" fmla="*/ 12 h 35"/>
                <a:gd name="T38" fmla="*/ 24 w 34"/>
                <a:gd name="T39"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 h="35">
                  <a:moveTo>
                    <a:pt x="22" y="2"/>
                  </a:moveTo>
                  <a:cubicBezTo>
                    <a:pt x="19" y="1"/>
                    <a:pt x="14" y="0"/>
                    <a:pt x="10" y="2"/>
                  </a:cubicBezTo>
                  <a:cubicBezTo>
                    <a:pt x="6" y="4"/>
                    <a:pt x="3" y="8"/>
                    <a:pt x="1" y="13"/>
                  </a:cubicBezTo>
                  <a:cubicBezTo>
                    <a:pt x="0" y="17"/>
                    <a:pt x="0" y="22"/>
                    <a:pt x="1" y="26"/>
                  </a:cubicBezTo>
                  <a:cubicBezTo>
                    <a:pt x="1" y="26"/>
                    <a:pt x="1" y="26"/>
                    <a:pt x="1" y="26"/>
                  </a:cubicBezTo>
                  <a:cubicBezTo>
                    <a:pt x="3" y="29"/>
                    <a:pt x="7" y="32"/>
                    <a:pt x="12" y="34"/>
                  </a:cubicBezTo>
                  <a:cubicBezTo>
                    <a:pt x="13" y="34"/>
                    <a:pt x="15" y="35"/>
                    <a:pt x="16" y="35"/>
                  </a:cubicBezTo>
                  <a:cubicBezTo>
                    <a:pt x="19" y="35"/>
                    <a:pt x="21" y="34"/>
                    <a:pt x="23" y="33"/>
                  </a:cubicBezTo>
                  <a:cubicBezTo>
                    <a:pt x="27" y="31"/>
                    <a:pt x="31" y="28"/>
                    <a:pt x="32" y="23"/>
                  </a:cubicBezTo>
                  <a:cubicBezTo>
                    <a:pt x="34" y="17"/>
                    <a:pt x="33" y="11"/>
                    <a:pt x="29" y="7"/>
                  </a:cubicBezTo>
                  <a:cubicBezTo>
                    <a:pt x="27" y="4"/>
                    <a:pt x="25" y="3"/>
                    <a:pt x="22" y="2"/>
                  </a:cubicBezTo>
                  <a:close/>
                  <a:moveTo>
                    <a:pt x="24" y="20"/>
                  </a:moveTo>
                  <a:cubicBezTo>
                    <a:pt x="23" y="23"/>
                    <a:pt x="22" y="25"/>
                    <a:pt x="19" y="25"/>
                  </a:cubicBezTo>
                  <a:cubicBezTo>
                    <a:pt x="18" y="26"/>
                    <a:pt x="16" y="26"/>
                    <a:pt x="14" y="26"/>
                  </a:cubicBezTo>
                  <a:cubicBezTo>
                    <a:pt x="12" y="25"/>
                    <a:pt x="10" y="24"/>
                    <a:pt x="9" y="22"/>
                  </a:cubicBezTo>
                  <a:cubicBezTo>
                    <a:pt x="8" y="20"/>
                    <a:pt x="8" y="18"/>
                    <a:pt x="9" y="15"/>
                  </a:cubicBezTo>
                  <a:cubicBezTo>
                    <a:pt x="10" y="13"/>
                    <a:pt x="12" y="10"/>
                    <a:pt x="14" y="10"/>
                  </a:cubicBezTo>
                  <a:cubicBezTo>
                    <a:pt x="15" y="9"/>
                    <a:pt x="17" y="9"/>
                    <a:pt x="19" y="10"/>
                  </a:cubicBezTo>
                  <a:cubicBezTo>
                    <a:pt x="21" y="10"/>
                    <a:pt x="22" y="11"/>
                    <a:pt x="23" y="12"/>
                  </a:cubicBezTo>
                  <a:cubicBezTo>
                    <a:pt x="25" y="15"/>
                    <a:pt x="25" y="17"/>
                    <a:pt x="24" y="20"/>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a:p>
          </p:txBody>
        </p:sp>
        <p:sp>
          <p:nvSpPr>
            <p:cNvPr id="34" name="Freeform 42"/>
            <p:cNvSpPr>
              <a:spLocks noEditPoints="1"/>
            </p:cNvSpPr>
            <p:nvPr/>
          </p:nvSpPr>
          <p:spPr bwMode="auto">
            <a:xfrm>
              <a:off x="5189538" y="-3095625"/>
              <a:ext cx="323850" cy="325438"/>
            </a:xfrm>
            <a:custGeom>
              <a:avLst/>
              <a:gdLst>
                <a:gd name="T0" fmla="*/ 24 w 34"/>
                <a:gd name="T1" fmla="*/ 2 h 34"/>
                <a:gd name="T2" fmla="*/ 15 w 34"/>
                <a:gd name="T3" fmla="*/ 0 h 34"/>
                <a:gd name="T4" fmla="*/ 4 w 34"/>
                <a:gd name="T5" fmla="*/ 6 h 34"/>
                <a:gd name="T6" fmla="*/ 1 w 34"/>
                <a:gd name="T7" fmla="*/ 19 h 34"/>
                <a:gd name="T8" fmla="*/ 6 w 34"/>
                <a:gd name="T9" fmla="*/ 31 h 34"/>
                <a:gd name="T10" fmla="*/ 6 w 34"/>
                <a:gd name="T11" fmla="*/ 31 h 34"/>
                <a:gd name="T12" fmla="*/ 17 w 34"/>
                <a:gd name="T13" fmla="*/ 34 h 34"/>
                <a:gd name="T14" fmla="*/ 19 w 34"/>
                <a:gd name="T15" fmla="*/ 34 h 34"/>
                <a:gd name="T16" fmla="*/ 29 w 34"/>
                <a:gd name="T17" fmla="*/ 29 h 34"/>
                <a:gd name="T18" fmla="*/ 33 w 34"/>
                <a:gd name="T19" fmla="*/ 15 h 34"/>
                <a:gd name="T20" fmla="*/ 24 w 34"/>
                <a:gd name="T21" fmla="*/ 2 h 34"/>
                <a:gd name="T22" fmla="*/ 23 w 34"/>
                <a:gd name="T23" fmla="*/ 23 h 34"/>
                <a:gd name="T24" fmla="*/ 18 w 34"/>
                <a:gd name="T25" fmla="*/ 25 h 34"/>
                <a:gd name="T26" fmla="*/ 12 w 34"/>
                <a:gd name="T27" fmla="*/ 24 h 34"/>
                <a:gd name="T28" fmla="*/ 9 w 34"/>
                <a:gd name="T29" fmla="*/ 18 h 34"/>
                <a:gd name="T30" fmla="*/ 11 w 34"/>
                <a:gd name="T31" fmla="*/ 11 h 34"/>
                <a:gd name="T32" fmla="*/ 16 w 34"/>
                <a:gd name="T33" fmla="*/ 9 h 34"/>
                <a:gd name="T34" fmla="*/ 20 w 34"/>
                <a:gd name="T35" fmla="*/ 9 h 34"/>
                <a:gd name="T36" fmla="*/ 25 w 34"/>
                <a:gd name="T37" fmla="*/ 16 h 34"/>
                <a:gd name="T38" fmla="*/ 23 w 34"/>
                <a:gd name="T39"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 h="34">
                  <a:moveTo>
                    <a:pt x="24" y="2"/>
                  </a:moveTo>
                  <a:cubicBezTo>
                    <a:pt x="21" y="0"/>
                    <a:pt x="18" y="0"/>
                    <a:pt x="15" y="0"/>
                  </a:cubicBezTo>
                  <a:cubicBezTo>
                    <a:pt x="12" y="0"/>
                    <a:pt x="7" y="2"/>
                    <a:pt x="4" y="6"/>
                  </a:cubicBezTo>
                  <a:cubicBezTo>
                    <a:pt x="1" y="9"/>
                    <a:pt x="0" y="14"/>
                    <a:pt x="1" y="19"/>
                  </a:cubicBezTo>
                  <a:cubicBezTo>
                    <a:pt x="1" y="24"/>
                    <a:pt x="3" y="28"/>
                    <a:pt x="6" y="31"/>
                  </a:cubicBezTo>
                  <a:cubicBezTo>
                    <a:pt x="6" y="31"/>
                    <a:pt x="6" y="31"/>
                    <a:pt x="6" y="31"/>
                  </a:cubicBezTo>
                  <a:cubicBezTo>
                    <a:pt x="9" y="33"/>
                    <a:pt x="13" y="34"/>
                    <a:pt x="17" y="34"/>
                  </a:cubicBezTo>
                  <a:cubicBezTo>
                    <a:pt x="17" y="34"/>
                    <a:pt x="18" y="34"/>
                    <a:pt x="19" y="34"/>
                  </a:cubicBezTo>
                  <a:cubicBezTo>
                    <a:pt x="23" y="33"/>
                    <a:pt x="26" y="31"/>
                    <a:pt x="29" y="29"/>
                  </a:cubicBezTo>
                  <a:cubicBezTo>
                    <a:pt x="32" y="25"/>
                    <a:pt x="34" y="20"/>
                    <a:pt x="33" y="15"/>
                  </a:cubicBezTo>
                  <a:cubicBezTo>
                    <a:pt x="33" y="9"/>
                    <a:pt x="29" y="4"/>
                    <a:pt x="24" y="2"/>
                  </a:cubicBezTo>
                  <a:close/>
                  <a:moveTo>
                    <a:pt x="23" y="23"/>
                  </a:moveTo>
                  <a:cubicBezTo>
                    <a:pt x="21" y="24"/>
                    <a:pt x="20" y="25"/>
                    <a:pt x="18" y="25"/>
                  </a:cubicBezTo>
                  <a:cubicBezTo>
                    <a:pt x="16" y="26"/>
                    <a:pt x="13" y="25"/>
                    <a:pt x="12" y="24"/>
                  </a:cubicBezTo>
                  <a:cubicBezTo>
                    <a:pt x="11" y="23"/>
                    <a:pt x="10" y="21"/>
                    <a:pt x="9" y="18"/>
                  </a:cubicBezTo>
                  <a:cubicBezTo>
                    <a:pt x="9" y="15"/>
                    <a:pt x="10" y="12"/>
                    <a:pt x="11" y="11"/>
                  </a:cubicBezTo>
                  <a:cubicBezTo>
                    <a:pt x="11" y="10"/>
                    <a:pt x="13" y="9"/>
                    <a:pt x="16" y="9"/>
                  </a:cubicBezTo>
                  <a:cubicBezTo>
                    <a:pt x="17" y="8"/>
                    <a:pt x="19" y="9"/>
                    <a:pt x="20" y="9"/>
                  </a:cubicBezTo>
                  <a:cubicBezTo>
                    <a:pt x="23" y="11"/>
                    <a:pt x="24" y="13"/>
                    <a:pt x="25" y="16"/>
                  </a:cubicBezTo>
                  <a:cubicBezTo>
                    <a:pt x="25" y="18"/>
                    <a:pt x="24" y="21"/>
                    <a:pt x="23" y="23"/>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a:p>
          </p:txBody>
        </p:sp>
        <p:sp>
          <p:nvSpPr>
            <p:cNvPr id="35" name="Freeform 43"/>
            <p:cNvSpPr>
              <a:spLocks noEditPoints="1"/>
            </p:cNvSpPr>
            <p:nvPr/>
          </p:nvSpPr>
          <p:spPr bwMode="auto">
            <a:xfrm>
              <a:off x="4418013" y="-6873875"/>
              <a:ext cx="3133725" cy="5210175"/>
            </a:xfrm>
            <a:custGeom>
              <a:avLst/>
              <a:gdLst>
                <a:gd name="T0" fmla="*/ 243 w 329"/>
                <a:gd name="T1" fmla="*/ 2 h 546"/>
                <a:gd name="T2" fmla="*/ 1 w 329"/>
                <a:gd name="T3" fmla="*/ 68 h 546"/>
                <a:gd name="T4" fmla="*/ 96 w 329"/>
                <a:gd name="T5" fmla="*/ 463 h 546"/>
                <a:gd name="T6" fmla="*/ 128 w 329"/>
                <a:gd name="T7" fmla="*/ 520 h 546"/>
                <a:gd name="T8" fmla="*/ 148 w 329"/>
                <a:gd name="T9" fmla="*/ 546 h 546"/>
                <a:gd name="T10" fmla="*/ 174 w 329"/>
                <a:gd name="T11" fmla="*/ 504 h 546"/>
                <a:gd name="T12" fmla="*/ 220 w 329"/>
                <a:gd name="T13" fmla="*/ 473 h 546"/>
                <a:gd name="T14" fmla="*/ 231 w 329"/>
                <a:gd name="T15" fmla="*/ 529 h 546"/>
                <a:gd name="T16" fmla="*/ 257 w 329"/>
                <a:gd name="T17" fmla="*/ 529 h 546"/>
                <a:gd name="T18" fmla="*/ 273 w 329"/>
                <a:gd name="T19" fmla="*/ 463 h 546"/>
                <a:gd name="T20" fmla="*/ 280 w 329"/>
                <a:gd name="T21" fmla="*/ 441 h 546"/>
                <a:gd name="T22" fmla="*/ 10 w 329"/>
                <a:gd name="T23" fmla="*/ 67 h 546"/>
                <a:gd name="T24" fmla="*/ 275 w 329"/>
                <a:gd name="T25" fmla="*/ 35 h 546"/>
                <a:gd name="T26" fmla="*/ 298 w 329"/>
                <a:gd name="T27" fmla="*/ 342 h 546"/>
                <a:gd name="T28" fmla="*/ 297 w 329"/>
                <a:gd name="T29" fmla="*/ 341 h 546"/>
                <a:gd name="T30" fmla="*/ 297 w 329"/>
                <a:gd name="T31" fmla="*/ 340 h 546"/>
                <a:gd name="T32" fmla="*/ 279 w 329"/>
                <a:gd name="T33" fmla="*/ 197 h 546"/>
                <a:gd name="T34" fmla="*/ 250 w 329"/>
                <a:gd name="T35" fmla="*/ 29 h 546"/>
                <a:gd name="T36" fmla="*/ 183 w 329"/>
                <a:gd name="T37" fmla="*/ 32 h 546"/>
                <a:gd name="T38" fmla="*/ 63 w 329"/>
                <a:gd name="T39" fmla="*/ 44 h 546"/>
                <a:gd name="T40" fmla="*/ 34 w 329"/>
                <a:gd name="T41" fmla="*/ 119 h 546"/>
                <a:gd name="T42" fmla="*/ 42 w 329"/>
                <a:gd name="T43" fmla="*/ 220 h 546"/>
                <a:gd name="T44" fmla="*/ 53 w 329"/>
                <a:gd name="T45" fmla="*/ 335 h 546"/>
                <a:gd name="T46" fmla="*/ 54 w 329"/>
                <a:gd name="T47" fmla="*/ 373 h 546"/>
                <a:gd name="T48" fmla="*/ 289 w 329"/>
                <a:gd name="T49" fmla="*/ 343 h 546"/>
                <a:gd name="T50" fmla="*/ 62 w 329"/>
                <a:gd name="T51" fmla="*/ 358 h 546"/>
                <a:gd name="T52" fmla="*/ 58 w 329"/>
                <a:gd name="T53" fmla="*/ 296 h 546"/>
                <a:gd name="T54" fmla="*/ 47 w 329"/>
                <a:gd name="T55" fmla="*/ 183 h 546"/>
                <a:gd name="T56" fmla="*/ 41 w 329"/>
                <a:gd name="T57" fmla="*/ 95 h 546"/>
                <a:gd name="T58" fmla="*/ 68 w 329"/>
                <a:gd name="T59" fmla="*/ 52 h 546"/>
                <a:gd name="T60" fmla="*/ 191 w 329"/>
                <a:gd name="T61" fmla="*/ 40 h 546"/>
                <a:gd name="T62" fmla="*/ 245 w 329"/>
                <a:gd name="T63" fmla="*/ 36 h 546"/>
                <a:gd name="T64" fmla="*/ 270 w 329"/>
                <a:gd name="T65" fmla="*/ 198 h 546"/>
                <a:gd name="T66" fmla="*/ 289 w 329"/>
                <a:gd name="T67" fmla="*/ 342 h 546"/>
                <a:gd name="T68" fmla="*/ 289 w 329"/>
                <a:gd name="T69" fmla="*/ 342 h 546"/>
                <a:gd name="T70" fmla="*/ 289 w 329"/>
                <a:gd name="T71" fmla="*/ 343 h 546"/>
                <a:gd name="T72" fmla="*/ 141 w 329"/>
                <a:gd name="T73" fmla="*/ 537 h 546"/>
                <a:gd name="T74" fmla="*/ 110 w 329"/>
                <a:gd name="T75" fmla="*/ 467 h 546"/>
                <a:gd name="T76" fmla="*/ 165 w 329"/>
                <a:gd name="T77" fmla="*/ 502 h 546"/>
                <a:gd name="T78" fmla="*/ 265 w 329"/>
                <a:gd name="T79" fmla="*/ 459 h 546"/>
                <a:gd name="T80" fmla="*/ 251 w 329"/>
                <a:gd name="T81" fmla="*/ 522 h 546"/>
                <a:gd name="T82" fmla="*/ 234 w 329"/>
                <a:gd name="T83" fmla="*/ 490 h 546"/>
                <a:gd name="T84" fmla="*/ 271 w 329"/>
                <a:gd name="T85" fmla="*/ 442 h 546"/>
                <a:gd name="T86" fmla="*/ 84 w 329"/>
                <a:gd name="T87" fmla="*/ 456 h 546"/>
                <a:gd name="T88" fmla="*/ 250 w 329"/>
                <a:gd name="T89" fmla="*/ 356 h 546"/>
                <a:gd name="T90" fmla="*/ 295 w 329"/>
                <a:gd name="T91" fmla="*/ 43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9" h="546">
                  <a:moveTo>
                    <a:pt x="328" y="399"/>
                  </a:moveTo>
                  <a:cubicBezTo>
                    <a:pt x="284" y="34"/>
                    <a:pt x="284" y="34"/>
                    <a:pt x="284" y="34"/>
                  </a:cubicBezTo>
                  <a:cubicBezTo>
                    <a:pt x="279" y="13"/>
                    <a:pt x="263" y="0"/>
                    <a:pt x="243" y="2"/>
                  </a:cubicBezTo>
                  <a:cubicBezTo>
                    <a:pt x="32" y="28"/>
                    <a:pt x="32" y="28"/>
                    <a:pt x="32" y="28"/>
                  </a:cubicBezTo>
                  <a:cubicBezTo>
                    <a:pt x="32" y="28"/>
                    <a:pt x="32" y="28"/>
                    <a:pt x="32" y="28"/>
                  </a:cubicBezTo>
                  <a:cubicBezTo>
                    <a:pt x="11" y="33"/>
                    <a:pt x="0" y="47"/>
                    <a:pt x="1" y="68"/>
                  </a:cubicBezTo>
                  <a:cubicBezTo>
                    <a:pt x="45" y="433"/>
                    <a:pt x="45" y="433"/>
                    <a:pt x="45" y="433"/>
                  </a:cubicBezTo>
                  <a:cubicBezTo>
                    <a:pt x="49" y="454"/>
                    <a:pt x="66" y="467"/>
                    <a:pt x="85" y="465"/>
                  </a:cubicBezTo>
                  <a:cubicBezTo>
                    <a:pt x="96" y="463"/>
                    <a:pt x="96" y="463"/>
                    <a:pt x="96" y="463"/>
                  </a:cubicBezTo>
                  <a:cubicBezTo>
                    <a:pt x="98" y="467"/>
                    <a:pt x="101" y="470"/>
                    <a:pt x="104" y="473"/>
                  </a:cubicBezTo>
                  <a:cubicBezTo>
                    <a:pt x="112" y="482"/>
                    <a:pt x="120" y="490"/>
                    <a:pt x="124" y="501"/>
                  </a:cubicBezTo>
                  <a:cubicBezTo>
                    <a:pt x="126" y="507"/>
                    <a:pt x="127" y="513"/>
                    <a:pt x="128" y="520"/>
                  </a:cubicBezTo>
                  <a:cubicBezTo>
                    <a:pt x="129" y="527"/>
                    <a:pt x="130" y="535"/>
                    <a:pt x="134" y="542"/>
                  </a:cubicBezTo>
                  <a:cubicBezTo>
                    <a:pt x="134" y="544"/>
                    <a:pt x="135" y="544"/>
                    <a:pt x="137" y="545"/>
                  </a:cubicBezTo>
                  <a:cubicBezTo>
                    <a:pt x="141" y="545"/>
                    <a:pt x="144" y="546"/>
                    <a:pt x="148" y="546"/>
                  </a:cubicBezTo>
                  <a:cubicBezTo>
                    <a:pt x="154" y="546"/>
                    <a:pt x="160" y="545"/>
                    <a:pt x="165" y="543"/>
                  </a:cubicBezTo>
                  <a:cubicBezTo>
                    <a:pt x="167" y="543"/>
                    <a:pt x="169" y="541"/>
                    <a:pt x="169" y="539"/>
                  </a:cubicBezTo>
                  <a:cubicBezTo>
                    <a:pt x="169" y="527"/>
                    <a:pt x="171" y="515"/>
                    <a:pt x="174" y="504"/>
                  </a:cubicBezTo>
                  <a:cubicBezTo>
                    <a:pt x="177" y="488"/>
                    <a:pt x="181" y="471"/>
                    <a:pt x="178" y="453"/>
                  </a:cubicBezTo>
                  <a:cubicBezTo>
                    <a:pt x="213" y="449"/>
                    <a:pt x="213" y="449"/>
                    <a:pt x="213" y="449"/>
                  </a:cubicBezTo>
                  <a:cubicBezTo>
                    <a:pt x="214" y="457"/>
                    <a:pt x="217" y="465"/>
                    <a:pt x="220" y="473"/>
                  </a:cubicBezTo>
                  <a:cubicBezTo>
                    <a:pt x="222" y="479"/>
                    <a:pt x="225" y="485"/>
                    <a:pt x="226" y="491"/>
                  </a:cubicBezTo>
                  <a:cubicBezTo>
                    <a:pt x="227" y="498"/>
                    <a:pt x="228" y="504"/>
                    <a:pt x="229" y="511"/>
                  </a:cubicBezTo>
                  <a:cubicBezTo>
                    <a:pt x="229" y="517"/>
                    <a:pt x="230" y="523"/>
                    <a:pt x="231" y="529"/>
                  </a:cubicBezTo>
                  <a:cubicBezTo>
                    <a:pt x="232" y="530"/>
                    <a:pt x="233" y="532"/>
                    <a:pt x="235" y="532"/>
                  </a:cubicBezTo>
                  <a:cubicBezTo>
                    <a:pt x="240" y="533"/>
                    <a:pt x="252" y="531"/>
                    <a:pt x="255" y="530"/>
                  </a:cubicBezTo>
                  <a:cubicBezTo>
                    <a:pt x="256" y="530"/>
                    <a:pt x="257" y="529"/>
                    <a:pt x="257" y="529"/>
                  </a:cubicBezTo>
                  <a:cubicBezTo>
                    <a:pt x="262" y="523"/>
                    <a:pt x="262" y="512"/>
                    <a:pt x="262" y="502"/>
                  </a:cubicBezTo>
                  <a:cubicBezTo>
                    <a:pt x="263" y="498"/>
                    <a:pt x="263" y="495"/>
                    <a:pt x="263" y="493"/>
                  </a:cubicBezTo>
                  <a:cubicBezTo>
                    <a:pt x="264" y="482"/>
                    <a:pt x="269" y="473"/>
                    <a:pt x="273" y="463"/>
                  </a:cubicBezTo>
                  <a:cubicBezTo>
                    <a:pt x="275" y="459"/>
                    <a:pt x="275" y="459"/>
                    <a:pt x="275" y="459"/>
                  </a:cubicBezTo>
                  <a:cubicBezTo>
                    <a:pt x="276" y="455"/>
                    <a:pt x="277" y="451"/>
                    <a:pt x="278" y="447"/>
                  </a:cubicBezTo>
                  <a:cubicBezTo>
                    <a:pt x="279" y="445"/>
                    <a:pt x="279" y="442"/>
                    <a:pt x="280" y="441"/>
                  </a:cubicBezTo>
                  <a:cubicBezTo>
                    <a:pt x="297" y="438"/>
                    <a:pt x="297" y="438"/>
                    <a:pt x="297" y="438"/>
                  </a:cubicBezTo>
                  <a:cubicBezTo>
                    <a:pt x="318" y="434"/>
                    <a:pt x="329" y="420"/>
                    <a:pt x="328" y="399"/>
                  </a:cubicBezTo>
                  <a:close/>
                  <a:moveTo>
                    <a:pt x="10" y="67"/>
                  </a:moveTo>
                  <a:cubicBezTo>
                    <a:pt x="8" y="46"/>
                    <a:pt x="22" y="39"/>
                    <a:pt x="34" y="37"/>
                  </a:cubicBezTo>
                  <a:cubicBezTo>
                    <a:pt x="245" y="10"/>
                    <a:pt x="245" y="10"/>
                    <a:pt x="245" y="10"/>
                  </a:cubicBezTo>
                  <a:cubicBezTo>
                    <a:pt x="259" y="9"/>
                    <a:pt x="272" y="19"/>
                    <a:pt x="275" y="35"/>
                  </a:cubicBezTo>
                  <a:cubicBezTo>
                    <a:pt x="312" y="340"/>
                    <a:pt x="312" y="340"/>
                    <a:pt x="312" y="340"/>
                  </a:cubicBezTo>
                  <a:cubicBezTo>
                    <a:pt x="309" y="340"/>
                    <a:pt x="304" y="341"/>
                    <a:pt x="298" y="342"/>
                  </a:cubicBezTo>
                  <a:cubicBezTo>
                    <a:pt x="298" y="342"/>
                    <a:pt x="298" y="342"/>
                    <a:pt x="298" y="342"/>
                  </a:cubicBezTo>
                  <a:cubicBezTo>
                    <a:pt x="298" y="342"/>
                    <a:pt x="298" y="342"/>
                    <a:pt x="298" y="342"/>
                  </a:cubicBezTo>
                  <a:cubicBezTo>
                    <a:pt x="298" y="341"/>
                    <a:pt x="298" y="341"/>
                    <a:pt x="298" y="341"/>
                  </a:cubicBezTo>
                  <a:cubicBezTo>
                    <a:pt x="298" y="341"/>
                    <a:pt x="298" y="341"/>
                    <a:pt x="297" y="341"/>
                  </a:cubicBezTo>
                  <a:cubicBezTo>
                    <a:pt x="297" y="341"/>
                    <a:pt x="297" y="341"/>
                    <a:pt x="297" y="340"/>
                  </a:cubicBezTo>
                  <a:cubicBezTo>
                    <a:pt x="297" y="340"/>
                    <a:pt x="297" y="340"/>
                    <a:pt x="297" y="340"/>
                  </a:cubicBezTo>
                  <a:cubicBezTo>
                    <a:pt x="297" y="340"/>
                    <a:pt x="297" y="340"/>
                    <a:pt x="297" y="340"/>
                  </a:cubicBezTo>
                  <a:cubicBezTo>
                    <a:pt x="297" y="340"/>
                    <a:pt x="297" y="340"/>
                    <a:pt x="297" y="340"/>
                  </a:cubicBezTo>
                  <a:cubicBezTo>
                    <a:pt x="297" y="334"/>
                    <a:pt x="294" y="317"/>
                    <a:pt x="292" y="296"/>
                  </a:cubicBezTo>
                  <a:cubicBezTo>
                    <a:pt x="287" y="261"/>
                    <a:pt x="281" y="217"/>
                    <a:pt x="279" y="197"/>
                  </a:cubicBezTo>
                  <a:cubicBezTo>
                    <a:pt x="277" y="185"/>
                    <a:pt x="275" y="164"/>
                    <a:pt x="272" y="142"/>
                  </a:cubicBezTo>
                  <a:cubicBezTo>
                    <a:pt x="268" y="103"/>
                    <a:pt x="263" y="59"/>
                    <a:pt x="261" y="50"/>
                  </a:cubicBezTo>
                  <a:cubicBezTo>
                    <a:pt x="260" y="39"/>
                    <a:pt x="256" y="33"/>
                    <a:pt x="250" y="29"/>
                  </a:cubicBezTo>
                  <a:cubicBezTo>
                    <a:pt x="241" y="23"/>
                    <a:pt x="230" y="25"/>
                    <a:pt x="218" y="27"/>
                  </a:cubicBezTo>
                  <a:cubicBezTo>
                    <a:pt x="209" y="29"/>
                    <a:pt x="199" y="31"/>
                    <a:pt x="190" y="32"/>
                  </a:cubicBezTo>
                  <a:cubicBezTo>
                    <a:pt x="183" y="32"/>
                    <a:pt x="183" y="32"/>
                    <a:pt x="183" y="32"/>
                  </a:cubicBezTo>
                  <a:cubicBezTo>
                    <a:pt x="157" y="36"/>
                    <a:pt x="101" y="41"/>
                    <a:pt x="78" y="43"/>
                  </a:cubicBezTo>
                  <a:cubicBezTo>
                    <a:pt x="72" y="43"/>
                    <a:pt x="68" y="44"/>
                    <a:pt x="67" y="44"/>
                  </a:cubicBezTo>
                  <a:cubicBezTo>
                    <a:pt x="66" y="44"/>
                    <a:pt x="64" y="44"/>
                    <a:pt x="63" y="44"/>
                  </a:cubicBezTo>
                  <a:cubicBezTo>
                    <a:pt x="51" y="45"/>
                    <a:pt x="31" y="47"/>
                    <a:pt x="31" y="65"/>
                  </a:cubicBezTo>
                  <a:cubicBezTo>
                    <a:pt x="30" y="75"/>
                    <a:pt x="31" y="86"/>
                    <a:pt x="33" y="96"/>
                  </a:cubicBezTo>
                  <a:cubicBezTo>
                    <a:pt x="33" y="104"/>
                    <a:pt x="34" y="112"/>
                    <a:pt x="34" y="119"/>
                  </a:cubicBezTo>
                  <a:cubicBezTo>
                    <a:pt x="35" y="130"/>
                    <a:pt x="36" y="141"/>
                    <a:pt x="36" y="152"/>
                  </a:cubicBezTo>
                  <a:cubicBezTo>
                    <a:pt x="37" y="162"/>
                    <a:pt x="38" y="173"/>
                    <a:pt x="38" y="183"/>
                  </a:cubicBezTo>
                  <a:cubicBezTo>
                    <a:pt x="39" y="196"/>
                    <a:pt x="40" y="208"/>
                    <a:pt x="42" y="220"/>
                  </a:cubicBezTo>
                  <a:cubicBezTo>
                    <a:pt x="44" y="232"/>
                    <a:pt x="46" y="244"/>
                    <a:pt x="46" y="256"/>
                  </a:cubicBezTo>
                  <a:cubicBezTo>
                    <a:pt x="47" y="270"/>
                    <a:pt x="48" y="283"/>
                    <a:pt x="50" y="297"/>
                  </a:cubicBezTo>
                  <a:cubicBezTo>
                    <a:pt x="51" y="309"/>
                    <a:pt x="52" y="322"/>
                    <a:pt x="53" y="335"/>
                  </a:cubicBezTo>
                  <a:cubicBezTo>
                    <a:pt x="53" y="340"/>
                    <a:pt x="53" y="346"/>
                    <a:pt x="53" y="352"/>
                  </a:cubicBezTo>
                  <a:cubicBezTo>
                    <a:pt x="53" y="358"/>
                    <a:pt x="53" y="358"/>
                    <a:pt x="53" y="358"/>
                  </a:cubicBezTo>
                  <a:cubicBezTo>
                    <a:pt x="53" y="362"/>
                    <a:pt x="53" y="369"/>
                    <a:pt x="54" y="373"/>
                  </a:cubicBezTo>
                  <a:cubicBezTo>
                    <a:pt x="51" y="373"/>
                    <a:pt x="48" y="373"/>
                    <a:pt x="47" y="374"/>
                  </a:cubicBezTo>
                  <a:lnTo>
                    <a:pt x="10" y="67"/>
                  </a:lnTo>
                  <a:close/>
                  <a:moveTo>
                    <a:pt x="289" y="343"/>
                  </a:moveTo>
                  <a:cubicBezTo>
                    <a:pt x="278" y="344"/>
                    <a:pt x="264" y="346"/>
                    <a:pt x="249" y="348"/>
                  </a:cubicBezTo>
                  <a:cubicBezTo>
                    <a:pt x="219" y="351"/>
                    <a:pt x="106" y="366"/>
                    <a:pt x="62" y="372"/>
                  </a:cubicBezTo>
                  <a:cubicBezTo>
                    <a:pt x="62" y="369"/>
                    <a:pt x="62" y="364"/>
                    <a:pt x="62" y="358"/>
                  </a:cubicBezTo>
                  <a:cubicBezTo>
                    <a:pt x="62" y="352"/>
                    <a:pt x="62" y="352"/>
                    <a:pt x="62" y="352"/>
                  </a:cubicBezTo>
                  <a:cubicBezTo>
                    <a:pt x="61" y="346"/>
                    <a:pt x="61" y="340"/>
                    <a:pt x="61" y="335"/>
                  </a:cubicBezTo>
                  <a:cubicBezTo>
                    <a:pt x="61" y="322"/>
                    <a:pt x="59" y="309"/>
                    <a:pt x="58" y="296"/>
                  </a:cubicBezTo>
                  <a:cubicBezTo>
                    <a:pt x="57" y="283"/>
                    <a:pt x="55" y="269"/>
                    <a:pt x="55" y="256"/>
                  </a:cubicBezTo>
                  <a:cubicBezTo>
                    <a:pt x="55" y="244"/>
                    <a:pt x="53" y="231"/>
                    <a:pt x="51" y="219"/>
                  </a:cubicBezTo>
                  <a:cubicBezTo>
                    <a:pt x="49" y="207"/>
                    <a:pt x="47" y="195"/>
                    <a:pt x="47" y="183"/>
                  </a:cubicBezTo>
                  <a:cubicBezTo>
                    <a:pt x="46" y="173"/>
                    <a:pt x="46" y="162"/>
                    <a:pt x="45" y="152"/>
                  </a:cubicBezTo>
                  <a:cubicBezTo>
                    <a:pt x="44" y="141"/>
                    <a:pt x="43" y="130"/>
                    <a:pt x="43" y="119"/>
                  </a:cubicBezTo>
                  <a:cubicBezTo>
                    <a:pt x="43" y="111"/>
                    <a:pt x="42" y="103"/>
                    <a:pt x="41" y="95"/>
                  </a:cubicBezTo>
                  <a:cubicBezTo>
                    <a:pt x="40" y="85"/>
                    <a:pt x="39" y="75"/>
                    <a:pt x="39" y="65"/>
                  </a:cubicBezTo>
                  <a:cubicBezTo>
                    <a:pt x="39" y="55"/>
                    <a:pt x="50" y="54"/>
                    <a:pt x="64" y="53"/>
                  </a:cubicBezTo>
                  <a:cubicBezTo>
                    <a:pt x="65" y="53"/>
                    <a:pt x="67" y="52"/>
                    <a:pt x="68" y="52"/>
                  </a:cubicBezTo>
                  <a:cubicBezTo>
                    <a:pt x="69" y="52"/>
                    <a:pt x="73" y="52"/>
                    <a:pt x="78" y="51"/>
                  </a:cubicBezTo>
                  <a:cubicBezTo>
                    <a:pt x="102" y="49"/>
                    <a:pt x="158" y="44"/>
                    <a:pt x="185" y="41"/>
                  </a:cubicBezTo>
                  <a:cubicBezTo>
                    <a:pt x="191" y="40"/>
                    <a:pt x="191" y="40"/>
                    <a:pt x="191" y="40"/>
                  </a:cubicBezTo>
                  <a:cubicBezTo>
                    <a:pt x="200" y="39"/>
                    <a:pt x="210" y="38"/>
                    <a:pt x="220" y="36"/>
                  </a:cubicBezTo>
                  <a:cubicBezTo>
                    <a:pt x="225" y="34"/>
                    <a:pt x="231" y="33"/>
                    <a:pt x="235" y="33"/>
                  </a:cubicBezTo>
                  <a:cubicBezTo>
                    <a:pt x="239" y="33"/>
                    <a:pt x="243" y="34"/>
                    <a:pt x="245" y="36"/>
                  </a:cubicBezTo>
                  <a:cubicBezTo>
                    <a:pt x="249" y="38"/>
                    <a:pt x="252" y="43"/>
                    <a:pt x="253" y="51"/>
                  </a:cubicBezTo>
                  <a:cubicBezTo>
                    <a:pt x="255" y="60"/>
                    <a:pt x="260" y="104"/>
                    <a:pt x="264" y="143"/>
                  </a:cubicBezTo>
                  <a:cubicBezTo>
                    <a:pt x="267" y="165"/>
                    <a:pt x="269" y="186"/>
                    <a:pt x="270" y="198"/>
                  </a:cubicBezTo>
                  <a:cubicBezTo>
                    <a:pt x="273" y="218"/>
                    <a:pt x="279" y="262"/>
                    <a:pt x="283" y="297"/>
                  </a:cubicBezTo>
                  <a:cubicBezTo>
                    <a:pt x="286" y="318"/>
                    <a:pt x="288" y="335"/>
                    <a:pt x="289" y="341"/>
                  </a:cubicBezTo>
                  <a:cubicBezTo>
                    <a:pt x="289" y="341"/>
                    <a:pt x="289" y="341"/>
                    <a:pt x="289" y="342"/>
                  </a:cubicBezTo>
                  <a:cubicBezTo>
                    <a:pt x="289" y="342"/>
                    <a:pt x="289" y="342"/>
                    <a:pt x="289" y="342"/>
                  </a:cubicBezTo>
                  <a:cubicBezTo>
                    <a:pt x="289" y="342"/>
                    <a:pt x="289" y="342"/>
                    <a:pt x="289" y="342"/>
                  </a:cubicBezTo>
                  <a:cubicBezTo>
                    <a:pt x="289" y="342"/>
                    <a:pt x="289" y="342"/>
                    <a:pt x="289" y="342"/>
                  </a:cubicBezTo>
                  <a:cubicBezTo>
                    <a:pt x="289" y="343"/>
                    <a:pt x="289" y="343"/>
                    <a:pt x="289" y="343"/>
                  </a:cubicBezTo>
                  <a:cubicBezTo>
                    <a:pt x="289" y="343"/>
                    <a:pt x="289" y="343"/>
                    <a:pt x="289" y="343"/>
                  </a:cubicBezTo>
                  <a:cubicBezTo>
                    <a:pt x="289" y="343"/>
                    <a:pt x="289" y="343"/>
                    <a:pt x="289" y="343"/>
                  </a:cubicBezTo>
                  <a:close/>
                  <a:moveTo>
                    <a:pt x="165" y="502"/>
                  </a:moveTo>
                  <a:cubicBezTo>
                    <a:pt x="163" y="513"/>
                    <a:pt x="161" y="524"/>
                    <a:pt x="160" y="536"/>
                  </a:cubicBezTo>
                  <a:cubicBezTo>
                    <a:pt x="154" y="537"/>
                    <a:pt x="147" y="538"/>
                    <a:pt x="141" y="537"/>
                  </a:cubicBezTo>
                  <a:cubicBezTo>
                    <a:pt x="138" y="531"/>
                    <a:pt x="138" y="525"/>
                    <a:pt x="137" y="518"/>
                  </a:cubicBezTo>
                  <a:cubicBezTo>
                    <a:pt x="136" y="512"/>
                    <a:pt x="135" y="505"/>
                    <a:pt x="132" y="498"/>
                  </a:cubicBezTo>
                  <a:cubicBezTo>
                    <a:pt x="127" y="485"/>
                    <a:pt x="119" y="476"/>
                    <a:pt x="110" y="467"/>
                  </a:cubicBezTo>
                  <a:cubicBezTo>
                    <a:pt x="109" y="466"/>
                    <a:pt x="107" y="464"/>
                    <a:pt x="106" y="462"/>
                  </a:cubicBezTo>
                  <a:cubicBezTo>
                    <a:pt x="170" y="454"/>
                    <a:pt x="170" y="454"/>
                    <a:pt x="170" y="454"/>
                  </a:cubicBezTo>
                  <a:cubicBezTo>
                    <a:pt x="172" y="471"/>
                    <a:pt x="169" y="486"/>
                    <a:pt x="165" y="502"/>
                  </a:cubicBezTo>
                  <a:close/>
                  <a:moveTo>
                    <a:pt x="270" y="445"/>
                  </a:moveTo>
                  <a:cubicBezTo>
                    <a:pt x="269" y="448"/>
                    <a:pt x="268" y="452"/>
                    <a:pt x="267" y="456"/>
                  </a:cubicBezTo>
                  <a:cubicBezTo>
                    <a:pt x="265" y="459"/>
                    <a:pt x="265" y="459"/>
                    <a:pt x="265" y="459"/>
                  </a:cubicBezTo>
                  <a:cubicBezTo>
                    <a:pt x="261" y="469"/>
                    <a:pt x="256" y="480"/>
                    <a:pt x="255" y="492"/>
                  </a:cubicBezTo>
                  <a:cubicBezTo>
                    <a:pt x="254" y="494"/>
                    <a:pt x="254" y="498"/>
                    <a:pt x="254" y="501"/>
                  </a:cubicBezTo>
                  <a:cubicBezTo>
                    <a:pt x="254" y="508"/>
                    <a:pt x="254" y="518"/>
                    <a:pt x="251" y="522"/>
                  </a:cubicBezTo>
                  <a:cubicBezTo>
                    <a:pt x="247" y="523"/>
                    <a:pt x="242" y="524"/>
                    <a:pt x="239" y="524"/>
                  </a:cubicBezTo>
                  <a:cubicBezTo>
                    <a:pt x="238" y="519"/>
                    <a:pt x="238" y="514"/>
                    <a:pt x="237" y="510"/>
                  </a:cubicBezTo>
                  <a:cubicBezTo>
                    <a:pt x="236" y="503"/>
                    <a:pt x="235" y="496"/>
                    <a:pt x="234" y="490"/>
                  </a:cubicBezTo>
                  <a:cubicBezTo>
                    <a:pt x="233" y="483"/>
                    <a:pt x="230" y="477"/>
                    <a:pt x="228" y="470"/>
                  </a:cubicBezTo>
                  <a:cubicBezTo>
                    <a:pt x="225" y="462"/>
                    <a:pt x="222" y="455"/>
                    <a:pt x="221" y="448"/>
                  </a:cubicBezTo>
                  <a:cubicBezTo>
                    <a:pt x="271" y="442"/>
                    <a:pt x="271" y="442"/>
                    <a:pt x="271" y="442"/>
                  </a:cubicBezTo>
                  <a:cubicBezTo>
                    <a:pt x="270" y="443"/>
                    <a:pt x="270" y="444"/>
                    <a:pt x="270" y="445"/>
                  </a:cubicBezTo>
                  <a:close/>
                  <a:moveTo>
                    <a:pt x="295" y="430"/>
                  </a:moveTo>
                  <a:cubicBezTo>
                    <a:pt x="84" y="456"/>
                    <a:pt x="84" y="456"/>
                    <a:pt x="84" y="456"/>
                  </a:cubicBezTo>
                  <a:cubicBezTo>
                    <a:pt x="70" y="458"/>
                    <a:pt x="57" y="448"/>
                    <a:pt x="54" y="431"/>
                  </a:cubicBezTo>
                  <a:cubicBezTo>
                    <a:pt x="48" y="382"/>
                    <a:pt x="48" y="382"/>
                    <a:pt x="48" y="382"/>
                  </a:cubicBezTo>
                  <a:cubicBezTo>
                    <a:pt x="67" y="379"/>
                    <a:pt x="216" y="360"/>
                    <a:pt x="250" y="356"/>
                  </a:cubicBezTo>
                  <a:cubicBezTo>
                    <a:pt x="280" y="353"/>
                    <a:pt x="305" y="349"/>
                    <a:pt x="313" y="348"/>
                  </a:cubicBezTo>
                  <a:cubicBezTo>
                    <a:pt x="319" y="400"/>
                    <a:pt x="319" y="400"/>
                    <a:pt x="319" y="400"/>
                  </a:cubicBezTo>
                  <a:cubicBezTo>
                    <a:pt x="320" y="421"/>
                    <a:pt x="307" y="428"/>
                    <a:pt x="295" y="430"/>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a:p>
          </p:txBody>
        </p:sp>
        <p:sp>
          <p:nvSpPr>
            <p:cNvPr id="36" name="Freeform 44"/>
            <p:cNvSpPr>
              <a:spLocks noEditPoints="1"/>
            </p:cNvSpPr>
            <p:nvPr/>
          </p:nvSpPr>
          <p:spPr bwMode="auto">
            <a:xfrm>
              <a:off x="5970588" y="-3190875"/>
              <a:ext cx="323850" cy="325438"/>
            </a:xfrm>
            <a:custGeom>
              <a:avLst/>
              <a:gdLst>
                <a:gd name="T0" fmla="*/ 24 w 34"/>
                <a:gd name="T1" fmla="*/ 2 h 34"/>
                <a:gd name="T2" fmla="*/ 15 w 34"/>
                <a:gd name="T3" fmla="*/ 0 h 34"/>
                <a:gd name="T4" fmla="*/ 4 w 34"/>
                <a:gd name="T5" fmla="*/ 6 h 34"/>
                <a:gd name="T6" fmla="*/ 0 w 34"/>
                <a:gd name="T7" fmla="*/ 19 h 34"/>
                <a:gd name="T8" fmla="*/ 6 w 34"/>
                <a:gd name="T9" fmla="*/ 30 h 34"/>
                <a:gd name="T10" fmla="*/ 16 w 34"/>
                <a:gd name="T11" fmla="*/ 34 h 34"/>
                <a:gd name="T12" fmla="*/ 19 w 34"/>
                <a:gd name="T13" fmla="*/ 34 h 34"/>
                <a:gd name="T14" fmla="*/ 29 w 34"/>
                <a:gd name="T15" fmla="*/ 28 h 34"/>
                <a:gd name="T16" fmla="*/ 33 w 34"/>
                <a:gd name="T17" fmla="*/ 15 h 34"/>
                <a:gd name="T18" fmla="*/ 24 w 34"/>
                <a:gd name="T19" fmla="*/ 2 h 34"/>
                <a:gd name="T20" fmla="*/ 22 w 34"/>
                <a:gd name="T21" fmla="*/ 23 h 34"/>
                <a:gd name="T22" fmla="*/ 18 w 34"/>
                <a:gd name="T23" fmla="*/ 25 h 34"/>
                <a:gd name="T24" fmla="*/ 12 w 34"/>
                <a:gd name="T25" fmla="*/ 24 h 34"/>
                <a:gd name="T26" fmla="*/ 12 w 34"/>
                <a:gd name="T27" fmla="*/ 24 h 34"/>
                <a:gd name="T28" fmla="*/ 9 w 34"/>
                <a:gd name="T29" fmla="*/ 18 h 34"/>
                <a:gd name="T30" fmla="*/ 10 w 34"/>
                <a:gd name="T31" fmla="*/ 11 h 34"/>
                <a:gd name="T32" fmla="*/ 16 w 34"/>
                <a:gd name="T33" fmla="*/ 8 h 34"/>
                <a:gd name="T34" fmla="*/ 17 w 34"/>
                <a:gd name="T35" fmla="*/ 8 h 34"/>
                <a:gd name="T36" fmla="*/ 20 w 34"/>
                <a:gd name="T37" fmla="*/ 9 h 34"/>
                <a:gd name="T38" fmla="*/ 25 w 34"/>
                <a:gd name="T39" fmla="*/ 16 h 34"/>
                <a:gd name="T40" fmla="*/ 22 w 34"/>
                <a:gd name="T41"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34">
                  <a:moveTo>
                    <a:pt x="24" y="2"/>
                  </a:moveTo>
                  <a:cubicBezTo>
                    <a:pt x="21" y="0"/>
                    <a:pt x="18" y="0"/>
                    <a:pt x="15" y="0"/>
                  </a:cubicBezTo>
                  <a:cubicBezTo>
                    <a:pt x="11" y="0"/>
                    <a:pt x="7" y="1"/>
                    <a:pt x="4" y="6"/>
                  </a:cubicBezTo>
                  <a:cubicBezTo>
                    <a:pt x="1" y="9"/>
                    <a:pt x="0" y="14"/>
                    <a:pt x="0" y="19"/>
                  </a:cubicBezTo>
                  <a:cubicBezTo>
                    <a:pt x="1" y="24"/>
                    <a:pt x="3" y="28"/>
                    <a:pt x="6" y="30"/>
                  </a:cubicBezTo>
                  <a:cubicBezTo>
                    <a:pt x="9" y="33"/>
                    <a:pt x="12" y="34"/>
                    <a:pt x="16" y="34"/>
                  </a:cubicBezTo>
                  <a:cubicBezTo>
                    <a:pt x="17" y="34"/>
                    <a:pt x="18" y="34"/>
                    <a:pt x="19" y="34"/>
                  </a:cubicBezTo>
                  <a:cubicBezTo>
                    <a:pt x="23" y="33"/>
                    <a:pt x="26" y="31"/>
                    <a:pt x="29" y="28"/>
                  </a:cubicBezTo>
                  <a:cubicBezTo>
                    <a:pt x="32" y="25"/>
                    <a:pt x="34" y="20"/>
                    <a:pt x="33" y="15"/>
                  </a:cubicBezTo>
                  <a:cubicBezTo>
                    <a:pt x="32" y="9"/>
                    <a:pt x="29" y="4"/>
                    <a:pt x="24" y="2"/>
                  </a:cubicBezTo>
                  <a:close/>
                  <a:moveTo>
                    <a:pt x="22" y="23"/>
                  </a:moveTo>
                  <a:cubicBezTo>
                    <a:pt x="21" y="24"/>
                    <a:pt x="20" y="25"/>
                    <a:pt x="18" y="25"/>
                  </a:cubicBezTo>
                  <a:cubicBezTo>
                    <a:pt x="15" y="25"/>
                    <a:pt x="13" y="25"/>
                    <a:pt x="12" y="24"/>
                  </a:cubicBezTo>
                  <a:cubicBezTo>
                    <a:pt x="12" y="24"/>
                    <a:pt x="12" y="24"/>
                    <a:pt x="12" y="24"/>
                  </a:cubicBezTo>
                  <a:cubicBezTo>
                    <a:pt x="10" y="23"/>
                    <a:pt x="9" y="20"/>
                    <a:pt x="9" y="18"/>
                  </a:cubicBezTo>
                  <a:cubicBezTo>
                    <a:pt x="9" y="15"/>
                    <a:pt x="9" y="12"/>
                    <a:pt x="10" y="11"/>
                  </a:cubicBezTo>
                  <a:cubicBezTo>
                    <a:pt x="11" y="9"/>
                    <a:pt x="13" y="9"/>
                    <a:pt x="16" y="8"/>
                  </a:cubicBezTo>
                  <a:cubicBezTo>
                    <a:pt x="16" y="8"/>
                    <a:pt x="16" y="8"/>
                    <a:pt x="17" y="8"/>
                  </a:cubicBezTo>
                  <a:cubicBezTo>
                    <a:pt x="18" y="8"/>
                    <a:pt x="19" y="9"/>
                    <a:pt x="20" y="9"/>
                  </a:cubicBezTo>
                  <a:cubicBezTo>
                    <a:pt x="23" y="10"/>
                    <a:pt x="24" y="13"/>
                    <a:pt x="25" y="16"/>
                  </a:cubicBezTo>
                  <a:cubicBezTo>
                    <a:pt x="25" y="18"/>
                    <a:pt x="24" y="21"/>
                    <a:pt x="22" y="23"/>
                  </a:cubicBezTo>
                  <a:close/>
                </a:path>
              </a:pathLst>
            </a:custGeom>
            <a:grpFill/>
            <a:ln>
              <a:noFill/>
            </a:ln>
          </p:spPr>
          <p:txBody>
            <a:bodyPr vert="horz" wrap="square" lIns="91440" tIns="45720" rIns="91440" bIns="45720" numCol="1" anchor="t" anchorCtr="0" compatLnSpc="1">
              <a:prstTxWarp prst="textNoShape">
                <a:avLst/>
              </a:prstTxWarp>
            </a:bodyPr>
            <a:lstStyle/>
            <a:p>
              <a:endParaRPr lang="de-DE"/>
            </a:p>
          </p:txBody>
        </p:sp>
      </p:grpSp>
      <p:sp>
        <p:nvSpPr>
          <p:cNvPr id="39" name="Freeform 20"/>
          <p:cNvSpPr>
            <a:spLocks noChangeAspect="1" noEditPoints="1"/>
          </p:cNvSpPr>
          <p:nvPr/>
        </p:nvSpPr>
        <p:spPr bwMode="auto">
          <a:xfrm>
            <a:off x="4874544" y="781261"/>
            <a:ext cx="1118318" cy="681624"/>
          </a:xfrm>
          <a:custGeom>
            <a:avLst/>
            <a:gdLst>
              <a:gd name="T0" fmla="*/ 666 w 748"/>
              <a:gd name="T1" fmla="*/ 200 h 456"/>
              <a:gd name="T2" fmla="*/ 655 w 748"/>
              <a:gd name="T3" fmla="*/ 147 h 456"/>
              <a:gd name="T4" fmla="*/ 653 w 748"/>
              <a:gd name="T5" fmla="*/ 83 h 456"/>
              <a:gd name="T6" fmla="*/ 528 w 748"/>
              <a:gd name="T7" fmla="*/ 88 h 456"/>
              <a:gd name="T8" fmla="*/ 547 w 748"/>
              <a:gd name="T9" fmla="*/ 131 h 456"/>
              <a:gd name="T10" fmla="*/ 488 w 748"/>
              <a:gd name="T11" fmla="*/ 123 h 456"/>
              <a:gd name="T12" fmla="*/ 496 w 748"/>
              <a:gd name="T13" fmla="*/ 88 h 456"/>
              <a:gd name="T14" fmla="*/ 440 w 748"/>
              <a:gd name="T15" fmla="*/ 85 h 456"/>
              <a:gd name="T16" fmla="*/ 346 w 748"/>
              <a:gd name="T17" fmla="*/ 87 h 456"/>
              <a:gd name="T18" fmla="*/ 268 w 748"/>
              <a:gd name="T19" fmla="*/ 64 h 456"/>
              <a:gd name="T20" fmla="*/ 206 w 748"/>
              <a:gd name="T21" fmla="*/ 11 h 456"/>
              <a:gd name="T22" fmla="*/ 213 w 748"/>
              <a:gd name="T23" fmla="*/ 73 h 456"/>
              <a:gd name="T24" fmla="*/ 210 w 748"/>
              <a:gd name="T25" fmla="*/ 85 h 456"/>
              <a:gd name="T26" fmla="*/ 132 w 748"/>
              <a:gd name="T27" fmla="*/ 84 h 456"/>
              <a:gd name="T28" fmla="*/ 96 w 748"/>
              <a:gd name="T29" fmla="*/ 102 h 456"/>
              <a:gd name="T30" fmla="*/ 95 w 748"/>
              <a:gd name="T31" fmla="*/ 191 h 456"/>
              <a:gd name="T32" fmla="*/ 16 w 748"/>
              <a:gd name="T33" fmla="*/ 194 h 456"/>
              <a:gd name="T34" fmla="*/ 88 w 748"/>
              <a:gd name="T35" fmla="*/ 252 h 456"/>
              <a:gd name="T36" fmla="*/ 96 w 748"/>
              <a:gd name="T37" fmla="*/ 367 h 456"/>
              <a:gd name="T38" fmla="*/ 307 w 748"/>
              <a:gd name="T39" fmla="*/ 374 h 456"/>
              <a:gd name="T40" fmla="*/ 426 w 748"/>
              <a:gd name="T41" fmla="*/ 369 h 456"/>
              <a:gd name="T42" fmla="*/ 490 w 748"/>
              <a:gd name="T43" fmla="*/ 368 h 456"/>
              <a:gd name="T44" fmla="*/ 493 w 748"/>
              <a:gd name="T45" fmla="*/ 452 h 456"/>
              <a:gd name="T46" fmla="*/ 556 w 748"/>
              <a:gd name="T47" fmla="*/ 417 h 456"/>
              <a:gd name="T48" fmla="*/ 539 w 748"/>
              <a:gd name="T49" fmla="*/ 374 h 456"/>
              <a:gd name="T50" fmla="*/ 656 w 748"/>
              <a:gd name="T51" fmla="*/ 369 h 456"/>
              <a:gd name="T52" fmla="*/ 675 w 748"/>
              <a:gd name="T53" fmla="*/ 254 h 456"/>
              <a:gd name="T54" fmla="*/ 222 w 748"/>
              <a:gd name="T55" fmla="*/ 363 h 456"/>
              <a:gd name="T56" fmla="*/ 105 w 748"/>
              <a:gd name="T57" fmla="*/ 308 h 456"/>
              <a:gd name="T58" fmla="*/ 71 w 748"/>
              <a:gd name="T59" fmla="*/ 254 h 456"/>
              <a:gd name="T60" fmla="*/ 66 w 748"/>
              <a:gd name="T61" fmla="*/ 197 h 456"/>
              <a:gd name="T62" fmla="*/ 104 w 748"/>
              <a:gd name="T63" fmla="*/ 153 h 456"/>
              <a:gd name="T64" fmla="*/ 105 w 748"/>
              <a:gd name="T65" fmla="*/ 95 h 456"/>
              <a:gd name="T66" fmla="*/ 132 w 748"/>
              <a:gd name="T67" fmla="*/ 92 h 456"/>
              <a:gd name="T68" fmla="*/ 213 w 748"/>
              <a:gd name="T69" fmla="*/ 93 h 456"/>
              <a:gd name="T70" fmla="*/ 222 w 748"/>
              <a:gd name="T71" fmla="*/ 76 h 456"/>
              <a:gd name="T72" fmla="*/ 212 w 748"/>
              <a:gd name="T73" fmla="*/ 17 h 456"/>
              <a:gd name="T74" fmla="*/ 262 w 748"/>
              <a:gd name="T75" fmla="*/ 58 h 456"/>
              <a:gd name="T76" fmla="*/ 346 w 748"/>
              <a:gd name="T77" fmla="*/ 95 h 456"/>
              <a:gd name="T78" fmla="*/ 311 w 748"/>
              <a:gd name="T79" fmla="*/ 188 h 456"/>
              <a:gd name="T80" fmla="*/ 353 w 748"/>
              <a:gd name="T81" fmla="*/ 259 h 456"/>
              <a:gd name="T82" fmla="*/ 370 w 748"/>
              <a:gd name="T83" fmla="*/ 317 h 456"/>
              <a:gd name="T84" fmla="*/ 731 w 748"/>
              <a:gd name="T85" fmla="*/ 256 h 456"/>
              <a:gd name="T86" fmla="*/ 653 w 748"/>
              <a:gd name="T87" fmla="*/ 243 h 456"/>
              <a:gd name="T88" fmla="*/ 568 w 748"/>
              <a:gd name="T89" fmla="*/ 361 h 456"/>
              <a:gd name="T90" fmla="*/ 540 w 748"/>
              <a:gd name="T91" fmla="*/ 395 h 456"/>
              <a:gd name="T92" fmla="*/ 525 w 748"/>
              <a:gd name="T93" fmla="*/ 447 h 456"/>
              <a:gd name="T94" fmla="*/ 499 w 748"/>
              <a:gd name="T95" fmla="*/ 368 h 456"/>
              <a:gd name="T96" fmla="*/ 467 w 748"/>
              <a:gd name="T97" fmla="*/ 360 h 456"/>
              <a:gd name="T98" fmla="*/ 378 w 748"/>
              <a:gd name="T99" fmla="*/ 365 h 456"/>
              <a:gd name="T100" fmla="*/ 378 w 748"/>
              <a:gd name="T101" fmla="*/ 252 h 456"/>
              <a:gd name="T102" fmla="*/ 297 w 748"/>
              <a:gd name="T103" fmla="*/ 245 h 456"/>
              <a:gd name="T104" fmla="*/ 374 w 748"/>
              <a:gd name="T105" fmla="*/ 217 h 456"/>
              <a:gd name="T106" fmla="*/ 440 w 748"/>
              <a:gd name="T107" fmla="*/ 93 h 456"/>
              <a:gd name="T108" fmla="*/ 487 w 748"/>
              <a:gd name="T109" fmla="*/ 112 h 456"/>
              <a:gd name="T110" fmla="*/ 478 w 748"/>
              <a:gd name="T111" fmla="*/ 124 h 456"/>
              <a:gd name="T112" fmla="*/ 544 w 748"/>
              <a:gd name="T113" fmla="*/ 115 h 456"/>
              <a:gd name="T114" fmla="*/ 548 w 748"/>
              <a:gd name="T115" fmla="*/ 92 h 456"/>
              <a:gd name="T116" fmla="*/ 646 w 748"/>
              <a:gd name="T117" fmla="*/ 147 h 456"/>
              <a:gd name="T118" fmla="*/ 666 w 748"/>
              <a:gd name="T119" fmla="*/ 209 h 456"/>
              <a:gd name="T120" fmla="*/ 731 w 748"/>
              <a:gd name="T121" fmla="*/ 25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8" h="456">
                <a:moveTo>
                  <a:pt x="747" y="226"/>
                </a:moveTo>
                <a:cubicBezTo>
                  <a:pt x="746" y="205"/>
                  <a:pt x="735" y="190"/>
                  <a:pt x="718" y="185"/>
                </a:cubicBezTo>
                <a:cubicBezTo>
                  <a:pt x="704" y="181"/>
                  <a:pt x="694" y="187"/>
                  <a:pt x="685" y="193"/>
                </a:cubicBezTo>
                <a:cubicBezTo>
                  <a:pt x="679" y="196"/>
                  <a:pt x="673" y="200"/>
                  <a:pt x="666" y="200"/>
                </a:cubicBezTo>
                <a:cubicBezTo>
                  <a:pt x="663" y="200"/>
                  <a:pt x="661" y="199"/>
                  <a:pt x="659" y="198"/>
                </a:cubicBezTo>
                <a:cubicBezTo>
                  <a:pt x="654" y="193"/>
                  <a:pt x="654" y="180"/>
                  <a:pt x="655" y="171"/>
                </a:cubicBezTo>
                <a:cubicBezTo>
                  <a:pt x="655" y="169"/>
                  <a:pt x="655" y="167"/>
                  <a:pt x="655" y="166"/>
                </a:cubicBezTo>
                <a:cubicBezTo>
                  <a:pt x="655" y="160"/>
                  <a:pt x="655" y="153"/>
                  <a:pt x="655" y="147"/>
                </a:cubicBezTo>
                <a:cubicBezTo>
                  <a:pt x="654" y="135"/>
                  <a:pt x="654" y="123"/>
                  <a:pt x="655" y="111"/>
                </a:cubicBezTo>
                <a:cubicBezTo>
                  <a:pt x="655" y="108"/>
                  <a:pt x="655" y="105"/>
                  <a:pt x="656" y="101"/>
                </a:cubicBezTo>
                <a:cubicBezTo>
                  <a:pt x="657" y="97"/>
                  <a:pt x="657" y="92"/>
                  <a:pt x="657" y="87"/>
                </a:cubicBezTo>
                <a:cubicBezTo>
                  <a:pt x="657" y="85"/>
                  <a:pt x="655" y="83"/>
                  <a:pt x="653" y="83"/>
                </a:cubicBezTo>
                <a:cubicBezTo>
                  <a:pt x="619" y="81"/>
                  <a:pt x="584" y="82"/>
                  <a:pt x="548" y="83"/>
                </a:cubicBezTo>
                <a:cubicBezTo>
                  <a:pt x="532" y="84"/>
                  <a:pt x="532" y="84"/>
                  <a:pt x="532" y="84"/>
                </a:cubicBezTo>
                <a:cubicBezTo>
                  <a:pt x="530" y="84"/>
                  <a:pt x="529" y="84"/>
                  <a:pt x="529" y="85"/>
                </a:cubicBezTo>
                <a:cubicBezTo>
                  <a:pt x="528" y="86"/>
                  <a:pt x="527" y="87"/>
                  <a:pt x="528" y="88"/>
                </a:cubicBezTo>
                <a:cubicBezTo>
                  <a:pt x="528" y="92"/>
                  <a:pt x="528" y="94"/>
                  <a:pt x="528" y="97"/>
                </a:cubicBezTo>
                <a:cubicBezTo>
                  <a:pt x="528" y="102"/>
                  <a:pt x="529" y="107"/>
                  <a:pt x="531" y="113"/>
                </a:cubicBezTo>
                <a:cubicBezTo>
                  <a:pt x="532" y="117"/>
                  <a:pt x="536" y="120"/>
                  <a:pt x="539" y="122"/>
                </a:cubicBezTo>
                <a:cubicBezTo>
                  <a:pt x="543" y="125"/>
                  <a:pt x="546" y="127"/>
                  <a:pt x="547" y="131"/>
                </a:cubicBezTo>
                <a:cubicBezTo>
                  <a:pt x="549" y="141"/>
                  <a:pt x="548" y="161"/>
                  <a:pt x="541" y="169"/>
                </a:cubicBezTo>
                <a:cubicBezTo>
                  <a:pt x="533" y="177"/>
                  <a:pt x="501" y="176"/>
                  <a:pt x="492" y="170"/>
                </a:cubicBezTo>
                <a:cubicBezTo>
                  <a:pt x="480" y="163"/>
                  <a:pt x="481" y="140"/>
                  <a:pt x="486" y="127"/>
                </a:cubicBezTo>
                <a:cubicBezTo>
                  <a:pt x="486" y="125"/>
                  <a:pt x="487" y="125"/>
                  <a:pt x="488" y="123"/>
                </a:cubicBezTo>
                <a:cubicBezTo>
                  <a:pt x="489" y="122"/>
                  <a:pt x="490" y="122"/>
                  <a:pt x="491" y="120"/>
                </a:cubicBezTo>
                <a:cubicBezTo>
                  <a:pt x="492" y="120"/>
                  <a:pt x="492" y="119"/>
                  <a:pt x="493" y="119"/>
                </a:cubicBezTo>
                <a:cubicBezTo>
                  <a:pt x="495" y="116"/>
                  <a:pt x="495" y="114"/>
                  <a:pt x="496" y="109"/>
                </a:cubicBezTo>
                <a:cubicBezTo>
                  <a:pt x="496" y="102"/>
                  <a:pt x="496" y="96"/>
                  <a:pt x="496" y="88"/>
                </a:cubicBezTo>
                <a:cubicBezTo>
                  <a:pt x="496" y="87"/>
                  <a:pt x="495" y="86"/>
                  <a:pt x="494" y="85"/>
                </a:cubicBezTo>
                <a:cubicBezTo>
                  <a:pt x="493" y="84"/>
                  <a:pt x="492" y="84"/>
                  <a:pt x="490" y="84"/>
                </a:cubicBezTo>
                <a:cubicBezTo>
                  <a:pt x="480" y="87"/>
                  <a:pt x="468" y="86"/>
                  <a:pt x="455" y="85"/>
                </a:cubicBezTo>
                <a:cubicBezTo>
                  <a:pt x="450" y="85"/>
                  <a:pt x="445" y="85"/>
                  <a:pt x="440" y="85"/>
                </a:cubicBezTo>
                <a:cubicBezTo>
                  <a:pt x="428" y="85"/>
                  <a:pt x="417" y="85"/>
                  <a:pt x="407" y="86"/>
                </a:cubicBezTo>
                <a:cubicBezTo>
                  <a:pt x="396" y="86"/>
                  <a:pt x="385" y="87"/>
                  <a:pt x="374" y="87"/>
                </a:cubicBezTo>
                <a:cubicBezTo>
                  <a:pt x="374" y="87"/>
                  <a:pt x="374" y="87"/>
                  <a:pt x="374" y="87"/>
                </a:cubicBezTo>
                <a:cubicBezTo>
                  <a:pt x="365" y="86"/>
                  <a:pt x="355" y="87"/>
                  <a:pt x="346" y="87"/>
                </a:cubicBezTo>
                <a:cubicBezTo>
                  <a:pt x="334" y="87"/>
                  <a:pt x="322" y="87"/>
                  <a:pt x="310" y="86"/>
                </a:cubicBezTo>
                <a:cubicBezTo>
                  <a:pt x="306" y="85"/>
                  <a:pt x="302" y="86"/>
                  <a:pt x="297" y="86"/>
                </a:cubicBezTo>
                <a:cubicBezTo>
                  <a:pt x="284" y="86"/>
                  <a:pt x="264" y="86"/>
                  <a:pt x="262" y="78"/>
                </a:cubicBezTo>
                <a:cubicBezTo>
                  <a:pt x="260" y="70"/>
                  <a:pt x="262" y="69"/>
                  <a:pt x="268" y="64"/>
                </a:cubicBezTo>
                <a:cubicBezTo>
                  <a:pt x="270" y="62"/>
                  <a:pt x="270" y="62"/>
                  <a:pt x="270" y="62"/>
                </a:cubicBezTo>
                <a:cubicBezTo>
                  <a:pt x="277" y="55"/>
                  <a:pt x="280" y="47"/>
                  <a:pt x="280" y="35"/>
                </a:cubicBezTo>
                <a:cubicBezTo>
                  <a:pt x="280" y="16"/>
                  <a:pt x="261" y="3"/>
                  <a:pt x="244" y="1"/>
                </a:cubicBezTo>
                <a:cubicBezTo>
                  <a:pt x="226" y="0"/>
                  <a:pt x="214" y="3"/>
                  <a:pt x="206" y="11"/>
                </a:cubicBezTo>
                <a:cubicBezTo>
                  <a:pt x="200" y="17"/>
                  <a:pt x="196" y="26"/>
                  <a:pt x="196" y="38"/>
                </a:cubicBezTo>
                <a:cubicBezTo>
                  <a:pt x="196" y="54"/>
                  <a:pt x="199" y="59"/>
                  <a:pt x="210" y="70"/>
                </a:cubicBezTo>
                <a:cubicBezTo>
                  <a:pt x="211" y="72"/>
                  <a:pt x="212" y="72"/>
                  <a:pt x="213" y="73"/>
                </a:cubicBezTo>
                <a:cubicBezTo>
                  <a:pt x="213" y="73"/>
                  <a:pt x="213" y="73"/>
                  <a:pt x="213" y="73"/>
                </a:cubicBezTo>
                <a:cubicBezTo>
                  <a:pt x="214" y="73"/>
                  <a:pt x="214" y="74"/>
                  <a:pt x="214" y="77"/>
                </a:cubicBezTo>
                <a:cubicBezTo>
                  <a:pt x="214" y="79"/>
                  <a:pt x="214" y="82"/>
                  <a:pt x="214" y="85"/>
                </a:cubicBezTo>
                <a:cubicBezTo>
                  <a:pt x="213" y="85"/>
                  <a:pt x="213" y="85"/>
                  <a:pt x="212" y="85"/>
                </a:cubicBezTo>
                <a:cubicBezTo>
                  <a:pt x="211" y="85"/>
                  <a:pt x="210" y="85"/>
                  <a:pt x="210" y="85"/>
                </a:cubicBezTo>
                <a:cubicBezTo>
                  <a:pt x="209" y="85"/>
                  <a:pt x="208" y="85"/>
                  <a:pt x="208" y="85"/>
                </a:cubicBezTo>
                <a:cubicBezTo>
                  <a:pt x="207" y="85"/>
                  <a:pt x="207" y="85"/>
                  <a:pt x="207" y="85"/>
                </a:cubicBezTo>
                <a:cubicBezTo>
                  <a:pt x="199" y="84"/>
                  <a:pt x="192" y="84"/>
                  <a:pt x="183" y="84"/>
                </a:cubicBezTo>
                <a:cubicBezTo>
                  <a:pt x="132" y="84"/>
                  <a:pt x="132" y="84"/>
                  <a:pt x="132" y="84"/>
                </a:cubicBezTo>
                <a:cubicBezTo>
                  <a:pt x="130" y="84"/>
                  <a:pt x="127" y="84"/>
                  <a:pt x="124" y="83"/>
                </a:cubicBezTo>
                <a:cubicBezTo>
                  <a:pt x="118" y="83"/>
                  <a:pt x="111" y="82"/>
                  <a:pt x="105" y="84"/>
                </a:cubicBezTo>
                <a:cubicBezTo>
                  <a:pt x="97" y="86"/>
                  <a:pt x="96" y="89"/>
                  <a:pt x="96" y="95"/>
                </a:cubicBezTo>
                <a:cubicBezTo>
                  <a:pt x="96" y="97"/>
                  <a:pt x="96" y="99"/>
                  <a:pt x="96" y="102"/>
                </a:cubicBezTo>
                <a:cubicBezTo>
                  <a:pt x="96" y="104"/>
                  <a:pt x="96" y="104"/>
                  <a:pt x="96" y="104"/>
                </a:cubicBezTo>
                <a:cubicBezTo>
                  <a:pt x="96" y="114"/>
                  <a:pt x="95" y="123"/>
                  <a:pt x="95" y="133"/>
                </a:cubicBezTo>
                <a:cubicBezTo>
                  <a:pt x="95" y="153"/>
                  <a:pt x="95" y="153"/>
                  <a:pt x="95" y="153"/>
                </a:cubicBezTo>
                <a:cubicBezTo>
                  <a:pt x="95" y="165"/>
                  <a:pt x="95" y="178"/>
                  <a:pt x="95" y="191"/>
                </a:cubicBezTo>
                <a:cubicBezTo>
                  <a:pt x="95" y="202"/>
                  <a:pt x="94" y="207"/>
                  <a:pt x="87" y="208"/>
                </a:cubicBezTo>
                <a:cubicBezTo>
                  <a:pt x="83" y="208"/>
                  <a:pt x="81" y="206"/>
                  <a:pt x="79" y="201"/>
                </a:cubicBezTo>
                <a:cubicBezTo>
                  <a:pt x="77" y="198"/>
                  <a:pt x="75" y="194"/>
                  <a:pt x="71" y="191"/>
                </a:cubicBezTo>
                <a:cubicBezTo>
                  <a:pt x="58" y="180"/>
                  <a:pt x="28" y="180"/>
                  <a:pt x="16" y="194"/>
                </a:cubicBezTo>
                <a:cubicBezTo>
                  <a:pt x="0" y="213"/>
                  <a:pt x="4" y="243"/>
                  <a:pt x="18" y="259"/>
                </a:cubicBezTo>
                <a:cubicBezTo>
                  <a:pt x="27" y="270"/>
                  <a:pt x="57" y="275"/>
                  <a:pt x="70" y="267"/>
                </a:cubicBezTo>
                <a:cubicBezTo>
                  <a:pt x="74" y="265"/>
                  <a:pt x="76" y="262"/>
                  <a:pt x="78" y="259"/>
                </a:cubicBezTo>
                <a:cubicBezTo>
                  <a:pt x="81" y="255"/>
                  <a:pt x="83" y="252"/>
                  <a:pt x="88" y="252"/>
                </a:cubicBezTo>
                <a:cubicBezTo>
                  <a:pt x="91" y="252"/>
                  <a:pt x="93" y="252"/>
                  <a:pt x="94" y="253"/>
                </a:cubicBezTo>
                <a:cubicBezTo>
                  <a:pt x="96" y="255"/>
                  <a:pt x="97" y="259"/>
                  <a:pt x="97" y="264"/>
                </a:cubicBezTo>
                <a:cubicBezTo>
                  <a:pt x="97" y="278"/>
                  <a:pt x="97" y="293"/>
                  <a:pt x="96" y="307"/>
                </a:cubicBezTo>
                <a:cubicBezTo>
                  <a:pt x="96" y="327"/>
                  <a:pt x="95" y="347"/>
                  <a:pt x="96" y="367"/>
                </a:cubicBezTo>
                <a:cubicBezTo>
                  <a:pt x="96" y="369"/>
                  <a:pt x="98" y="371"/>
                  <a:pt x="100" y="371"/>
                </a:cubicBezTo>
                <a:cubicBezTo>
                  <a:pt x="120" y="372"/>
                  <a:pt x="141" y="372"/>
                  <a:pt x="161" y="371"/>
                </a:cubicBezTo>
                <a:cubicBezTo>
                  <a:pt x="181" y="371"/>
                  <a:pt x="202" y="371"/>
                  <a:pt x="222" y="372"/>
                </a:cubicBezTo>
                <a:cubicBezTo>
                  <a:pt x="250" y="374"/>
                  <a:pt x="279" y="374"/>
                  <a:pt x="307" y="374"/>
                </a:cubicBezTo>
                <a:cubicBezTo>
                  <a:pt x="328" y="374"/>
                  <a:pt x="349" y="374"/>
                  <a:pt x="370" y="373"/>
                </a:cubicBezTo>
                <a:cubicBezTo>
                  <a:pt x="370" y="373"/>
                  <a:pt x="371" y="373"/>
                  <a:pt x="371" y="373"/>
                </a:cubicBezTo>
                <a:cubicBezTo>
                  <a:pt x="381" y="373"/>
                  <a:pt x="392" y="372"/>
                  <a:pt x="402" y="371"/>
                </a:cubicBezTo>
                <a:cubicBezTo>
                  <a:pt x="411" y="370"/>
                  <a:pt x="418" y="370"/>
                  <a:pt x="426" y="369"/>
                </a:cubicBezTo>
                <a:cubicBezTo>
                  <a:pt x="432" y="369"/>
                  <a:pt x="439" y="369"/>
                  <a:pt x="445" y="369"/>
                </a:cubicBezTo>
                <a:cubicBezTo>
                  <a:pt x="453" y="369"/>
                  <a:pt x="460" y="369"/>
                  <a:pt x="468" y="369"/>
                </a:cubicBezTo>
                <a:cubicBezTo>
                  <a:pt x="470" y="368"/>
                  <a:pt x="472" y="368"/>
                  <a:pt x="474" y="368"/>
                </a:cubicBezTo>
                <a:cubicBezTo>
                  <a:pt x="479" y="368"/>
                  <a:pt x="485" y="367"/>
                  <a:pt x="490" y="368"/>
                </a:cubicBezTo>
                <a:cubicBezTo>
                  <a:pt x="490" y="369"/>
                  <a:pt x="490" y="369"/>
                  <a:pt x="490" y="370"/>
                </a:cubicBezTo>
                <a:cubicBezTo>
                  <a:pt x="492" y="379"/>
                  <a:pt x="493" y="382"/>
                  <a:pt x="487" y="388"/>
                </a:cubicBezTo>
                <a:cubicBezTo>
                  <a:pt x="477" y="399"/>
                  <a:pt x="476" y="407"/>
                  <a:pt x="476" y="421"/>
                </a:cubicBezTo>
                <a:cubicBezTo>
                  <a:pt x="476" y="433"/>
                  <a:pt x="478" y="446"/>
                  <a:pt x="493" y="452"/>
                </a:cubicBezTo>
                <a:cubicBezTo>
                  <a:pt x="500" y="455"/>
                  <a:pt x="507" y="456"/>
                  <a:pt x="516" y="456"/>
                </a:cubicBezTo>
                <a:cubicBezTo>
                  <a:pt x="519" y="456"/>
                  <a:pt x="523" y="456"/>
                  <a:pt x="526" y="456"/>
                </a:cubicBezTo>
                <a:cubicBezTo>
                  <a:pt x="543" y="454"/>
                  <a:pt x="555" y="440"/>
                  <a:pt x="556" y="420"/>
                </a:cubicBezTo>
                <a:cubicBezTo>
                  <a:pt x="556" y="419"/>
                  <a:pt x="556" y="418"/>
                  <a:pt x="556" y="417"/>
                </a:cubicBezTo>
                <a:cubicBezTo>
                  <a:pt x="556" y="411"/>
                  <a:pt x="557" y="404"/>
                  <a:pt x="554" y="398"/>
                </a:cubicBezTo>
                <a:cubicBezTo>
                  <a:pt x="552" y="394"/>
                  <a:pt x="549" y="391"/>
                  <a:pt x="546" y="388"/>
                </a:cubicBezTo>
                <a:cubicBezTo>
                  <a:pt x="543" y="386"/>
                  <a:pt x="541" y="384"/>
                  <a:pt x="540" y="382"/>
                </a:cubicBezTo>
                <a:cubicBezTo>
                  <a:pt x="539" y="379"/>
                  <a:pt x="537" y="376"/>
                  <a:pt x="539" y="374"/>
                </a:cubicBezTo>
                <a:cubicBezTo>
                  <a:pt x="542" y="369"/>
                  <a:pt x="555" y="370"/>
                  <a:pt x="563" y="370"/>
                </a:cubicBezTo>
                <a:cubicBezTo>
                  <a:pt x="564" y="370"/>
                  <a:pt x="566" y="370"/>
                  <a:pt x="568" y="370"/>
                </a:cubicBezTo>
                <a:cubicBezTo>
                  <a:pt x="575" y="370"/>
                  <a:pt x="583" y="370"/>
                  <a:pt x="590" y="370"/>
                </a:cubicBezTo>
                <a:cubicBezTo>
                  <a:pt x="612" y="370"/>
                  <a:pt x="634" y="371"/>
                  <a:pt x="656" y="369"/>
                </a:cubicBezTo>
                <a:cubicBezTo>
                  <a:pt x="658" y="369"/>
                  <a:pt x="660" y="367"/>
                  <a:pt x="660" y="365"/>
                </a:cubicBezTo>
                <a:cubicBezTo>
                  <a:pt x="661" y="344"/>
                  <a:pt x="661" y="323"/>
                  <a:pt x="661" y="303"/>
                </a:cubicBezTo>
                <a:cubicBezTo>
                  <a:pt x="661" y="284"/>
                  <a:pt x="661" y="266"/>
                  <a:pt x="661" y="247"/>
                </a:cubicBezTo>
                <a:cubicBezTo>
                  <a:pt x="669" y="247"/>
                  <a:pt x="670" y="248"/>
                  <a:pt x="675" y="254"/>
                </a:cubicBezTo>
                <a:cubicBezTo>
                  <a:pt x="682" y="263"/>
                  <a:pt x="692" y="269"/>
                  <a:pt x="702" y="271"/>
                </a:cubicBezTo>
                <a:cubicBezTo>
                  <a:pt x="712" y="273"/>
                  <a:pt x="731" y="272"/>
                  <a:pt x="738" y="261"/>
                </a:cubicBezTo>
                <a:cubicBezTo>
                  <a:pt x="745" y="250"/>
                  <a:pt x="748" y="238"/>
                  <a:pt x="747" y="226"/>
                </a:cubicBezTo>
                <a:close/>
                <a:moveTo>
                  <a:pt x="222" y="363"/>
                </a:moveTo>
                <a:cubicBezTo>
                  <a:pt x="211" y="363"/>
                  <a:pt x="199" y="363"/>
                  <a:pt x="188" y="363"/>
                </a:cubicBezTo>
                <a:cubicBezTo>
                  <a:pt x="179" y="363"/>
                  <a:pt x="170" y="363"/>
                  <a:pt x="161" y="363"/>
                </a:cubicBezTo>
                <a:cubicBezTo>
                  <a:pt x="142" y="363"/>
                  <a:pt x="123" y="363"/>
                  <a:pt x="105" y="363"/>
                </a:cubicBezTo>
                <a:cubicBezTo>
                  <a:pt x="104" y="344"/>
                  <a:pt x="104" y="326"/>
                  <a:pt x="105" y="308"/>
                </a:cubicBezTo>
                <a:cubicBezTo>
                  <a:pt x="105" y="293"/>
                  <a:pt x="106" y="278"/>
                  <a:pt x="106" y="264"/>
                </a:cubicBezTo>
                <a:cubicBezTo>
                  <a:pt x="105" y="256"/>
                  <a:pt x="103" y="250"/>
                  <a:pt x="100" y="247"/>
                </a:cubicBezTo>
                <a:cubicBezTo>
                  <a:pt x="96" y="244"/>
                  <a:pt x="92" y="243"/>
                  <a:pt x="87" y="243"/>
                </a:cubicBezTo>
                <a:cubicBezTo>
                  <a:pt x="79" y="244"/>
                  <a:pt x="75" y="249"/>
                  <a:pt x="71" y="254"/>
                </a:cubicBezTo>
                <a:cubicBezTo>
                  <a:pt x="70" y="256"/>
                  <a:pt x="68" y="258"/>
                  <a:pt x="66" y="260"/>
                </a:cubicBezTo>
                <a:cubicBezTo>
                  <a:pt x="57" y="265"/>
                  <a:pt x="31" y="261"/>
                  <a:pt x="25" y="254"/>
                </a:cubicBezTo>
                <a:cubicBezTo>
                  <a:pt x="13" y="240"/>
                  <a:pt x="9" y="215"/>
                  <a:pt x="22" y="200"/>
                </a:cubicBezTo>
                <a:cubicBezTo>
                  <a:pt x="31" y="189"/>
                  <a:pt x="56" y="189"/>
                  <a:pt x="66" y="197"/>
                </a:cubicBezTo>
                <a:cubicBezTo>
                  <a:pt x="68" y="199"/>
                  <a:pt x="70" y="202"/>
                  <a:pt x="71" y="205"/>
                </a:cubicBezTo>
                <a:cubicBezTo>
                  <a:pt x="74" y="210"/>
                  <a:pt x="78" y="217"/>
                  <a:pt x="88" y="216"/>
                </a:cubicBezTo>
                <a:cubicBezTo>
                  <a:pt x="104" y="215"/>
                  <a:pt x="104" y="199"/>
                  <a:pt x="104" y="191"/>
                </a:cubicBezTo>
                <a:cubicBezTo>
                  <a:pt x="104" y="178"/>
                  <a:pt x="104" y="165"/>
                  <a:pt x="104" y="153"/>
                </a:cubicBezTo>
                <a:cubicBezTo>
                  <a:pt x="104" y="133"/>
                  <a:pt x="104" y="133"/>
                  <a:pt x="104" y="133"/>
                </a:cubicBezTo>
                <a:cubicBezTo>
                  <a:pt x="104" y="124"/>
                  <a:pt x="104" y="115"/>
                  <a:pt x="105" y="105"/>
                </a:cubicBezTo>
                <a:cubicBezTo>
                  <a:pt x="105" y="103"/>
                  <a:pt x="105" y="103"/>
                  <a:pt x="105" y="103"/>
                </a:cubicBezTo>
                <a:cubicBezTo>
                  <a:pt x="105" y="99"/>
                  <a:pt x="105" y="97"/>
                  <a:pt x="105" y="95"/>
                </a:cubicBezTo>
                <a:cubicBezTo>
                  <a:pt x="105" y="94"/>
                  <a:pt x="105" y="94"/>
                  <a:pt x="105" y="93"/>
                </a:cubicBezTo>
                <a:cubicBezTo>
                  <a:pt x="105" y="93"/>
                  <a:pt x="106" y="93"/>
                  <a:pt x="107" y="92"/>
                </a:cubicBezTo>
                <a:cubicBezTo>
                  <a:pt x="112" y="91"/>
                  <a:pt x="118" y="91"/>
                  <a:pt x="124" y="92"/>
                </a:cubicBezTo>
                <a:cubicBezTo>
                  <a:pt x="127" y="92"/>
                  <a:pt x="129" y="92"/>
                  <a:pt x="132" y="92"/>
                </a:cubicBezTo>
                <a:cubicBezTo>
                  <a:pt x="183" y="92"/>
                  <a:pt x="183" y="92"/>
                  <a:pt x="183" y="92"/>
                </a:cubicBezTo>
                <a:cubicBezTo>
                  <a:pt x="192" y="92"/>
                  <a:pt x="198" y="93"/>
                  <a:pt x="206" y="93"/>
                </a:cubicBezTo>
                <a:cubicBezTo>
                  <a:pt x="207" y="93"/>
                  <a:pt x="207" y="93"/>
                  <a:pt x="207" y="93"/>
                </a:cubicBezTo>
                <a:cubicBezTo>
                  <a:pt x="209" y="94"/>
                  <a:pt x="211" y="94"/>
                  <a:pt x="213" y="93"/>
                </a:cubicBezTo>
                <a:cubicBezTo>
                  <a:pt x="214" y="93"/>
                  <a:pt x="215" y="93"/>
                  <a:pt x="215" y="93"/>
                </a:cubicBezTo>
                <a:cubicBezTo>
                  <a:pt x="216" y="94"/>
                  <a:pt x="218" y="94"/>
                  <a:pt x="219" y="93"/>
                </a:cubicBezTo>
                <a:cubicBezTo>
                  <a:pt x="220" y="93"/>
                  <a:pt x="221" y="92"/>
                  <a:pt x="221" y="91"/>
                </a:cubicBezTo>
                <a:cubicBezTo>
                  <a:pt x="223" y="86"/>
                  <a:pt x="223" y="80"/>
                  <a:pt x="222" y="76"/>
                </a:cubicBezTo>
                <a:cubicBezTo>
                  <a:pt x="222" y="70"/>
                  <a:pt x="221" y="68"/>
                  <a:pt x="218" y="66"/>
                </a:cubicBezTo>
                <a:cubicBezTo>
                  <a:pt x="217" y="65"/>
                  <a:pt x="217" y="65"/>
                  <a:pt x="216" y="64"/>
                </a:cubicBezTo>
                <a:cubicBezTo>
                  <a:pt x="207" y="55"/>
                  <a:pt x="205" y="52"/>
                  <a:pt x="205" y="38"/>
                </a:cubicBezTo>
                <a:cubicBezTo>
                  <a:pt x="205" y="29"/>
                  <a:pt x="207" y="21"/>
                  <a:pt x="212" y="17"/>
                </a:cubicBezTo>
                <a:cubicBezTo>
                  <a:pt x="218" y="11"/>
                  <a:pt x="228" y="9"/>
                  <a:pt x="244" y="10"/>
                </a:cubicBezTo>
                <a:cubicBezTo>
                  <a:pt x="257" y="11"/>
                  <a:pt x="271" y="21"/>
                  <a:pt x="272" y="36"/>
                </a:cubicBezTo>
                <a:cubicBezTo>
                  <a:pt x="272" y="45"/>
                  <a:pt x="270" y="50"/>
                  <a:pt x="264" y="56"/>
                </a:cubicBezTo>
                <a:cubicBezTo>
                  <a:pt x="262" y="58"/>
                  <a:pt x="262" y="58"/>
                  <a:pt x="262" y="58"/>
                </a:cubicBezTo>
                <a:cubicBezTo>
                  <a:pt x="256" y="63"/>
                  <a:pt x="251" y="68"/>
                  <a:pt x="254" y="80"/>
                </a:cubicBezTo>
                <a:cubicBezTo>
                  <a:pt x="257" y="95"/>
                  <a:pt x="279" y="94"/>
                  <a:pt x="297" y="94"/>
                </a:cubicBezTo>
                <a:cubicBezTo>
                  <a:pt x="302" y="94"/>
                  <a:pt x="306" y="94"/>
                  <a:pt x="309" y="94"/>
                </a:cubicBezTo>
                <a:cubicBezTo>
                  <a:pt x="321" y="96"/>
                  <a:pt x="334" y="95"/>
                  <a:pt x="346" y="95"/>
                </a:cubicBezTo>
                <a:cubicBezTo>
                  <a:pt x="354" y="95"/>
                  <a:pt x="362" y="95"/>
                  <a:pt x="370" y="95"/>
                </a:cubicBezTo>
                <a:cubicBezTo>
                  <a:pt x="372" y="132"/>
                  <a:pt x="372" y="172"/>
                  <a:pt x="370" y="209"/>
                </a:cubicBezTo>
                <a:cubicBezTo>
                  <a:pt x="361" y="208"/>
                  <a:pt x="355" y="204"/>
                  <a:pt x="348" y="199"/>
                </a:cubicBezTo>
                <a:cubicBezTo>
                  <a:pt x="338" y="192"/>
                  <a:pt x="327" y="184"/>
                  <a:pt x="311" y="188"/>
                </a:cubicBezTo>
                <a:cubicBezTo>
                  <a:pt x="302" y="190"/>
                  <a:pt x="294" y="196"/>
                  <a:pt x="290" y="205"/>
                </a:cubicBezTo>
                <a:cubicBezTo>
                  <a:pt x="284" y="218"/>
                  <a:pt x="284" y="235"/>
                  <a:pt x="290" y="249"/>
                </a:cubicBezTo>
                <a:cubicBezTo>
                  <a:pt x="299" y="269"/>
                  <a:pt x="322" y="273"/>
                  <a:pt x="340" y="268"/>
                </a:cubicBezTo>
                <a:cubicBezTo>
                  <a:pt x="344" y="267"/>
                  <a:pt x="348" y="263"/>
                  <a:pt x="353" y="259"/>
                </a:cubicBezTo>
                <a:cubicBezTo>
                  <a:pt x="357" y="255"/>
                  <a:pt x="364" y="248"/>
                  <a:pt x="367" y="249"/>
                </a:cubicBezTo>
                <a:cubicBezTo>
                  <a:pt x="368" y="249"/>
                  <a:pt x="369" y="251"/>
                  <a:pt x="370" y="255"/>
                </a:cubicBezTo>
                <a:cubicBezTo>
                  <a:pt x="373" y="266"/>
                  <a:pt x="372" y="283"/>
                  <a:pt x="371" y="297"/>
                </a:cubicBezTo>
                <a:cubicBezTo>
                  <a:pt x="370" y="304"/>
                  <a:pt x="370" y="311"/>
                  <a:pt x="370" y="317"/>
                </a:cubicBezTo>
                <a:cubicBezTo>
                  <a:pt x="370" y="322"/>
                  <a:pt x="370" y="328"/>
                  <a:pt x="370" y="333"/>
                </a:cubicBezTo>
                <a:cubicBezTo>
                  <a:pt x="371" y="344"/>
                  <a:pt x="371" y="354"/>
                  <a:pt x="370" y="365"/>
                </a:cubicBezTo>
                <a:cubicBezTo>
                  <a:pt x="323" y="367"/>
                  <a:pt x="272" y="366"/>
                  <a:pt x="222" y="363"/>
                </a:cubicBezTo>
                <a:close/>
                <a:moveTo>
                  <a:pt x="731" y="256"/>
                </a:moveTo>
                <a:cubicBezTo>
                  <a:pt x="727" y="263"/>
                  <a:pt x="712" y="264"/>
                  <a:pt x="704" y="263"/>
                </a:cubicBezTo>
                <a:cubicBezTo>
                  <a:pt x="695" y="261"/>
                  <a:pt x="688" y="256"/>
                  <a:pt x="682" y="248"/>
                </a:cubicBezTo>
                <a:cubicBezTo>
                  <a:pt x="673" y="238"/>
                  <a:pt x="670" y="238"/>
                  <a:pt x="657" y="239"/>
                </a:cubicBezTo>
                <a:cubicBezTo>
                  <a:pt x="655" y="239"/>
                  <a:pt x="653" y="240"/>
                  <a:pt x="653" y="243"/>
                </a:cubicBezTo>
                <a:cubicBezTo>
                  <a:pt x="652" y="263"/>
                  <a:pt x="652" y="283"/>
                  <a:pt x="652" y="303"/>
                </a:cubicBezTo>
                <a:cubicBezTo>
                  <a:pt x="652" y="322"/>
                  <a:pt x="653" y="341"/>
                  <a:pt x="652" y="361"/>
                </a:cubicBezTo>
                <a:cubicBezTo>
                  <a:pt x="631" y="362"/>
                  <a:pt x="610" y="362"/>
                  <a:pt x="590" y="362"/>
                </a:cubicBezTo>
                <a:cubicBezTo>
                  <a:pt x="583" y="362"/>
                  <a:pt x="575" y="361"/>
                  <a:pt x="568" y="361"/>
                </a:cubicBezTo>
                <a:cubicBezTo>
                  <a:pt x="566" y="361"/>
                  <a:pt x="565" y="361"/>
                  <a:pt x="563" y="361"/>
                </a:cubicBezTo>
                <a:cubicBezTo>
                  <a:pt x="551" y="361"/>
                  <a:pt x="537" y="361"/>
                  <a:pt x="532" y="369"/>
                </a:cubicBezTo>
                <a:cubicBezTo>
                  <a:pt x="529" y="373"/>
                  <a:pt x="529" y="379"/>
                  <a:pt x="532" y="385"/>
                </a:cubicBezTo>
                <a:cubicBezTo>
                  <a:pt x="534" y="390"/>
                  <a:pt x="537" y="392"/>
                  <a:pt x="540" y="395"/>
                </a:cubicBezTo>
                <a:cubicBezTo>
                  <a:pt x="543" y="397"/>
                  <a:pt x="545" y="399"/>
                  <a:pt x="546" y="402"/>
                </a:cubicBezTo>
                <a:cubicBezTo>
                  <a:pt x="548" y="406"/>
                  <a:pt x="548" y="412"/>
                  <a:pt x="548" y="417"/>
                </a:cubicBezTo>
                <a:cubicBezTo>
                  <a:pt x="548" y="418"/>
                  <a:pt x="547" y="419"/>
                  <a:pt x="547" y="420"/>
                </a:cubicBezTo>
                <a:cubicBezTo>
                  <a:pt x="547" y="431"/>
                  <a:pt x="541" y="446"/>
                  <a:pt x="525" y="447"/>
                </a:cubicBezTo>
                <a:cubicBezTo>
                  <a:pt x="513" y="448"/>
                  <a:pt x="504" y="447"/>
                  <a:pt x="496" y="444"/>
                </a:cubicBezTo>
                <a:cubicBezTo>
                  <a:pt x="488" y="441"/>
                  <a:pt x="484" y="435"/>
                  <a:pt x="485" y="421"/>
                </a:cubicBezTo>
                <a:cubicBezTo>
                  <a:pt x="485" y="409"/>
                  <a:pt x="485" y="402"/>
                  <a:pt x="493" y="394"/>
                </a:cubicBezTo>
                <a:cubicBezTo>
                  <a:pt x="502" y="385"/>
                  <a:pt x="501" y="377"/>
                  <a:pt x="499" y="368"/>
                </a:cubicBezTo>
                <a:cubicBezTo>
                  <a:pt x="498" y="367"/>
                  <a:pt x="498" y="365"/>
                  <a:pt x="498" y="364"/>
                </a:cubicBezTo>
                <a:cubicBezTo>
                  <a:pt x="497" y="362"/>
                  <a:pt x="496" y="361"/>
                  <a:pt x="495" y="360"/>
                </a:cubicBezTo>
                <a:cubicBezTo>
                  <a:pt x="487" y="359"/>
                  <a:pt x="480" y="359"/>
                  <a:pt x="473" y="360"/>
                </a:cubicBezTo>
                <a:cubicBezTo>
                  <a:pt x="471" y="360"/>
                  <a:pt x="469" y="360"/>
                  <a:pt x="467" y="360"/>
                </a:cubicBezTo>
                <a:cubicBezTo>
                  <a:pt x="460" y="360"/>
                  <a:pt x="452" y="360"/>
                  <a:pt x="445" y="360"/>
                </a:cubicBezTo>
                <a:cubicBezTo>
                  <a:pt x="439" y="360"/>
                  <a:pt x="432" y="360"/>
                  <a:pt x="425" y="361"/>
                </a:cubicBezTo>
                <a:cubicBezTo>
                  <a:pt x="418" y="361"/>
                  <a:pt x="410" y="362"/>
                  <a:pt x="402" y="363"/>
                </a:cubicBezTo>
                <a:cubicBezTo>
                  <a:pt x="394" y="364"/>
                  <a:pt x="386" y="364"/>
                  <a:pt x="378" y="365"/>
                </a:cubicBezTo>
                <a:cubicBezTo>
                  <a:pt x="379" y="354"/>
                  <a:pt x="379" y="343"/>
                  <a:pt x="379" y="333"/>
                </a:cubicBezTo>
                <a:cubicBezTo>
                  <a:pt x="379" y="328"/>
                  <a:pt x="378" y="322"/>
                  <a:pt x="378" y="317"/>
                </a:cubicBezTo>
                <a:cubicBezTo>
                  <a:pt x="378" y="311"/>
                  <a:pt x="379" y="305"/>
                  <a:pt x="379" y="298"/>
                </a:cubicBezTo>
                <a:cubicBezTo>
                  <a:pt x="380" y="283"/>
                  <a:pt x="382" y="265"/>
                  <a:pt x="378" y="252"/>
                </a:cubicBezTo>
                <a:cubicBezTo>
                  <a:pt x="377" y="246"/>
                  <a:pt x="374" y="242"/>
                  <a:pt x="370" y="241"/>
                </a:cubicBezTo>
                <a:cubicBezTo>
                  <a:pt x="362" y="239"/>
                  <a:pt x="355" y="246"/>
                  <a:pt x="347" y="252"/>
                </a:cubicBezTo>
                <a:cubicBezTo>
                  <a:pt x="344" y="255"/>
                  <a:pt x="340" y="259"/>
                  <a:pt x="337" y="260"/>
                </a:cubicBezTo>
                <a:cubicBezTo>
                  <a:pt x="323" y="264"/>
                  <a:pt x="304" y="261"/>
                  <a:pt x="297" y="245"/>
                </a:cubicBezTo>
                <a:cubicBezTo>
                  <a:pt x="292" y="234"/>
                  <a:pt x="292" y="219"/>
                  <a:pt x="298" y="209"/>
                </a:cubicBezTo>
                <a:cubicBezTo>
                  <a:pt x="301" y="202"/>
                  <a:pt x="306" y="198"/>
                  <a:pt x="313" y="196"/>
                </a:cubicBezTo>
                <a:cubicBezTo>
                  <a:pt x="325" y="193"/>
                  <a:pt x="333" y="199"/>
                  <a:pt x="343" y="206"/>
                </a:cubicBezTo>
                <a:cubicBezTo>
                  <a:pt x="351" y="211"/>
                  <a:pt x="361" y="218"/>
                  <a:pt x="374" y="217"/>
                </a:cubicBezTo>
                <a:cubicBezTo>
                  <a:pt x="376" y="217"/>
                  <a:pt x="378" y="215"/>
                  <a:pt x="378" y="213"/>
                </a:cubicBezTo>
                <a:cubicBezTo>
                  <a:pt x="380" y="175"/>
                  <a:pt x="380" y="134"/>
                  <a:pt x="378" y="95"/>
                </a:cubicBezTo>
                <a:cubicBezTo>
                  <a:pt x="388" y="95"/>
                  <a:pt x="398" y="95"/>
                  <a:pt x="407" y="94"/>
                </a:cubicBezTo>
                <a:cubicBezTo>
                  <a:pt x="418" y="94"/>
                  <a:pt x="429" y="93"/>
                  <a:pt x="440" y="93"/>
                </a:cubicBezTo>
                <a:cubicBezTo>
                  <a:pt x="445" y="93"/>
                  <a:pt x="450" y="94"/>
                  <a:pt x="455" y="94"/>
                </a:cubicBezTo>
                <a:cubicBezTo>
                  <a:pt x="466" y="94"/>
                  <a:pt x="477" y="95"/>
                  <a:pt x="487" y="93"/>
                </a:cubicBezTo>
                <a:cubicBezTo>
                  <a:pt x="487" y="99"/>
                  <a:pt x="487" y="104"/>
                  <a:pt x="487" y="108"/>
                </a:cubicBezTo>
                <a:cubicBezTo>
                  <a:pt x="487" y="109"/>
                  <a:pt x="487" y="112"/>
                  <a:pt x="487" y="112"/>
                </a:cubicBezTo>
                <a:cubicBezTo>
                  <a:pt x="487" y="112"/>
                  <a:pt x="487" y="113"/>
                  <a:pt x="486" y="113"/>
                </a:cubicBezTo>
                <a:cubicBezTo>
                  <a:pt x="486" y="113"/>
                  <a:pt x="485" y="114"/>
                  <a:pt x="484" y="115"/>
                </a:cubicBezTo>
                <a:cubicBezTo>
                  <a:pt x="484" y="116"/>
                  <a:pt x="483" y="117"/>
                  <a:pt x="482" y="117"/>
                </a:cubicBezTo>
                <a:cubicBezTo>
                  <a:pt x="481" y="119"/>
                  <a:pt x="479" y="121"/>
                  <a:pt x="478" y="124"/>
                </a:cubicBezTo>
                <a:cubicBezTo>
                  <a:pt x="473" y="139"/>
                  <a:pt x="470" y="167"/>
                  <a:pt x="487" y="177"/>
                </a:cubicBezTo>
                <a:cubicBezTo>
                  <a:pt x="499" y="185"/>
                  <a:pt x="536" y="187"/>
                  <a:pt x="547" y="174"/>
                </a:cubicBezTo>
                <a:cubicBezTo>
                  <a:pt x="556" y="164"/>
                  <a:pt x="557" y="141"/>
                  <a:pt x="555" y="129"/>
                </a:cubicBezTo>
                <a:cubicBezTo>
                  <a:pt x="553" y="122"/>
                  <a:pt x="548" y="118"/>
                  <a:pt x="544" y="115"/>
                </a:cubicBezTo>
                <a:cubicBezTo>
                  <a:pt x="542" y="113"/>
                  <a:pt x="539" y="112"/>
                  <a:pt x="539" y="110"/>
                </a:cubicBezTo>
                <a:cubicBezTo>
                  <a:pt x="537" y="106"/>
                  <a:pt x="537" y="102"/>
                  <a:pt x="537" y="97"/>
                </a:cubicBezTo>
                <a:cubicBezTo>
                  <a:pt x="537" y="95"/>
                  <a:pt x="536" y="94"/>
                  <a:pt x="536" y="92"/>
                </a:cubicBezTo>
                <a:cubicBezTo>
                  <a:pt x="548" y="92"/>
                  <a:pt x="548" y="92"/>
                  <a:pt x="548" y="92"/>
                </a:cubicBezTo>
                <a:cubicBezTo>
                  <a:pt x="583" y="91"/>
                  <a:pt x="616" y="89"/>
                  <a:pt x="648" y="91"/>
                </a:cubicBezTo>
                <a:cubicBezTo>
                  <a:pt x="648" y="94"/>
                  <a:pt x="648" y="97"/>
                  <a:pt x="647" y="100"/>
                </a:cubicBezTo>
                <a:cubicBezTo>
                  <a:pt x="647" y="104"/>
                  <a:pt x="646" y="107"/>
                  <a:pt x="646" y="110"/>
                </a:cubicBezTo>
                <a:cubicBezTo>
                  <a:pt x="646" y="123"/>
                  <a:pt x="646" y="135"/>
                  <a:pt x="646" y="147"/>
                </a:cubicBezTo>
                <a:cubicBezTo>
                  <a:pt x="646" y="153"/>
                  <a:pt x="646" y="160"/>
                  <a:pt x="646" y="166"/>
                </a:cubicBezTo>
                <a:cubicBezTo>
                  <a:pt x="646" y="167"/>
                  <a:pt x="646" y="169"/>
                  <a:pt x="646" y="171"/>
                </a:cubicBezTo>
                <a:cubicBezTo>
                  <a:pt x="646" y="182"/>
                  <a:pt x="646" y="196"/>
                  <a:pt x="653" y="204"/>
                </a:cubicBezTo>
                <a:cubicBezTo>
                  <a:pt x="656" y="207"/>
                  <a:pt x="661" y="209"/>
                  <a:pt x="666" y="209"/>
                </a:cubicBezTo>
                <a:cubicBezTo>
                  <a:pt x="676" y="208"/>
                  <a:pt x="683" y="204"/>
                  <a:pt x="690" y="200"/>
                </a:cubicBezTo>
                <a:cubicBezTo>
                  <a:pt x="698" y="195"/>
                  <a:pt x="705" y="191"/>
                  <a:pt x="716" y="194"/>
                </a:cubicBezTo>
                <a:cubicBezTo>
                  <a:pt x="735" y="199"/>
                  <a:pt x="738" y="219"/>
                  <a:pt x="739" y="227"/>
                </a:cubicBezTo>
                <a:cubicBezTo>
                  <a:pt x="739" y="237"/>
                  <a:pt x="737" y="247"/>
                  <a:pt x="731" y="2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pic>
        <p:nvPicPr>
          <p:cNvPr id="37" name="Picture 36"/>
          <p:cNvPicPr>
            <a:picLocks noChangeAspect="1"/>
          </p:cNvPicPr>
          <p:nvPr/>
        </p:nvPicPr>
        <p:blipFill>
          <a:blip r:embed="rId2" cstate="print"/>
          <a:stretch>
            <a:fillRect/>
          </a:stretch>
        </p:blipFill>
        <p:spPr>
          <a:xfrm flipH="1">
            <a:off x="7305055" y="1462885"/>
            <a:ext cx="1838945" cy="2775766"/>
          </a:xfrm>
          <a:prstGeom prst="rect">
            <a:avLst/>
          </a:prstGeom>
        </p:spPr>
      </p:pic>
      <p:pic>
        <p:nvPicPr>
          <p:cNvPr id="38" name="Picture 37"/>
          <p:cNvPicPr>
            <a:picLocks noChangeAspect="1"/>
          </p:cNvPicPr>
          <p:nvPr/>
        </p:nvPicPr>
        <p:blipFill>
          <a:blip r:embed="rId3" cstate="print"/>
          <a:stretch>
            <a:fillRect/>
          </a:stretch>
        </p:blipFill>
        <p:spPr>
          <a:xfrm flipH="1">
            <a:off x="0" y="2672639"/>
            <a:ext cx="2376750" cy="1700157"/>
          </a:xfrm>
          <a:prstGeom prst="rect">
            <a:avLst/>
          </a:prstGeom>
        </p:spPr>
      </p:pic>
    </p:spTree>
    <p:extLst>
      <p:ext uri="{BB962C8B-B14F-4D97-AF65-F5344CB8AC3E}">
        <p14:creationId xmlns:p14="http://schemas.microsoft.com/office/powerpoint/2010/main" val="1381604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19"/>
          <p:cNvSpPr/>
          <p:nvPr/>
        </p:nvSpPr>
        <p:spPr>
          <a:xfrm>
            <a:off x="4842815" y="2227756"/>
            <a:ext cx="1923389" cy="1071566"/>
          </a:xfrm>
          <a:custGeom>
            <a:avLst/>
            <a:gdLst>
              <a:gd name="connsiteX0" fmla="*/ 148856 w 1942422"/>
              <a:gd name="connsiteY0" fmla="*/ 1020726 h 1073889"/>
              <a:gd name="connsiteX1" fmla="*/ 95693 w 1942422"/>
              <a:gd name="connsiteY1" fmla="*/ 946298 h 1073889"/>
              <a:gd name="connsiteX2" fmla="*/ 74428 w 1942422"/>
              <a:gd name="connsiteY2" fmla="*/ 882503 h 1073889"/>
              <a:gd name="connsiteX3" fmla="*/ 63796 w 1942422"/>
              <a:gd name="connsiteY3" fmla="*/ 850605 h 1073889"/>
              <a:gd name="connsiteX4" fmla="*/ 42531 w 1942422"/>
              <a:gd name="connsiteY4" fmla="*/ 818707 h 1073889"/>
              <a:gd name="connsiteX5" fmla="*/ 31898 w 1942422"/>
              <a:gd name="connsiteY5" fmla="*/ 786810 h 1073889"/>
              <a:gd name="connsiteX6" fmla="*/ 10633 w 1942422"/>
              <a:gd name="connsiteY6" fmla="*/ 691117 h 1073889"/>
              <a:gd name="connsiteX7" fmla="*/ 0 w 1942422"/>
              <a:gd name="connsiteY7" fmla="*/ 574159 h 1073889"/>
              <a:gd name="connsiteX8" fmla="*/ 10633 w 1942422"/>
              <a:gd name="connsiteY8" fmla="*/ 531628 h 1073889"/>
              <a:gd name="connsiteX9" fmla="*/ 21265 w 1942422"/>
              <a:gd name="connsiteY9" fmla="*/ 372140 h 1073889"/>
              <a:gd name="connsiteX10" fmla="*/ 31898 w 1942422"/>
              <a:gd name="connsiteY10" fmla="*/ 318977 h 1073889"/>
              <a:gd name="connsiteX11" fmla="*/ 63796 w 1942422"/>
              <a:gd name="connsiteY11" fmla="*/ 212652 h 1073889"/>
              <a:gd name="connsiteX12" fmla="*/ 95693 w 1942422"/>
              <a:gd name="connsiteY12" fmla="*/ 148856 h 1073889"/>
              <a:gd name="connsiteX13" fmla="*/ 159489 w 1942422"/>
              <a:gd name="connsiteY13" fmla="*/ 106326 h 1073889"/>
              <a:gd name="connsiteX14" fmla="*/ 191386 w 1942422"/>
              <a:gd name="connsiteY14" fmla="*/ 85061 h 1073889"/>
              <a:gd name="connsiteX15" fmla="*/ 223284 w 1942422"/>
              <a:gd name="connsiteY15" fmla="*/ 74428 h 1073889"/>
              <a:gd name="connsiteX16" fmla="*/ 255182 w 1942422"/>
              <a:gd name="connsiteY16" fmla="*/ 53163 h 1073889"/>
              <a:gd name="connsiteX17" fmla="*/ 329610 w 1942422"/>
              <a:gd name="connsiteY17" fmla="*/ 31898 h 1073889"/>
              <a:gd name="connsiteX18" fmla="*/ 520996 w 1942422"/>
              <a:gd name="connsiteY18" fmla="*/ 10633 h 1073889"/>
              <a:gd name="connsiteX19" fmla="*/ 914400 w 1942422"/>
              <a:gd name="connsiteY19" fmla="*/ 0 h 1073889"/>
              <a:gd name="connsiteX20" fmla="*/ 1286540 w 1942422"/>
              <a:gd name="connsiteY20" fmla="*/ 21266 h 1073889"/>
              <a:gd name="connsiteX21" fmla="*/ 1477926 w 1942422"/>
              <a:gd name="connsiteY21" fmla="*/ 42531 h 1073889"/>
              <a:gd name="connsiteX22" fmla="*/ 1531089 w 1942422"/>
              <a:gd name="connsiteY22" fmla="*/ 53163 h 1073889"/>
              <a:gd name="connsiteX23" fmla="*/ 1594884 w 1942422"/>
              <a:gd name="connsiteY23" fmla="*/ 63796 h 1073889"/>
              <a:gd name="connsiteX24" fmla="*/ 1743740 w 1942422"/>
              <a:gd name="connsiteY24" fmla="*/ 106326 h 1073889"/>
              <a:gd name="connsiteX25" fmla="*/ 1807535 w 1942422"/>
              <a:gd name="connsiteY25" fmla="*/ 138224 h 1073889"/>
              <a:gd name="connsiteX26" fmla="*/ 1850065 w 1942422"/>
              <a:gd name="connsiteY26" fmla="*/ 202019 h 1073889"/>
              <a:gd name="connsiteX27" fmla="*/ 1871331 w 1942422"/>
              <a:gd name="connsiteY27" fmla="*/ 223284 h 1073889"/>
              <a:gd name="connsiteX28" fmla="*/ 1913861 w 1942422"/>
              <a:gd name="connsiteY28" fmla="*/ 287079 h 1073889"/>
              <a:gd name="connsiteX29" fmla="*/ 1924493 w 1942422"/>
              <a:gd name="connsiteY29" fmla="*/ 584791 h 1073889"/>
              <a:gd name="connsiteX30" fmla="*/ 1903228 w 1942422"/>
              <a:gd name="connsiteY30" fmla="*/ 680484 h 1073889"/>
              <a:gd name="connsiteX31" fmla="*/ 1881963 w 1942422"/>
              <a:gd name="connsiteY31" fmla="*/ 744279 h 1073889"/>
              <a:gd name="connsiteX32" fmla="*/ 1860698 w 1942422"/>
              <a:gd name="connsiteY32" fmla="*/ 765545 h 1073889"/>
              <a:gd name="connsiteX33" fmla="*/ 1839433 w 1942422"/>
              <a:gd name="connsiteY33" fmla="*/ 797442 h 1073889"/>
              <a:gd name="connsiteX34" fmla="*/ 1775638 w 1942422"/>
              <a:gd name="connsiteY34" fmla="*/ 839972 h 1073889"/>
              <a:gd name="connsiteX35" fmla="*/ 1711842 w 1942422"/>
              <a:gd name="connsiteY35" fmla="*/ 882503 h 1073889"/>
              <a:gd name="connsiteX36" fmla="*/ 1679945 w 1942422"/>
              <a:gd name="connsiteY36" fmla="*/ 893135 h 1073889"/>
              <a:gd name="connsiteX37" fmla="*/ 1616149 w 1942422"/>
              <a:gd name="connsiteY37" fmla="*/ 935666 h 1073889"/>
              <a:gd name="connsiteX38" fmla="*/ 1488558 w 1942422"/>
              <a:gd name="connsiteY38" fmla="*/ 978196 h 1073889"/>
              <a:gd name="connsiteX39" fmla="*/ 1456661 w 1942422"/>
              <a:gd name="connsiteY39" fmla="*/ 988828 h 1073889"/>
              <a:gd name="connsiteX40" fmla="*/ 1424763 w 1942422"/>
              <a:gd name="connsiteY40" fmla="*/ 999461 h 1073889"/>
              <a:gd name="connsiteX41" fmla="*/ 1275907 w 1942422"/>
              <a:gd name="connsiteY41" fmla="*/ 1031359 h 1073889"/>
              <a:gd name="connsiteX42" fmla="*/ 1201479 w 1942422"/>
              <a:gd name="connsiteY42" fmla="*/ 1041991 h 1073889"/>
              <a:gd name="connsiteX43" fmla="*/ 914400 w 1942422"/>
              <a:gd name="connsiteY43" fmla="*/ 1063256 h 1073889"/>
              <a:gd name="connsiteX44" fmla="*/ 637954 w 1942422"/>
              <a:gd name="connsiteY44" fmla="*/ 1073889 h 1073889"/>
              <a:gd name="connsiteX45" fmla="*/ 233917 w 1942422"/>
              <a:gd name="connsiteY45" fmla="*/ 1063256 h 1073889"/>
              <a:gd name="connsiteX46" fmla="*/ 159489 w 1942422"/>
              <a:gd name="connsiteY46" fmla="*/ 1041991 h 1073889"/>
              <a:gd name="connsiteX47" fmla="*/ 148856 w 1942422"/>
              <a:gd name="connsiteY47" fmla="*/ 1020726 h 1073889"/>
              <a:gd name="connsiteX0" fmla="*/ 148856 w 1942422"/>
              <a:gd name="connsiteY0" fmla="*/ 1020726 h 1073889"/>
              <a:gd name="connsiteX1" fmla="*/ 95693 w 1942422"/>
              <a:gd name="connsiteY1" fmla="*/ 946298 h 1073889"/>
              <a:gd name="connsiteX2" fmla="*/ 74428 w 1942422"/>
              <a:gd name="connsiteY2" fmla="*/ 882503 h 1073889"/>
              <a:gd name="connsiteX3" fmla="*/ 63796 w 1942422"/>
              <a:gd name="connsiteY3" fmla="*/ 850605 h 1073889"/>
              <a:gd name="connsiteX4" fmla="*/ 42531 w 1942422"/>
              <a:gd name="connsiteY4" fmla="*/ 818707 h 1073889"/>
              <a:gd name="connsiteX5" fmla="*/ 31898 w 1942422"/>
              <a:gd name="connsiteY5" fmla="*/ 786810 h 1073889"/>
              <a:gd name="connsiteX6" fmla="*/ 10633 w 1942422"/>
              <a:gd name="connsiteY6" fmla="*/ 691117 h 1073889"/>
              <a:gd name="connsiteX7" fmla="*/ 0 w 1942422"/>
              <a:gd name="connsiteY7" fmla="*/ 574159 h 1073889"/>
              <a:gd name="connsiteX8" fmla="*/ 10633 w 1942422"/>
              <a:gd name="connsiteY8" fmla="*/ 531628 h 1073889"/>
              <a:gd name="connsiteX9" fmla="*/ 21265 w 1942422"/>
              <a:gd name="connsiteY9" fmla="*/ 372140 h 1073889"/>
              <a:gd name="connsiteX10" fmla="*/ 31898 w 1942422"/>
              <a:gd name="connsiteY10" fmla="*/ 318977 h 1073889"/>
              <a:gd name="connsiteX11" fmla="*/ 63796 w 1942422"/>
              <a:gd name="connsiteY11" fmla="*/ 212652 h 1073889"/>
              <a:gd name="connsiteX12" fmla="*/ 95693 w 1942422"/>
              <a:gd name="connsiteY12" fmla="*/ 148856 h 1073889"/>
              <a:gd name="connsiteX13" fmla="*/ 159489 w 1942422"/>
              <a:gd name="connsiteY13" fmla="*/ 106326 h 1073889"/>
              <a:gd name="connsiteX14" fmla="*/ 191386 w 1942422"/>
              <a:gd name="connsiteY14" fmla="*/ 85061 h 1073889"/>
              <a:gd name="connsiteX15" fmla="*/ 223284 w 1942422"/>
              <a:gd name="connsiteY15" fmla="*/ 74428 h 1073889"/>
              <a:gd name="connsiteX16" fmla="*/ 255182 w 1942422"/>
              <a:gd name="connsiteY16" fmla="*/ 53163 h 1073889"/>
              <a:gd name="connsiteX17" fmla="*/ 329610 w 1942422"/>
              <a:gd name="connsiteY17" fmla="*/ 31898 h 1073889"/>
              <a:gd name="connsiteX18" fmla="*/ 520996 w 1942422"/>
              <a:gd name="connsiteY18" fmla="*/ 10633 h 1073889"/>
              <a:gd name="connsiteX19" fmla="*/ 914400 w 1942422"/>
              <a:gd name="connsiteY19" fmla="*/ 0 h 1073889"/>
              <a:gd name="connsiteX20" fmla="*/ 1477926 w 1942422"/>
              <a:gd name="connsiteY20" fmla="*/ 42531 h 1073889"/>
              <a:gd name="connsiteX21" fmla="*/ 1531089 w 1942422"/>
              <a:gd name="connsiteY21" fmla="*/ 53163 h 1073889"/>
              <a:gd name="connsiteX22" fmla="*/ 1594884 w 1942422"/>
              <a:gd name="connsiteY22" fmla="*/ 63796 h 1073889"/>
              <a:gd name="connsiteX23" fmla="*/ 1743740 w 1942422"/>
              <a:gd name="connsiteY23" fmla="*/ 106326 h 1073889"/>
              <a:gd name="connsiteX24" fmla="*/ 1807535 w 1942422"/>
              <a:gd name="connsiteY24" fmla="*/ 138224 h 1073889"/>
              <a:gd name="connsiteX25" fmla="*/ 1850065 w 1942422"/>
              <a:gd name="connsiteY25" fmla="*/ 202019 h 1073889"/>
              <a:gd name="connsiteX26" fmla="*/ 1871331 w 1942422"/>
              <a:gd name="connsiteY26" fmla="*/ 223284 h 1073889"/>
              <a:gd name="connsiteX27" fmla="*/ 1913861 w 1942422"/>
              <a:gd name="connsiteY27" fmla="*/ 287079 h 1073889"/>
              <a:gd name="connsiteX28" fmla="*/ 1924493 w 1942422"/>
              <a:gd name="connsiteY28" fmla="*/ 584791 h 1073889"/>
              <a:gd name="connsiteX29" fmla="*/ 1903228 w 1942422"/>
              <a:gd name="connsiteY29" fmla="*/ 680484 h 1073889"/>
              <a:gd name="connsiteX30" fmla="*/ 1881963 w 1942422"/>
              <a:gd name="connsiteY30" fmla="*/ 744279 h 1073889"/>
              <a:gd name="connsiteX31" fmla="*/ 1860698 w 1942422"/>
              <a:gd name="connsiteY31" fmla="*/ 765545 h 1073889"/>
              <a:gd name="connsiteX32" fmla="*/ 1839433 w 1942422"/>
              <a:gd name="connsiteY32" fmla="*/ 797442 h 1073889"/>
              <a:gd name="connsiteX33" fmla="*/ 1775638 w 1942422"/>
              <a:gd name="connsiteY33" fmla="*/ 839972 h 1073889"/>
              <a:gd name="connsiteX34" fmla="*/ 1711842 w 1942422"/>
              <a:gd name="connsiteY34" fmla="*/ 882503 h 1073889"/>
              <a:gd name="connsiteX35" fmla="*/ 1679945 w 1942422"/>
              <a:gd name="connsiteY35" fmla="*/ 893135 h 1073889"/>
              <a:gd name="connsiteX36" fmla="*/ 1616149 w 1942422"/>
              <a:gd name="connsiteY36" fmla="*/ 935666 h 1073889"/>
              <a:gd name="connsiteX37" fmla="*/ 1488558 w 1942422"/>
              <a:gd name="connsiteY37" fmla="*/ 978196 h 1073889"/>
              <a:gd name="connsiteX38" fmla="*/ 1456661 w 1942422"/>
              <a:gd name="connsiteY38" fmla="*/ 988828 h 1073889"/>
              <a:gd name="connsiteX39" fmla="*/ 1424763 w 1942422"/>
              <a:gd name="connsiteY39" fmla="*/ 999461 h 1073889"/>
              <a:gd name="connsiteX40" fmla="*/ 1275907 w 1942422"/>
              <a:gd name="connsiteY40" fmla="*/ 1031359 h 1073889"/>
              <a:gd name="connsiteX41" fmla="*/ 1201479 w 1942422"/>
              <a:gd name="connsiteY41" fmla="*/ 1041991 h 1073889"/>
              <a:gd name="connsiteX42" fmla="*/ 914400 w 1942422"/>
              <a:gd name="connsiteY42" fmla="*/ 1063256 h 1073889"/>
              <a:gd name="connsiteX43" fmla="*/ 637954 w 1942422"/>
              <a:gd name="connsiteY43" fmla="*/ 1073889 h 1073889"/>
              <a:gd name="connsiteX44" fmla="*/ 233917 w 1942422"/>
              <a:gd name="connsiteY44" fmla="*/ 1063256 h 1073889"/>
              <a:gd name="connsiteX45" fmla="*/ 159489 w 1942422"/>
              <a:gd name="connsiteY45" fmla="*/ 1041991 h 1073889"/>
              <a:gd name="connsiteX46" fmla="*/ 148856 w 1942422"/>
              <a:gd name="connsiteY46" fmla="*/ 1020726 h 1073889"/>
              <a:gd name="connsiteX0" fmla="*/ 148856 w 1942422"/>
              <a:gd name="connsiteY0" fmla="*/ 1020726 h 1073889"/>
              <a:gd name="connsiteX1" fmla="*/ 95693 w 1942422"/>
              <a:gd name="connsiteY1" fmla="*/ 946298 h 1073889"/>
              <a:gd name="connsiteX2" fmla="*/ 74428 w 1942422"/>
              <a:gd name="connsiteY2" fmla="*/ 882503 h 1073889"/>
              <a:gd name="connsiteX3" fmla="*/ 63796 w 1942422"/>
              <a:gd name="connsiteY3" fmla="*/ 850605 h 1073889"/>
              <a:gd name="connsiteX4" fmla="*/ 42531 w 1942422"/>
              <a:gd name="connsiteY4" fmla="*/ 818707 h 1073889"/>
              <a:gd name="connsiteX5" fmla="*/ 31898 w 1942422"/>
              <a:gd name="connsiteY5" fmla="*/ 786810 h 1073889"/>
              <a:gd name="connsiteX6" fmla="*/ 10633 w 1942422"/>
              <a:gd name="connsiteY6" fmla="*/ 691117 h 1073889"/>
              <a:gd name="connsiteX7" fmla="*/ 0 w 1942422"/>
              <a:gd name="connsiteY7" fmla="*/ 574159 h 1073889"/>
              <a:gd name="connsiteX8" fmla="*/ 10633 w 1942422"/>
              <a:gd name="connsiteY8" fmla="*/ 531628 h 1073889"/>
              <a:gd name="connsiteX9" fmla="*/ 21265 w 1942422"/>
              <a:gd name="connsiteY9" fmla="*/ 372140 h 1073889"/>
              <a:gd name="connsiteX10" fmla="*/ 31898 w 1942422"/>
              <a:gd name="connsiteY10" fmla="*/ 318977 h 1073889"/>
              <a:gd name="connsiteX11" fmla="*/ 63796 w 1942422"/>
              <a:gd name="connsiteY11" fmla="*/ 212652 h 1073889"/>
              <a:gd name="connsiteX12" fmla="*/ 95693 w 1942422"/>
              <a:gd name="connsiteY12" fmla="*/ 148856 h 1073889"/>
              <a:gd name="connsiteX13" fmla="*/ 159489 w 1942422"/>
              <a:gd name="connsiteY13" fmla="*/ 106326 h 1073889"/>
              <a:gd name="connsiteX14" fmla="*/ 191386 w 1942422"/>
              <a:gd name="connsiteY14" fmla="*/ 85061 h 1073889"/>
              <a:gd name="connsiteX15" fmla="*/ 223284 w 1942422"/>
              <a:gd name="connsiteY15" fmla="*/ 74428 h 1073889"/>
              <a:gd name="connsiteX16" fmla="*/ 255182 w 1942422"/>
              <a:gd name="connsiteY16" fmla="*/ 53163 h 1073889"/>
              <a:gd name="connsiteX17" fmla="*/ 329610 w 1942422"/>
              <a:gd name="connsiteY17" fmla="*/ 31898 h 1073889"/>
              <a:gd name="connsiteX18" fmla="*/ 520996 w 1942422"/>
              <a:gd name="connsiteY18" fmla="*/ 10633 h 1073889"/>
              <a:gd name="connsiteX19" fmla="*/ 914400 w 1942422"/>
              <a:gd name="connsiteY19" fmla="*/ 0 h 1073889"/>
              <a:gd name="connsiteX20" fmla="*/ 1531089 w 1942422"/>
              <a:gd name="connsiteY20" fmla="*/ 53163 h 1073889"/>
              <a:gd name="connsiteX21" fmla="*/ 1594884 w 1942422"/>
              <a:gd name="connsiteY21" fmla="*/ 63796 h 1073889"/>
              <a:gd name="connsiteX22" fmla="*/ 1743740 w 1942422"/>
              <a:gd name="connsiteY22" fmla="*/ 106326 h 1073889"/>
              <a:gd name="connsiteX23" fmla="*/ 1807535 w 1942422"/>
              <a:gd name="connsiteY23" fmla="*/ 138224 h 1073889"/>
              <a:gd name="connsiteX24" fmla="*/ 1850065 w 1942422"/>
              <a:gd name="connsiteY24" fmla="*/ 202019 h 1073889"/>
              <a:gd name="connsiteX25" fmla="*/ 1871331 w 1942422"/>
              <a:gd name="connsiteY25" fmla="*/ 223284 h 1073889"/>
              <a:gd name="connsiteX26" fmla="*/ 1913861 w 1942422"/>
              <a:gd name="connsiteY26" fmla="*/ 287079 h 1073889"/>
              <a:gd name="connsiteX27" fmla="*/ 1924493 w 1942422"/>
              <a:gd name="connsiteY27" fmla="*/ 584791 h 1073889"/>
              <a:gd name="connsiteX28" fmla="*/ 1903228 w 1942422"/>
              <a:gd name="connsiteY28" fmla="*/ 680484 h 1073889"/>
              <a:gd name="connsiteX29" fmla="*/ 1881963 w 1942422"/>
              <a:gd name="connsiteY29" fmla="*/ 744279 h 1073889"/>
              <a:gd name="connsiteX30" fmla="*/ 1860698 w 1942422"/>
              <a:gd name="connsiteY30" fmla="*/ 765545 h 1073889"/>
              <a:gd name="connsiteX31" fmla="*/ 1839433 w 1942422"/>
              <a:gd name="connsiteY31" fmla="*/ 797442 h 1073889"/>
              <a:gd name="connsiteX32" fmla="*/ 1775638 w 1942422"/>
              <a:gd name="connsiteY32" fmla="*/ 839972 h 1073889"/>
              <a:gd name="connsiteX33" fmla="*/ 1711842 w 1942422"/>
              <a:gd name="connsiteY33" fmla="*/ 882503 h 1073889"/>
              <a:gd name="connsiteX34" fmla="*/ 1679945 w 1942422"/>
              <a:gd name="connsiteY34" fmla="*/ 893135 h 1073889"/>
              <a:gd name="connsiteX35" fmla="*/ 1616149 w 1942422"/>
              <a:gd name="connsiteY35" fmla="*/ 935666 h 1073889"/>
              <a:gd name="connsiteX36" fmla="*/ 1488558 w 1942422"/>
              <a:gd name="connsiteY36" fmla="*/ 978196 h 1073889"/>
              <a:gd name="connsiteX37" fmla="*/ 1456661 w 1942422"/>
              <a:gd name="connsiteY37" fmla="*/ 988828 h 1073889"/>
              <a:gd name="connsiteX38" fmla="*/ 1424763 w 1942422"/>
              <a:gd name="connsiteY38" fmla="*/ 999461 h 1073889"/>
              <a:gd name="connsiteX39" fmla="*/ 1275907 w 1942422"/>
              <a:gd name="connsiteY39" fmla="*/ 1031359 h 1073889"/>
              <a:gd name="connsiteX40" fmla="*/ 1201479 w 1942422"/>
              <a:gd name="connsiteY40" fmla="*/ 1041991 h 1073889"/>
              <a:gd name="connsiteX41" fmla="*/ 914400 w 1942422"/>
              <a:gd name="connsiteY41" fmla="*/ 1063256 h 1073889"/>
              <a:gd name="connsiteX42" fmla="*/ 637954 w 1942422"/>
              <a:gd name="connsiteY42" fmla="*/ 1073889 h 1073889"/>
              <a:gd name="connsiteX43" fmla="*/ 233917 w 1942422"/>
              <a:gd name="connsiteY43" fmla="*/ 1063256 h 1073889"/>
              <a:gd name="connsiteX44" fmla="*/ 159489 w 1942422"/>
              <a:gd name="connsiteY44" fmla="*/ 1041991 h 1073889"/>
              <a:gd name="connsiteX45" fmla="*/ 148856 w 1942422"/>
              <a:gd name="connsiteY45" fmla="*/ 1020726 h 1073889"/>
              <a:gd name="connsiteX0" fmla="*/ 148856 w 1942422"/>
              <a:gd name="connsiteY0" fmla="*/ 1020726 h 1073889"/>
              <a:gd name="connsiteX1" fmla="*/ 95693 w 1942422"/>
              <a:gd name="connsiteY1" fmla="*/ 946298 h 1073889"/>
              <a:gd name="connsiteX2" fmla="*/ 74428 w 1942422"/>
              <a:gd name="connsiteY2" fmla="*/ 882503 h 1073889"/>
              <a:gd name="connsiteX3" fmla="*/ 63796 w 1942422"/>
              <a:gd name="connsiteY3" fmla="*/ 850605 h 1073889"/>
              <a:gd name="connsiteX4" fmla="*/ 42531 w 1942422"/>
              <a:gd name="connsiteY4" fmla="*/ 818707 h 1073889"/>
              <a:gd name="connsiteX5" fmla="*/ 31898 w 1942422"/>
              <a:gd name="connsiteY5" fmla="*/ 786810 h 1073889"/>
              <a:gd name="connsiteX6" fmla="*/ 10633 w 1942422"/>
              <a:gd name="connsiteY6" fmla="*/ 691117 h 1073889"/>
              <a:gd name="connsiteX7" fmla="*/ 0 w 1942422"/>
              <a:gd name="connsiteY7" fmla="*/ 574159 h 1073889"/>
              <a:gd name="connsiteX8" fmla="*/ 10633 w 1942422"/>
              <a:gd name="connsiteY8" fmla="*/ 531628 h 1073889"/>
              <a:gd name="connsiteX9" fmla="*/ 21265 w 1942422"/>
              <a:gd name="connsiteY9" fmla="*/ 372140 h 1073889"/>
              <a:gd name="connsiteX10" fmla="*/ 31898 w 1942422"/>
              <a:gd name="connsiteY10" fmla="*/ 318977 h 1073889"/>
              <a:gd name="connsiteX11" fmla="*/ 63796 w 1942422"/>
              <a:gd name="connsiteY11" fmla="*/ 212652 h 1073889"/>
              <a:gd name="connsiteX12" fmla="*/ 95693 w 1942422"/>
              <a:gd name="connsiteY12" fmla="*/ 148856 h 1073889"/>
              <a:gd name="connsiteX13" fmla="*/ 159489 w 1942422"/>
              <a:gd name="connsiteY13" fmla="*/ 106326 h 1073889"/>
              <a:gd name="connsiteX14" fmla="*/ 191386 w 1942422"/>
              <a:gd name="connsiteY14" fmla="*/ 85061 h 1073889"/>
              <a:gd name="connsiteX15" fmla="*/ 223284 w 1942422"/>
              <a:gd name="connsiteY15" fmla="*/ 74428 h 1073889"/>
              <a:gd name="connsiteX16" fmla="*/ 255182 w 1942422"/>
              <a:gd name="connsiteY16" fmla="*/ 53163 h 1073889"/>
              <a:gd name="connsiteX17" fmla="*/ 329610 w 1942422"/>
              <a:gd name="connsiteY17" fmla="*/ 31898 h 1073889"/>
              <a:gd name="connsiteX18" fmla="*/ 520996 w 1942422"/>
              <a:gd name="connsiteY18" fmla="*/ 10633 h 1073889"/>
              <a:gd name="connsiteX19" fmla="*/ 914400 w 1942422"/>
              <a:gd name="connsiteY19" fmla="*/ 0 h 1073889"/>
              <a:gd name="connsiteX20" fmla="*/ 1531089 w 1942422"/>
              <a:gd name="connsiteY20" fmla="*/ 53163 h 1073889"/>
              <a:gd name="connsiteX21" fmla="*/ 1743740 w 1942422"/>
              <a:gd name="connsiteY21" fmla="*/ 106326 h 1073889"/>
              <a:gd name="connsiteX22" fmla="*/ 1807535 w 1942422"/>
              <a:gd name="connsiteY22" fmla="*/ 138224 h 1073889"/>
              <a:gd name="connsiteX23" fmla="*/ 1850065 w 1942422"/>
              <a:gd name="connsiteY23" fmla="*/ 202019 h 1073889"/>
              <a:gd name="connsiteX24" fmla="*/ 1871331 w 1942422"/>
              <a:gd name="connsiteY24" fmla="*/ 223284 h 1073889"/>
              <a:gd name="connsiteX25" fmla="*/ 1913861 w 1942422"/>
              <a:gd name="connsiteY25" fmla="*/ 287079 h 1073889"/>
              <a:gd name="connsiteX26" fmla="*/ 1924493 w 1942422"/>
              <a:gd name="connsiteY26" fmla="*/ 584791 h 1073889"/>
              <a:gd name="connsiteX27" fmla="*/ 1903228 w 1942422"/>
              <a:gd name="connsiteY27" fmla="*/ 680484 h 1073889"/>
              <a:gd name="connsiteX28" fmla="*/ 1881963 w 1942422"/>
              <a:gd name="connsiteY28" fmla="*/ 744279 h 1073889"/>
              <a:gd name="connsiteX29" fmla="*/ 1860698 w 1942422"/>
              <a:gd name="connsiteY29" fmla="*/ 765545 h 1073889"/>
              <a:gd name="connsiteX30" fmla="*/ 1839433 w 1942422"/>
              <a:gd name="connsiteY30" fmla="*/ 797442 h 1073889"/>
              <a:gd name="connsiteX31" fmla="*/ 1775638 w 1942422"/>
              <a:gd name="connsiteY31" fmla="*/ 839972 h 1073889"/>
              <a:gd name="connsiteX32" fmla="*/ 1711842 w 1942422"/>
              <a:gd name="connsiteY32" fmla="*/ 882503 h 1073889"/>
              <a:gd name="connsiteX33" fmla="*/ 1679945 w 1942422"/>
              <a:gd name="connsiteY33" fmla="*/ 893135 h 1073889"/>
              <a:gd name="connsiteX34" fmla="*/ 1616149 w 1942422"/>
              <a:gd name="connsiteY34" fmla="*/ 935666 h 1073889"/>
              <a:gd name="connsiteX35" fmla="*/ 1488558 w 1942422"/>
              <a:gd name="connsiteY35" fmla="*/ 978196 h 1073889"/>
              <a:gd name="connsiteX36" fmla="*/ 1456661 w 1942422"/>
              <a:gd name="connsiteY36" fmla="*/ 988828 h 1073889"/>
              <a:gd name="connsiteX37" fmla="*/ 1424763 w 1942422"/>
              <a:gd name="connsiteY37" fmla="*/ 999461 h 1073889"/>
              <a:gd name="connsiteX38" fmla="*/ 1275907 w 1942422"/>
              <a:gd name="connsiteY38" fmla="*/ 1031359 h 1073889"/>
              <a:gd name="connsiteX39" fmla="*/ 1201479 w 1942422"/>
              <a:gd name="connsiteY39" fmla="*/ 1041991 h 1073889"/>
              <a:gd name="connsiteX40" fmla="*/ 914400 w 1942422"/>
              <a:gd name="connsiteY40" fmla="*/ 1063256 h 1073889"/>
              <a:gd name="connsiteX41" fmla="*/ 637954 w 1942422"/>
              <a:gd name="connsiteY41" fmla="*/ 1073889 h 1073889"/>
              <a:gd name="connsiteX42" fmla="*/ 233917 w 1942422"/>
              <a:gd name="connsiteY42" fmla="*/ 1063256 h 1073889"/>
              <a:gd name="connsiteX43" fmla="*/ 159489 w 1942422"/>
              <a:gd name="connsiteY43" fmla="*/ 1041991 h 1073889"/>
              <a:gd name="connsiteX44" fmla="*/ 148856 w 1942422"/>
              <a:gd name="connsiteY44" fmla="*/ 1020726 h 1073889"/>
              <a:gd name="connsiteX0" fmla="*/ 148856 w 1942422"/>
              <a:gd name="connsiteY0" fmla="*/ 1020726 h 1073889"/>
              <a:gd name="connsiteX1" fmla="*/ 95693 w 1942422"/>
              <a:gd name="connsiteY1" fmla="*/ 946298 h 1073889"/>
              <a:gd name="connsiteX2" fmla="*/ 74428 w 1942422"/>
              <a:gd name="connsiteY2" fmla="*/ 882503 h 1073889"/>
              <a:gd name="connsiteX3" fmla="*/ 63796 w 1942422"/>
              <a:gd name="connsiteY3" fmla="*/ 850605 h 1073889"/>
              <a:gd name="connsiteX4" fmla="*/ 42531 w 1942422"/>
              <a:gd name="connsiteY4" fmla="*/ 818707 h 1073889"/>
              <a:gd name="connsiteX5" fmla="*/ 31898 w 1942422"/>
              <a:gd name="connsiteY5" fmla="*/ 786810 h 1073889"/>
              <a:gd name="connsiteX6" fmla="*/ 10633 w 1942422"/>
              <a:gd name="connsiteY6" fmla="*/ 691117 h 1073889"/>
              <a:gd name="connsiteX7" fmla="*/ 0 w 1942422"/>
              <a:gd name="connsiteY7" fmla="*/ 574159 h 1073889"/>
              <a:gd name="connsiteX8" fmla="*/ 10633 w 1942422"/>
              <a:gd name="connsiteY8" fmla="*/ 531628 h 1073889"/>
              <a:gd name="connsiteX9" fmla="*/ 21265 w 1942422"/>
              <a:gd name="connsiteY9" fmla="*/ 372140 h 1073889"/>
              <a:gd name="connsiteX10" fmla="*/ 31898 w 1942422"/>
              <a:gd name="connsiteY10" fmla="*/ 318977 h 1073889"/>
              <a:gd name="connsiteX11" fmla="*/ 63796 w 1942422"/>
              <a:gd name="connsiteY11" fmla="*/ 212652 h 1073889"/>
              <a:gd name="connsiteX12" fmla="*/ 95693 w 1942422"/>
              <a:gd name="connsiteY12" fmla="*/ 148856 h 1073889"/>
              <a:gd name="connsiteX13" fmla="*/ 159489 w 1942422"/>
              <a:gd name="connsiteY13" fmla="*/ 106326 h 1073889"/>
              <a:gd name="connsiteX14" fmla="*/ 191386 w 1942422"/>
              <a:gd name="connsiteY14" fmla="*/ 85061 h 1073889"/>
              <a:gd name="connsiteX15" fmla="*/ 223284 w 1942422"/>
              <a:gd name="connsiteY15" fmla="*/ 74428 h 1073889"/>
              <a:gd name="connsiteX16" fmla="*/ 255182 w 1942422"/>
              <a:gd name="connsiteY16" fmla="*/ 53163 h 1073889"/>
              <a:gd name="connsiteX17" fmla="*/ 329610 w 1942422"/>
              <a:gd name="connsiteY17" fmla="*/ 31898 h 1073889"/>
              <a:gd name="connsiteX18" fmla="*/ 520996 w 1942422"/>
              <a:gd name="connsiteY18" fmla="*/ 10633 h 1073889"/>
              <a:gd name="connsiteX19" fmla="*/ 914400 w 1942422"/>
              <a:gd name="connsiteY19" fmla="*/ 0 h 1073889"/>
              <a:gd name="connsiteX20" fmla="*/ 1743740 w 1942422"/>
              <a:gd name="connsiteY20" fmla="*/ 106326 h 1073889"/>
              <a:gd name="connsiteX21" fmla="*/ 1807535 w 1942422"/>
              <a:gd name="connsiteY21" fmla="*/ 138224 h 1073889"/>
              <a:gd name="connsiteX22" fmla="*/ 1850065 w 1942422"/>
              <a:gd name="connsiteY22" fmla="*/ 202019 h 1073889"/>
              <a:gd name="connsiteX23" fmla="*/ 1871331 w 1942422"/>
              <a:gd name="connsiteY23" fmla="*/ 223284 h 1073889"/>
              <a:gd name="connsiteX24" fmla="*/ 1913861 w 1942422"/>
              <a:gd name="connsiteY24" fmla="*/ 287079 h 1073889"/>
              <a:gd name="connsiteX25" fmla="*/ 1924493 w 1942422"/>
              <a:gd name="connsiteY25" fmla="*/ 584791 h 1073889"/>
              <a:gd name="connsiteX26" fmla="*/ 1903228 w 1942422"/>
              <a:gd name="connsiteY26" fmla="*/ 680484 h 1073889"/>
              <a:gd name="connsiteX27" fmla="*/ 1881963 w 1942422"/>
              <a:gd name="connsiteY27" fmla="*/ 744279 h 1073889"/>
              <a:gd name="connsiteX28" fmla="*/ 1860698 w 1942422"/>
              <a:gd name="connsiteY28" fmla="*/ 765545 h 1073889"/>
              <a:gd name="connsiteX29" fmla="*/ 1839433 w 1942422"/>
              <a:gd name="connsiteY29" fmla="*/ 797442 h 1073889"/>
              <a:gd name="connsiteX30" fmla="*/ 1775638 w 1942422"/>
              <a:gd name="connsiteY30" fmla="*/ 839972 h 1073889"/>
              <a:gd name="connsiteX31" fmla="*/ 1711842 w 1942422"/>
              <a:gd name="connsiteY31" fmla="*/ 882503 h 1073889"/>
              <a:gd name="connsiteX32" fmla="*/ 1679945 w 1942422"/>
              <a:gd name="connsiteY32" fmla="*/ 893135 h 1073889"/>
              <a:gd name="connsiteX33" fmla="*/ 1616149 w 1942422"/>
              <a:gd name="connsiteY33" fmla="*/ 935666 h 1073889"/>
              <a:gd name="connsiteX34" fmla="*/ 1488558 w 1942422"/>
              <a:gd name="connsiteY34" fmla="*/ 978196 h 1073889"/>
              <a:gd name="connsiteX35" fmla="*/ 1456661 w 1942422"/>
              <a:gd name="connsiteY35" fmla="*/ 988828 h 1073889"/>
              <a:gd name="connsiteX36" fmla="*/ 1424763 w 1942422"/>
              <a:gd name="connsiteY36" fmla="*/ 999461 h 1073889"/>
              <a:gd name="connsiteX37" fmla="*/ 1275907 w 1942422"/>
              <a:gd name="connsiteY37" fmla="*/ 1031359 h 1073889"/>
              <a:gd name="connsiteX38" fmla="*/ 1201479 w 1942422"/>
              <a:gd name="connsiteY38" fmla="*/ 1041991 h 1073889"/>
              <a:gd name="connsiteX39" fmla="*/ 914400 w 1942422"/>
              <a:gd name="connsiteY39" fmla="*/ 1063256 h 1073889"/>
              <a:gd name="connsiteX40" fmla="*/ 637954 w 1942422"/>
              <a:gd name="connsiteY40" fmla="*/ 1073889 h 1073889"/>
              <a:gd name="connsiteX41" fmla="*/ 233917 w 1942422"/>
              <a:gd name="connsiteY41" fmla="*/ 1063256 h 1073889"/>
              <a:gd name="connsiteX42" fmla="*/ 159489 w 1942422"/>
              <a:gd name="connsiteY42" fmla="*/ 1041991 h 1073889"/>
              <a:gd name="connsiteX43" fmla="*/ 148856 w 1942422"/>
              <a:gd name="connsiteY43" fmla="*/ 1020726 h 1073889"/>
              <a:gd name="connsiteX0" fmla="*/ 148856 w 1942422"/>
              <a:gd name="connsiteY0" fmla="*/ 1020726 h 1073889"/>
              <a:gd name="connsiteX1" fmla="*/ 95693 w 1942422"/>
              <a:gd name="connsiteY1" fmla="*/ 946298 h 1073889"/>
              <a:gd name="connsiteX2" fmla="*/ 74428 w 1942422"/>
              <a:gd name="connsiteY2" fmla="*/ 882503 h 1073889"/>
              <a:gd name="connsiteX3" fmla="*/ 63796 w 1942422"/>
              <a:gd name="connsiteY3" fmla="*/ 850605 h 1073889"/>
              <a:gd name="connsiteX4" fmla="*/ 42531 w 1942422"/>
              <a:gd name="connsiteY4" fmla="*/ 818707 h 1073889"/>
              <a:gd name="connsiteX5" fmla="*/ 31898 w 1942422"/>
              <a:gd name="connsiteY5" fmla="*/ 786810 h 1073889"/>
              <a:gd name="connsiteX6" fmla="*/ 10633 w 1942422"/>
              <a:gd name="connsiteY6" fmla="*/ 691117 h 1073889"/>
              <a:gd name="connsiteX7" fmla="*/ 0 w 1942422"/>
              <a:gd name="connsiteY7" fmla="*/ 574159 h 1073889"/>
              <a:gd name="connsiteX8" fmla="*/ 10633 w 1942422"/>
              <a:gd name="connsiteY8" fmla="*/ 531628 h 1073889"/>
              <a:gd name="connsiteX9" fmla="*/ 21265 w 1942422"/>
              <a:gd name="connsiteY9" fmla="*/ 372140 h 1073889"/>
              <a:gd name="connsiteX10" fmla="*/ 31898 w 1942422"/>
              <a:gd name="connsiteY10" fmla="*/ 318977 h 1073889"/>
              <a:gd name="connsiteX11" fmla="*/ 63796 w 1942422"/>
              <a:gd name="connsiteY11" fmla="*/ 212652 h 1073889"/>
              <a:gd name="connsiteX12" fmla="*/ 95693 w 1942422"/>
              <a:gd name="connsiteY12" fmla="*/ 148856 h 1073889"/>
              <a:gd name="connsiteX13" fmla="*/ 159489 w 1942422"/>
              <a:gd name="connsiteY13" fmla="*/ 106326 h 1073889"/>
              <a:gd name="connsiteX14" fmla="*/ 191386 w 1942422"/>
              <a:gd name="connsiteY14" fmla="*/ 85061 h 1073889"/>
              <a:gd name="connsiteX15" fmla="*/ 223284 w 1942422"/>
              <a:gd name="connsiteY15" fmla="*/ 74428 h 1073889"/>
              <a:gd name="connsiteX16" fmla="*/ 255182 w 1942422"/>
              <a:gd name="connsiteY16" fmla="*/ 53163 h 1073889"/>
              <a:gd name="connsiteX17" fmla="*/ 329610 w 1942422"/>
              <a:gd name="connsiteY17" fmla="*/ 31898 h 1073889"/>
              <a:gd name="connsiteX18" fmla="*/ 520996 w 1942422"/>
              <a:gd name="connsiteY18" fmla="*/ 10633 h 1073889"/>
              <a:gd name="connsiteX19" fmla="*/ 914400 w 1942422"/>
              <a:gd name="connsiteY19" fmla="*/ 0 h 1073889"/>
              <a:gd name="connsiteX20" fmla="*/ 1743740 w 1942422"/>
              <a:gd name="connsiteY20" fmla="*/ 106326 h 1073889"/>
              <a:gd name="connsiteX21" fmla="*/ 1850065 w 1942422"/>
              <a:gd name="connsiteY21" fmla="*/ 202019 h 1073889"/>
              <a:gd name="connsiteX22" fmla="*/ 1871331 w 1942422"/>
              <a:gd name="connsiteY22" fmla="*/ 223284 h 1073889"/>
              <a:gd name="connsiteX23" fmla="*/ 1913861 w 1942422"/>
              <a:gd name="connsiteY23" fmla="*/ 287079 h 1073889"/>
              <a:gd name="connsiteX24" fmla="*/ 1924493 w 1942422"/>
              <a:gd name="connsiteY24" fmla="*/ 584791 h 1073889"/>
              <a:gd name="connsiteX25" fmla="*/ 1903228 w 1942422"/>
              <a:gd name="connsiteY25" fmla="*/ 680484 h 1073889"/>
              <a:gd name="connsiteX26" fmla="*/ 1881963 w 1942422"/>
              <a:gd name="connsiteY26" fmla="*/ 744279 h 1073889"/>
              <a:gd name="connsiteX27" fmla="*/ 1860698 w 1942422"/>
              <a:gd name="connsiteY27" fmla="*/ 765545 h 1073889"/>
              <a:gd name="connsiteX28" fmla="*/ 1839433 w 1942422"/>
              <a:gd name="connsiteY28" fmla="*/ 797442 h 1073889"/>
              <a:gd name="connsiteX29" fmla="*/ 1775638 w 1942422"/>
              <a:gd name="connsiteY29" fmla="*/ 839972 h 1073889"/>
              <a:gd name="connsiteX30" fmla="*/ 1711842 w 1942422"/>
              <a:gd name="connsiteY30" fmla="*/ 882503 h 1073889"/>
              <a:gd name="connsiteX31" fmla="*/ 1679945 w 1942422"/>
              <a:gd name="connsiteY31" fmla="*/ 893135 h 1073889"/>
              <a:gd name="connsiteX32" fmla="*/ 1616149 w 1942422"/>
              <a:gd name="connsiteY32" fmla="*/ 935666 h 1073889"/>
              <a:gd name="connsiteX33" fmla="*/ 1488558 w 1942422"/>
              <a:gd name="connsiteY33" fmla="*/ 978196 h 1073889"/>
              <a:gd name="connsiteX34" fmla="*/ 1456661 w 1942422"/>
              <a:gd name="connsiteY34" fmla="*/ 988828 h 1073889"/>
              <a:gd name="connsiteX35" fmla="*/ 1424763 w 1942422"/>
              <a:gd name="connsiteY35" fmla="*/ 999461 h 1073889"/>
              <a:gd name="connsiteX36" fmla="*/ 1275907 w 1942422"/>
              <a:gd name="connsiteY36" fmla="*/ 1031359 h 1073889"/>
              <a:gd name="connsiteX37" fmla="*/ 1201479 w 1942422"/>
              <a:gd name="connsiteY37" fmla="*/ 1041991 h 1073889"/>
              <a:gd name="connsiteX38" fmla="*/ 914400 w 1942422"/>
              <a:gd name="connsiteY38" fmla="*/ 1063256 h 1073889"/>
              <a:gd name="connsiteX39" fmla="*/ 637954 w 1942422"/>
              <a:gd name="connsiteY39" fmla="*/ 1073889 h 1073889"/>
              <a:gd name="connsiteX40" fmla="*/ 233917 w 1942422"/>
              <a:gd name="connsiteY40" fmla="*/ 1063256 h 1073889"/>
              <a:gd name="connsiteX41" fmla="*/ 159489 w 1942422"/>
              <a:gd name="connsiteY41" fmla="*/ 1041991 h 1073889"/>
              <a:gd name="connsiteX42" fmla="*/ 148856 w 1942422"/>
              <a:gd name="connsiteY42" fmla="*/ 1020726 h 1073889"/>
              <a:gd name="connsiteX0" fmla="*/ 148856 w 1932350"/>
              <a:gd name="connsiteY0" fmla="*/ 1020726 h 1073889"/>
              <a:gd name="connsiteX1" fmla="*/ 95693 w 1932350"/>
              <a:gd name="connsiteY1" fmla="*/ 946298 h 1073889"/>
              <a:gd name="connsiteX2" fmla="*/ 74428 w 1932350"/>
              <a:gd name="connsiteY2" fmla="*/ 882503 h 1073889"/>
              <a:gd name="connsiteX3" fmla="*/ 63796 w 1932350"/>
              <a:gd name="connsiteY3" fmla="*/ 850605 h 1073889"/>
              <a:gd name="connsiteX4" fmla="*/ 42531 w 1932350"/>
              <a:gd name="connsiteY4" fmla="*/ 818707 h 1073889"/>
              <a:gd name="connsiteX5" fmla="*/ 31898 w 1932350"/>
              <a:gd name="connsiteY5" fmla="*/ 786810 h 1073889"/>
              <a:gd name="connsiteX6" fmla="*/ 10633 w 1932350"/>
              <a:gd name="connsiteY6" fmla="*/ 691117 h 1073889"/>
              <a:gd name="connsiteX7" fmla="*/ 0 w 1932350"/>
              <a:gd name="connsiteY7" fmla="*/ 574159 h 1073889"/>
              <a:gd name="connsiteX8" fmla="*/ 10633 w 1932350"/>
              <a:gd name="connsiteY8" fmla="*/ 531628 h 1073889"/>
              <a:gd name="connsiteX9" fmla="*/ 21265 w 1932350"/>
              <a:gd name="connsiteY9" fmla="*/ 372140 h 1073889"/>
              <a:gd name="connsiteX10" fmla="*/ 31898 w 1932350"/>
              <a:gd name="connsiteY10" fmla="*/ 318977 h 1073889"/>
              <a:gd name="connsiteX11" fmla="*/ 63796 w 1932350"/>
              <a:gd name="connsiteY11" fmla="*/ 212652 h 1073889"/>
              <a:gd name="connsiteX12" fmla="*/ 95693 w 1932350"/>
              <a:gd name="connsiteY12" fmla="*/ 148856 h 1073889"/>
              <a:gd name="connsiteX13" fmla="*/ 159489 w 1932350"/>
              <a:gd name="connsiteY13" fmla="*/ 106326 h 1073889"/>
              <a:gd name="connsiteX14" fmla="*/ 191386 w 1932350"/>
              <a:gd name="connsiteY14" fmla="*/ 85061 h 1073889"/>
              <a:gd name="connsiteX15" fmla="*/ 223284 w 1932350"/>
              <a:gd name="connsiteY15" fmla="*/ 74428 h 1073889"/>
              <a:gd name="connsiteX16" fmla="*/ 255182 w 1932350"/>
              <a:gd name="connsiteY16" fmla="*/ 53163 h 1073889"/>
              <a:gd name="connsiteX17" fmla="*/ 329610 w 1932350"/>
              <a:gd name="connsiteY17" fmla="*/ 31898 h 1073889"/>
              <a:gd name="connsiteX18" fmla="*/ 520996 w 1932350"/>
              <a:gd name="connsiteY18" fmla="*/ 10633 h 1073889"/>
              <a:gd name="connsiteX19" fmla="*/ 914400 w 1932350"/>
              <a:gd name="connsiteY19" fmla="*/ 0 h 1073889"/>
              <a:gd name="connsiteX20" fmla="*/ 1743740 w 1932350"/>
              <a:gd name="connsiteY20" fmla="*/ 106326 h 1073889"/>
              <a:gd name="connsiteX21" fmla="*/ 1850065 w 1932350"/>
              <a:gd name="connsiteY21" fmla="*/ 202019 h 1073889"/>
              <a:gd name="connsiteX22" fmla="*/ 1913861 w 1932350"/>
              <a:gd name="connsiteY22" fmla="*/ 287079 h 1073889"/>
              <a:gd name="connsiteX23" fmla="*/ 1924493 w 1932350"/>
              <a:gd name="connsiteY23" fmla="*/ 584791 h 1073889"/>
              <a:gd name="connsiteX24" fmla="*/ 1903228 w 1932350"/>
              <a:gd name="connsiteY24" fmla="*/ 680484 h 1073889"/>
              <a:gd name="connsiteX25" fmla="*/ 1881963 w 1932350"/>
              <a:gd name="connsiteY25" fmla="*/ 744279 h 1073889"/>
              <a:gd name="connsiteX26" fmla="*/ 1860698 w 1932350"/>
              <a:gd name="connsiteY26" fmla="*/ 765545 h 1073889"/>
              <a:gd name="connsiteX27" fmla="*/ 1839433 w 1932350"/>
              <a:gd name="connsiteY27" fmla="*/ 797442 h 1073889"/>
              <a:gd name="connsiteX28" fmla="*/ 1775638 w 1932350"/>
              <a:gd name="connsiteY28" fmla="*/ 839972 h 1073889"/>
              <a:gd name="connsiteX29" fmla="*/ 1711842 w 1932350"/>
              <a:gd name="connsiteY29" fmla="*/ 882503 h 1073889"/>
              <a:gd name="connsiteX30" fmla="*/ 1679945 w 1932350"/>
              <a:gd name="connsiteY30" fmla="*/ 893135 h 1073889"/>
              <a:gd name="connsiteX31" fmla="*/ 1616149 w 1932350"/>
              <a:gd name="connsiteY31" fmla="*/ 935666 h 1073889"/>
              <a:gd name="connsiteX32" fmla="*/ 1488558 w 1932350"/>
              <a:gd name="connsiteY32" fmla="*/ 978196 h 1073889"/>
              <a:gd name="connsiteX33" fmla="*/ 1456661 w 1932350"/>
              <a:gd name="connsiteY33" fmla="*/ 988828 h 1073889"/>
              <a:gd name="connsiteX34" fmla="*/ 1424763 w 1932350"/>
              <a:gd name="connsiteY34" fmla="*/ 999461 h 1073889"/>
              <a:gd name="connsiteX35" fmla="*/ 1275907 w 1932350"/>
              <a:gd name="connsiteY35" fmla="*/ 1031359 h 1073889"/>
              <a:gd name="connsiteX36" fmla="*/ 1201479 w 1932350"/>
              <a:gd name="connsiteY36" fmla="*/ 1041991 h 1073889"/>
              <a:gd name="connsiteX37" fmla="*/ 914400 w 1932350"/>
              <a:gd name="connsiteY37" fmla="*/ 1063256 h 1073889"/>
              <a:gd name="connsiteX38" fmla="*/ 637954 w 1932350"/>
              <a:gd name="connsiteY38" fmla="*/ 1073889 h 1073889"/>
              <a:gd name="connsiteX39" fmla="*/ 233917 w 1932350"/>
              <a:gd name="connsiteY39" fmla="*/ 1063256 h 1073889"/>
              <a:gd name="connsiteX40" fmla="*/ 159489 w 1932350"/>
              <a:gd name="connsiteY40" fmla="*/ 1041991 h 1073889"/>
              <a:gd name="connsiteX41" fmla="*/ 148856 w 1932350"/>
              <a:gd name="connsiteY41" fmla="*/ 1020726 h 1073889"/>
              <a:gd name="connsiteX0" fmla="*/ 148856 w 1926363"/>
              <a:gd name="connsiteY0" fmla="*/ 1020726 h 1073889"/>
              <a:gd name="connsiteX1" fmla="*/ 95693 w 1926363"/>
              <a:gd name="connsiteY1" fmla="*/ 946298 h 1073889"/>
              <a:gd name="connsiteX2" fmla="*/ 74428 w 1926363"/>
              <a:gd name="connsiteY2" fmla="*/ 882503 h 1073889"/>
              <a:gd name="connsiteX3" fmla="*/ 63796 w 1926363"/>
              <a:gd name="connsiteY3" fmla="*/ 850605 h 1073889"/>
              <a:gd name="connsiteX4" fmla="*/ 42531 w 1926363"/>
              <a:gd name="connsiteY4" fmla="*/ 818707 h 1073889"/>
              <a:gd name="connsiteX5" fmla="*/ 31898 w 1926363"/>
              <a:gd name="connsiteY5" fmla="*/ 786810 h 1073889"/>
              <a:gd name="connsiteX6" fmla="*/ 10633 w 1926363"/>
              <a:gd name="connsiteY6" fmla="*/ 691117 h 1073889"/>
              <a:gd name="connsiteX7" fmla="*/ 0 w 1926363"/>
              <a:gd name="connsiteY7" fmla="*/ 574159 h 1073889"/>
              <a:gd name="connsiteX8" fmla="*/ 10633 w 1926363"/>
              <a:gd name="connsiteY8" fmla="*/ 531628 h 1073889"/>
              <a:gd name="connsiteX9" fmla="*/ 21265 w 1926363"/>
              <a:gd name="connsiteY9" fmla="*/ 372140 h 1073889"/>
              <a:gd name="connsiteX10" fmla="*/ 31898 w 1926363"/>
              <a:gd name="connsiteY10" fmla="*/ 318977 h 1073889"/>
              <a:gd name="connsiteX11" fmla="*/ 63796 w 1926363"/>
              <a:gd name="connsiteY11" fmla="*/ 212652 h 1073889"/>
              <a:gd name="connsiteX12" fmla="*/ 95693 w 1926363"/>
              <a:gd name="connsiteY12" fmla="*/ 148856 h 1073889"/>
              <a:gd name="connsiteX13" fmla="*/ 159489 w 1926363"/>
              <a:gd name="connsiteY13" fmla="*/ 106326 h 1073889"/>
              <a:gd name="connsiteX14" fmla="*/ 191386 w 1926363"/>
              <a:gd name="connsiteY14" fmla="*/ 85061 h 1073889"/>
              <a:gd name="connsiteX15" fmla="*/ 223284 w 1926363"/>
              <a:gd name="connsiteY15" fmla="*/ 74428 h 1073889"/>
              <a:gd name="connsiteX16" fmla="*/ 255182 w 1926363"/>
              <a:gd name="connsiteY16" fmla="*/ 53163 h 1073889"/>
              <a:gd name="connsiteX17" fmla="*/ 329610 w 1926363"/>
              <a:gd name="connsiteY17" fmla="*/ 31898 h 1073889"/>
              <a:gd name="connsiteX18" fmla="*/ 520996 w 1926363"/>
              <a:gd name="connsiteY18" fmla="*/ 10633 h 1073889"/>
              <a:gd name="connsiteX19" fmla="*/ 914400 w 1926363"/>
              <a:gd name="connsiteY19" fmla="*/ 0 h 1073889"/>
              <a:gd name="connsiteX20" fmla="*/ 1743740 w 1926363"/>
              <a:gd name="connsiteY20" fmla="*/ 106326 h 1073889"/>
              <a:gd name="connsiteX21" fmla="*/ 1850065 w 1926363"/>
              <a:gd name="connsiteY21" fmla="*/ 202019 h 1073889"/>
              <a:gd name="connsiteX22" fmla="*/ 1924493 w 1926363"/>
              <a:gd name="connsiteY22" fmla="*/ 584791 h 1073889"/>
              <a:gd name="connsiteX23" fmla="*/ 1903228 w 1926363"/>
              <a:gd name="connsiteY23" fmla="*/ 680484 h 1073889"/>
              <a:gd name="connsiteX24" fmla="*/ 1881963 w 1926363"/>
              <a:gd name="connsiteY24" fmla="*/ 744279 h 1073889"/>
              <a:gd name="connsiteX25" fmla="*/ 1860698 w 1926363"/>
              <a:gd name="connsiteY25" fmla="*/ 765545 h 1073889"/>
              <a:gd name="connsiteX26" fmla="*/ 1839433 w 1926363"/>
              <a:gd name="connsiteY26" fmla="*/ 797442 h 1073889"/>
              <a:gd name="connsiteX27" fmla="*/ 1775638 w 1926363"/>
              <a:gd name="connsiteY27" fmla="*/ 839972 h 1073889"/>
              <a:gd name="connsiteX28" fmla="*/ 1711842 w 1926363"/>
              <a:gd name="connsiteY28" fmla="*/ 882503 h 1073889"/>
              <a:gd name="connsiteX29" fmla="*/ 1679945 w 1926363"/>
              <a:gd name="connsiteY29" fmla="*/ 893135 h 1073889"/>
              <a:gd name="connsiteX30" fmla="*/ 1616149 w 1926363"/>
              <a:gd name="connsiteY30" fmla="*/ 935666 h 1073889"/>
              <a:gd name="connsiteX31" fmla="*/ 1488558 w 1926363"/>
              <a:gd name="connsiteY31" fmla="*/ 978196 h 1073889"/>
              <a:gd name="connsiteX32" fmla="*/ 1456661 w 1926363"/>
              <a:gd name="connsiteY32" fmla="*/ 988828 h 1073889"/>
              <a:gd name="connsiteX33" fmla="*/ 1424763 w 1926363"/>
              <a:gd name="connsiteY33" fmla="*/ 999461 h 1073889"/>
              <a:gd name="connsiteX34" fmla="*/ 1275907 w 1926363"/>
              <a:gd name="connsiteY34" fmla="*/ 1031359 h 1073889"/>
              <a:gd name="connsiteX35" fmla="*/ 1201479 w 1926363"/>
              <a:gd name="connsiteY35" fmla="*/ 1041991 h 1073889"/>
              <a:gd name="connsiteX36" fmla="*/ 914400 w 1926363"/>
              <a:gd name="connsiteY36" fmla="*/ 1063256 h 1073889"/>
              <a:gd name="connsiteX37" fmla="*/ 637954 w 1926363"/>
              <a:gd name="connsiteY37" fmla="*/ 1073889 h 1073889"/>
              <a:gd name="connsiteX38" fmla="*/ 233917 w 1926363"/>
              <a:gd name="connsiteY38" fmla="*/ 1063256 h 1073889"/>
              <a:gd name="connsiteX39" fmla="*/ 159489 w 1926363"/>
              <a:gd name="connsiteY39" fmla="*/ 1041991 h 1073889"/>
              <a:gd name="connsiteX40" fmla="*/ 148856 w 1926363"/>
              <a:gd name="connsiteY40" fmla="*/ 1020726 h 1073889"/>
              <a:gd name="connsiteX0" fmla="*/ 148856 w 1904603"/>
              <a:gd name="connsiteY0" fmla="*/ 1020726 h 1073889"/>
              <a:gd name="connsiteX1" fmla="*/ 95693 w 1904603"/>
              <a:gd name="connsiteY1" fmla="*/ 946298 h 1073889"/>
              <a:gd name="connsiteX2" fmla="*/ 74428 w 1904603"/>
              <a:gd name="connsiteY2" fmla="*/ 882503 h 1073889"/>
              <a:gd name="connsiteX3" fmla="*/ 63796 w 1904603"/>
              <a:gd name="connsiteY3" fmla="*/ 850605 h 1073889"/>
              <a:gd name="connsiteX4" fmla="*/ 42531 w 1904603"/>
              <a:gd name="connsiteY4" fmla="*/ 818707 h 1073889"/>
              <a:gd name="connsiteX5" fmla="*/ 31898 w 1904603"/>
              <a:gd name="connsiteY5" fmla="*/ 786810 h 1073889"/>
              <a:gd name="connsiteX6" fmla="*/ 10633 w 1904603"/>
              <a:gd name="connsiteY6" fmla="*/ 691117 h 1073889"/>
              <a:gd name="connsiteX7" fmla="*/ 0 w 1904603"/>
              <a:gd name="connsiteY7" fmla="*/ 574159 h 1073889"/>
              <a:gd name="connsiteX8" fmla="*/ 10633 w 1904603"/>
              <a:gd name="connsiteY8" fmla="*/ 531628 h 1073889"/>
              <a:gd name="connsiteX9" fmla="*/ 21265 w 1904603"/>
              <a:gd name="connsiteY9" fmla="*/ 372140 h 1073889"/>
              <a:gd name="connsiteX10" fmla="*/ 31898 w 1904603"/>
              <a:gd name="connsiteY10" fmla="*/ 318977 h 1073889"/>
              <a:gd name="connsiteX11" fmla="*/ 63796 w 1904603"/>
              <a:gd name="connsiteY11" fmla="*/ 212652 h 1073889"/>
              <a:gd name="connsiteX12" fmla="*/ 95693 w 1904603"/>
              <a:gd name="connsiteY12" fmla="*/ 148856 h 1073889"/>
              <a:gd name="connsiteX13" fmla="*/ 159489 w 1904603"/>
              <a:gd name="connsiteY13" fmla="*/ 106326 h 1073889"/>
              <a:gd name="connsiteX14" fmla="*/ 191386 w 1904603"/>
              <a:gd name="connsiteY14" fmla="*/ 85061 h 1073889"/>
              <a:gd name="connsiteX15" fmla="*/ 223284 w 1904603"/>
              <a:gd name="connsiteY15" fmla="*/ 74428 h 1073889"/>
              <a:gd name="connsiteX16" fmla="*/ 255182 w 1904603"/>
              <a:gd name="connsiteY16" fmla="*/ 53163 h 1073889"/>
              <a:gd name="connsiteX17" fmla="*/ 329610 w 1904603"/>
              <a:gd name="connsiteY17" fmla="*/ 31898 h 1073889"/>
              <a:gd name="connsiteX18" fmla="*/ 520996 w 1904603"/>
              <a:gd name="connsiteY18" fmla="*/ 10633 h 1073889"/>
              <a:gd name="connsiteX19" fmla="*/ 914400 w 1904603"/>
              <a:gd name="connsiteY19" fmla="*/ 0 h 1073889"/>
              <a:gd name="connsiteX20" fmla="*/ 1743740 w 1904603"/>
              <a:gd name="connsiteY20" fmla="*/ 106326 h 1073889"/>
              <a:gd name="connsiteX21" fmla="*/ 1850065 w 1904603"/>
              <a:gd name="connsiteY21" fmla="*/ 202019 h 1073889"/>
              <a:gd name="connsiteX22" fmla="*/ 1903228 w 1904603"/>
              <a:gd name="connsiteY22" fmla="*/ 680484 h 1073889"/>
              <a:gd name="connsiteX23" fmla="*/ 1881963 w 1904603"/>
              <a:gd name="connsiteY23" fmla="*/ 744279 h 1073889"/>
              <a:gd name="connsiteX24" fmla="*/ 1860698 w 1904603"/>
              <a:gd name="connsiteY24" fmla="*/ 765545 h 1073889"/>
              <a:gd name="connsiteX25" fmla="*/ 1839433 w 1904603"/>
              <a:gd name="connsiteY25" fmla="*/ 797442 h 1073889"/>
              <a:gd name="connsiteX26" fmla="*/ 1775638 w 1904603"/>
              <a:gd name="connsiteY26" fmla="*/ 839972 h 1073889"/>
              <a:gd name="connsiteX27" fmla="*/ 1711842 w 1904603"/>
              <a:gd name="connsiteY27" fmla="*/ 882503 h 1073889"/>
              <a:gd name="connsiteX28" fmla="*/ 1679945 w 1904603"/>
              <a:gd name="connsiteY28" fmla="*/ 893135 h 1073889"/>
              <a:gd name="connsiteX29" fmla="*/ 1616149 w 1904603"/>
              <a:gd name="connsiteY29" fmla="*/ 935666 h 1073889"/>
              <a:gd name="connsiteX30" fmla="*/ 1488558 w 1904603"/>
              <a:gd name="connsiteY30" fmla="*/ 978196 h 1073889"/>
              <a:gd name="connsiteX31" fmla="*/ 1456661 w 1904603"/>
              <a:gd name="connsiteY31" fmla="*/ 988828 h 1073889"/>
              <a:gd name="connsiteX32" fmla="*/ 1424763 w 1904603"/>
              <a:gd name="connsiteY32" fmla="*/ 999461 h 1073889"/>
              <a:gd name="connsiteX33" fmla="*/ 1275907 w 1904603"/>
              <a:gd name="connsiteY33" fmla="*/ 1031359 h 1073889"/>
              <a:gd name="connsiteX34" fmla="*/ 1201479 w 1904603"/>
              <a:gd name="connsiteY34" fmla="*/ 1041991 h 1073889"/>
              <a:gd name="connsiteX35" fmla="*/ 914400 w 1904603"/>
              <a:gd name="connsiteY35" fmla="*/ 1063256 h 1073889"/>
              <a:gd name="connsiteX36" fmla="*/ 637954 w 1904603"/>
              <a:gd name="connsiteY36" fmla="*/ 1073889 h 1073889"/>
              <a:gd name="connsiteX37" fmla="*/ 233917 w 1904603"/>
              <a:gd name="connsiteY37" fmla="*/ 1063256 h 1073889"/>
              <a:gd name="connsiteX38" fmla="*/ 159489 w 1904603"/>
              <a:gd name="connsiteY38" fmla="*/ 1041991 h 1073889"/>
              <a:gd name="connsiteX39" fmla="*/ 148856 w 1904603"/>
              <a:gd name="connsiteY39" fmla="*/ 1020726 h 1073889"/>
              <a:gd name="connsiteX0" fmla="*/ 148856 w 1904603"/>
              <a:gd name="connsiteY0" fmla="*/ 1020726 h 1073889"/>
              <a:gd name="connsiteX1" fmla="*/ 95693 w 1904603"/>
              <a:gd name="connsiteY1" fmla="*/ 946298 h 1073889"/>
              <a:gd name="connsiteX2" fmla="*/ 74428 w 1904603"/>
              <a:gd name="connsiteY2" fmla="*/ 882503 h 1073889"/>
              <a:gd name="connsiteX3" fmla="*/ 63796 w 1904603"/>
              <a:gd name="connsiteY3" fmla="*/ 850605 h 1073889"/>
              <a:gd name="connsiteX4" fmla="*/ 42531 w 1904603"/>
              <a:gd name="connsiteY4" fmla="*/ 818707 h 1073889"/>
              <a:gd name="connsiteX5" fmla="*/ 31898 w 1904603"/>
              <a:gd name="connsiteY5" fmla="*/ 786810 h 1073889"/>
              <a:gd name="connsiteX6" fmla="*/ 10633 w 1904603"/>
              <a:gd name="connsiteY6" fmla="*/ 691117 h 1073889"/>
              <a:gd name="connsiteX7" fmla="*/ 0 w 1904603"/>
              <a:gd name="connsiteY7" fmla="*/ 574159 h 1073889"/>
              <a:gd name="connsiteX8" fmla="*/ 10633 w 1904603"/>
              <a:gd name="connsiteY8" fmla="*/ 531628 h 1073889"/>
              <a:gd name="connsiteX9" fmla="*/ 21265 w 1904603"/>
              <a:gd name="connsiteY9" fmla="*/ 372140 h 1073889"/>
              <a:gd name="connsiteX10" fmla="*/ 31898 w 1904603"/>
              <a:gd name="connsiteY10" fmla="*/ 318977 h 1073889"/>
              <a:gd name="connsiteX11" fmla="*/ 63796 w 1904603"/>
              <a:gd name="connsiteY11" fmla="*/ 212652 h 1073889"/>
              <a:gd name="connsiteX12" fmla="*/ 95693 w 1904603"/>
              <a:gd name="connsiteY12" fmla="*/ 148856 h 1073889"/>
              <a:gd name="connsiteX13" fmla="*/ 159489 w 1904603"/>
              <a:gd name="connsiteY13" fmla="*/ 106326 h 1073889"/>
              <a:gd name="connsiteX14" fmla="*/ 191386 w 1904603"/>
              <a:gd name="connsiteY14" fmla="*/ 85061 h 1073889"/>
              <a:gd name="connsiteX15" fmla="*/ 223284 w 1904603"/>
              <a:gd name="connsiteY15" fmla="*/ 74428 h 1073889"/>
              <a:gd name="connsiteX16" fmla="*/ 255182 w 1904603"/>
              <a:gd name="connsiteY16" fmla="*/ 53163 h 1073889"/>
              <a:gd name="connsiteX17" fmla="*/ 329610 w 1904603"/>
              <a:gd name="connsiteY17" fmla="*/ 31898 h 1073889"/>
              <a:gd name="connsiteX18" fmla="*/ 520996 w 1904603"/>
              <a:gd name="connsiteY18" fmla="*/ 10633 h 1073889"/>
              <a:gd name="connsiteX19" fmla="*/ 914400 w 1904603"/>
              <a:gd name="connsiteY19" fmla="*/ 0 h 1073889"/>
              <a:gd name="connsiteX20" fmla="*/ 1743740 w 1904603"/>
              <a:gd name="connsiteY20" fmla="*/ 106326 h 1073889"/>
              <a:gd name="connsiteX21" fmla="*/ 1850065 w 1904603"/>
              <a:gd name="connsiteY21" fmla="*/ 202019 h 1073889"/>
              <a:gd name="connsiteX22" fmla="*/ 1903228 w 1904603"/>
              <a:gd name="connsiteY22" fmla="*/ 680484 h 1073889"/>
              <a:gd name="connsiteX23" fmla="*/ 1881963 w 1904603"/>
              <a:gd name="connsiteY23" fmla="*/ 744279 h 1073889"/>
              <a:gd name="connsiteX24" fmla="*/ 1860698 w 1904603"/>
              <a:gd name="connsiteY24" fmla="*/ 765545 h 1073889"/>
              <a:gd name="connsiteX25" fmla="*/ 1775638 w 1904603"/>
              <a:gd name="connsiteY25" fmla="*/ 839972 h 1073889"/>
              <a:gd name="connsiteX26" fmla="*/ 1711842 w 1904603"/>
              <a:gd name="connsiteY26" fmla="*/ 882503 h 1073889"/>
              <a:gd name="connsiteX27" fmla="*/ 1679945 w 1904603"/>
              <a:gd name="connsiteY27" fmla="*/ 893135 h 1073889"/>
              <a:gd name="connsiteX28" fmla="*/ 1616149 w 1904603"/>
              <a:gd name="connsiteY28" fmla="*/ 935666 h 1073889"/>
              <a:gd name="connsiteX29" fmla="*/ 1488558 w 1904603"/>
              <a:gd name="connsiteY29" fmla="*/ 978196 h 1073889"/>
              <a:gd name="connsiteX30" fmla="*/ 1456661 w 1904603"/>
              <a:gd name="connsiteY30" fmla="*/ 988828 h 1073889"/>
              <a:gd name="connsiteX31" fmla="*/ 1424763 w 1904603"/>
              <a:gd name="connsiteY31" fmla="*/ 999461 h 1073889"/>
              <a:gd name="connsiteX32" fmla="*/ 1275907 w 1904603"/>
              <a:gd name="connsiteY32" fmla="*/ 1031359 h 1073889"/>
              <a:gd name="connsiteX33" fmla="*/ 1201479 w 1904603"/>
              <a:gd name="connsiteY33" fmla="*/ 1041991 h 1073889"/>
              <a:gd name="connsiteX34" fmla="*/ 914400 w 1904603"/>
              <a:gd name="connsiteY34" fmla="*/ 1063256 h 1073889"/>
              <a:gd name="connsiteX35" fmla="*/ 637954 w 1904603"/>
              <a:gd name="connsiteY35" fmla="*/ 1073889 h 1073889"/>
              <a:gd name="connsiteX36" fmla="*/ 233917 w 1904603"/>
              <a:gd name="connsiteY36" fmla="*/ 1063256 h 1073889"/>
              <a:gd name="connsiteX37" fmla="*/ 159489 w 1904603"/>
              <a:gd name="connsiteY37" fmla="*/ 1041991 h 1073889"/>
              <a:gd name="connsiteX38" fmla="*/ 148856 w 1904603"/>
              <a:gd name="connsiteY38" fmla="*/ 1020726 h 1073889"/>
              <a:gd name="connsiteX0" fmla="*/ 148856 w 1904603"/>
              <a:gd name="connsiteY0" fmla="*/ 1020726 h 1073889"/>
              <a:gd name="connsiteX1" fmla="*/ 95693 w 1904603"/>
              <a:gd name="connsiteY1" fmla="*/ 946298 h 1073889"/>
              <a:gd name="connsiteX2" fmla="*/ 74428 w 1904603"/>
              <a:gd name="connsiteY2" fmla="*/ 882503 h 1073889"/>
              <a:gd name="connsiteX3" fmla="*/ 63796 w 1904603"/>
              <a:gd name="connsiteY3" fmla="*/ 850605 h 1073889"/>
              <a:gd name="connsiteX4" fmla="*/ 42531 w 1904603"/>
              <a:gd name="connsiteY4" fmla="*/ 818707 h 1073889"/>
              <a:gd name="connsiteX5" fmla="*/ 31898 w 1904603"/>
              <a:gd name="connsiteY5" fmla="*/ 786810 h 1073889"/>
              <a:gd name="connsiteX6" fmla="*/ 10633 w 1904603"/>
              <a:gd name="connsiteY6" fmla="*/ 691117 h 1073889"/>
              <a:gd name="connsiteX7" fmla="*/ 0 w 1904603"/>
              <a:gd name="connsiteY7" fmla="*/ 574159 h 1073889"/>
              <a:gd name="connsiteX8" fmla="*/ 10633 w 1904603"/>
              <a:gd name="connsiteY8" fmla="*/ 531628 h 1073889"/>
              <a:gd name="connsiteX9" fmla="*/ 21265 w 1904603"/>
              <a:gd name="connsiteY9" fmla="*/ 372140 h 1073889"/>
              <a:gd name="connsiteX10" fmla="*/ 31898 w 1904603"/>
              <a:gd name="connsiteY10" fmla="*/ 318977 h 1073889"/>
              <a:gd name="connsiteX11" fmla="*/ 63796 w 1904603"/>
              <a:gd name="connsiteY11" fmla="*/ 212652 h 1073889"/>
              <a:gd name="connsiteX12" fmla="*/ 95693 w 1904603"/>
              <a:gd name="connsiteY12" fmla="*/ 148856 h 1073889"/>
              <a:gd name="connsiteX13" fmla="*/ 159489 w 1904603"/>
              <a:gd name="connsiteY13" fmla="*/ 106326 h 1073889"/>
              <a:gd name="connsiteX14" fmla="*/ 191386 w 1904603"/>
              <a:gd name="connsiteY14" fmla="*/ 85061 h 1073889"/>
              <a:gd name="connsiteX15" fmla="*/ 223284 w 1904603"/>
              <a:gd name="connsiteY15" fmla="*/ 74428 h 1073889"/>
              <a:gd name="connsiteX16" fmla="*/ 255182 w 1904603"/>
              <a:gd name="connsiteY16" fmla="*/ 53163 h 1073889"/>
              <a:gd name="connsiteX17" fmla="*/ 329610 w 1904603"/>
              <a:gd name="connsiteY17" fmla="*/ 31898 h 1073889"/>
              <a:gd name="connsiteX18" fmla="*/ 520996 w 1904603"/>
              <a:gd name="connsiteY18" fmla="*/ 10633 h 1073889"/>
              <a:gd name="connsiteX19" fmla="*/ 914400 w 1904603"/>
              <a:gd name="connsiteY19" fmla="*/ 0 h 1073889"/>
              <a:gd name="connsiteX20" fmla="*/ 1743740 w 1904603"/>
              <a:gd name="connsiteY20" fmla="*/ 106326 h 1073889"/>
              <a:gd name="connsiteX21" fmla="*/ 1850065 w 1904603"/>
              <a:gd name="connsiteY21" fmla="*/ 202019 h 1073889"/>
              <a:gd name="connsiteX22" fmla="*/ 1903228 w 1904603"/>
              <a:gd name="connsiteY22" fmla="*/ 680484 h 1073889"/>
              <a:gd name="connsiteX23" fmla="*/ 1881963 w 1904603"/>
              <a:gd name="connsiteY23" fmla="*/ 744279 h 1073889"/>
              <a:gd name="connsiteX24" fmla="*/ 1860698 w 1904603"/>
              <a:gd name="connsiteY24" fmla="*/ 765545 h 1073889"/>
              <a:gd name="connsiteX25" fmla="*/ 1711842 w 1904603"/>
              <a:gd name="connsiteY25" fmla="*/ 882503 h 1073889"/>
              <a:gd name="connsiteX26" fmla="*/ 1679945 w 1904603"/>
              <a:gd name="connsiteY26" fmla="*/ 893135 h 1073889"/>
              <a:gd name="connsiteX27" fmla="*/ 1616149 w 1904603"/>
              <a:gd name="connsiteY27" fmla="*/ 935666 h 1073889"/>
              <a:gd name="connsiteX28" fmla="*/ 1488558 w 1904603"/>
              <a:gd name="connsiteY28" fmla="*/ 978196 h 1073889"/>
              <a:gd name="connsiteX29" fmla="*/ 1456661 w 1904603"/>
              <a:gd name="connsiteY29" fmla="*/ 988828 h 1073889"/>
              <a:gd name="connsiteX30" fmla="*/ 1424763 w 1904603"/>
              <a:gd name="connsiteY30" fmla="*/ 999461 h 1073889"/>
              <a:gd name="connsiteX31" fmla="*/ 1275907 w 1904603"/>
              <a:gd name="connsiteY31" fmla="*/ 1031359 h 1073889"/>
              <a:gd name="connsiteX32" fmla="*/ 1201479 w 1904603"/>
              <a:gd name="connsiteY32" fmla="*/ 1041991 h 1073889"/>
              <a:gd name="connsiteX33" fmla="*/ 914400 w 1904603"/>
              <a:gd name="connsiteY33" fmla="*/ 1063256 h 1073889"/>
              <a:gd name="connsiteX34" fmla="*/ 637954 w 1904603"/>
              <a:gd name="connsiteY34" fmla="*/ 1073889 h 1073889"/>
              <a:gd name="connsiteX35" fmla="*/ 233917 w 1904603"/>
              <a:gd name="connsiteY35" fmla="*/ 1063256 h 1073889"/>
              <a:gd name="connsiteX36" fmla="*/ 159489 w 1904603"/>
              <a:gd name="connsiteY36" fmla="*/ 1041991 h 1073889"/>
              <a:gd name="connsiteX37" fmla="*/ 148856 w 1904603"/>
              <a:gd name="connsiteY37" fmla="*/ 1020726 h 1073889"/>
              <a:gd name="connsiteX0" fmla="*/ 148856 w 1904603"/>
              <a:gd name="connsiteY0" fmla="*/ 1020726 h 1073889"/>
              <a:gd name="connsiteX1" fmla="*/ 95693 w 1904603"/>
              <a:gd name="connsiteY1" fmla="*/ 946298 h 1073889"/>
              <a:gd name="connsiteX2" fmla="*/ 74428 w 1904603"/>
              <a:gd name="connsiteY2" fmla="*/ 882503 h 1073889"/>
              <a:gd name="connsiteX3" fmla="*/ 63796 w 1904603"/>
              <a:gd name="connsiteY3" fmla="*/ 850605 h 1073889"/>
              <a:gd name="connsiteX4" fmla="*/ 42531 w 1904603"/>
              <a:gd name="connsiteY4" fmla="*/ 818707 h 1073889"/>
              <a:gd name="connsiteX5" fmla="*/ 31898 w 1904603"/>
              <a:gd name="connsiteY5" fmla="*/ 786810 h 1073889"/>
              <a:gd name="connsiteX6" fmla="*/ 10633 w 1904603"/>
              <a:gd name="connsiteY6" fmla="*/ 691117 h 1073889"/>
              <a:gd name="connsiteX7" fmla="*/ 0 w 1904603"/>
              <a:gd name="connsiteY7" fmla="*/ 574159 h 1073889"/>
              <a:gd name="connsiteX8" fmla="*/ 10633 w 1904603"/>
              <a:gd name="connsiteY8" fmla="*/ 531628 h 1073889"/>
              <a:gd name="connsiteX9" fmla="*/ 21265 w 1904603"/>
              <a:gd name="connsiteY9" fmla="*/ 372140 h 1073889"/>
              <a:gd name="connsiteX10" fmla="*/ 31898 w 1904603"/>
              <a:gd name="connsiteY10" fmla="*/ 318977 h 1073889"/>
              <a:gd name="connsiteX11" fmla="*/ 63796 w 1904603"/>
              <a:gd name="connsiteY11" fmla="*/ 212652 h 1073889"/>
              <a:gd name="connsiteX12" fmla="*/ 95693 w 1904603"/>
              <a:gd name="connsiteY12" fmla="*/ 148856 h 1073889"/>
              <a:gd name="connsiteX13" fmla="*/ 159489 w 1904603"/>
              <a:gd name="connsiteY13" fmla="*/ 106326 h 1073889"/>
              <a:gd name="connsiteX14" fmla="*/ 191386 w 1904603"/>
              <a:gd name="connsiteY14" fmla="*/ 85061 h 1073889"/>
              <a:gd name="connsiteX15" fmla="*/ 223284 w 1904603"/>
              <a:gd name="connsiteY15" fmla="*/ 74428 h 1073889"/>
              <a:gd name="connsiteX16" fmla="*/ 255182 w 1904603"/>
              <a:gd name="connsiteY16" fmla="*/ 53163 h 1073889"/>
              <a:gd name="connsiteX17" fmla="*/ 329610 w 1904603"/>
              <a:gd name="connsiteY17" fmla="*/ 31898 h 1073889"/>
              <a:gd name="connsiteX18" fmla="*/ 520996 w 1904603"/>
              <a:gd name="connsiteY18" fmla="*/ 10633 h 1073889"/>
              <a:gd name="connsiteX19" fmla="*/ 914400 w 1904603"/>
              <a:gd name="connsiteY19" fmla="*/ 0 h 1073889"/>
              <a:gd name="connsiteX20" fmla="*/ 1743740 w 1904603"/>
              <a:gd name="connsiteY20" fmla="*/ 106326 h 1073889"/>
              <a:gd name="connsiteX21" fmla="*/ 1850065 w 1904603"/>
              <a:gd name="connsiteY21" fmla="*/ 202019 h 1073889"/>
              <a:gd name="connsiteX22" fmla="*/ 1903228 w 1904603"/>
              <a:gd name="connsiteY22" fmla="*/ 680484 h 1073889"/>
              <a:gd name="connsiteX23" fmla="*/ 1881963 w 1904603"/>
              <a:gd name="connsiteY23" fmla="*/ 744279 h 1073889"/>
              <a:gd name="connsiteX24" fmla="*/ 1860698 w 1904603"/>
              <a:gd name="connsiteY24" fmla="*/ 765545 h 1073889"/>
              <a:gd name="connsiteX25" fmla="*/ 1679945 w 1904603"/>
              <a:gd name="connsiteY25" fmla="*/ 893135 h 1073889"/>
              <a:gd name="connsiteX26" fmla="*/ 1616149 w 1904603"/>
              <a:gd name="connsiteY26" fmla="*/ 935666 h 1073889"/>
              <a:gd name="connsiteX27" fmla="*/ 1488558 w 1904603"/>
              <a:gd name="connsiteY27" fmla="*/ 978196 h 1073889"/>
              <a:gd name="connsiteX28" fmla="*/ 1456661 w 1904603"/>
              <a:gd name="connsiteY28" fmla="*/ 988828 h 1073889"/>
              <a:gd name="connsiteX29" fmla="*/ 1424763 w 1904603"/>
              <a:gd name="connsiteY29" fmla="*/ 999461 h 1073889"/>
              <a:gd name="connsiteX30" fmla="*/ 1275907 w 1904603"/>
              <a:gd name="connsiteY30" fmla="*/ 1031359 h 1073889"/>
              <a:gd name="connsiteX31" fmla="*/ 1201479 w 1904603"/>
              <a:gd name="connsiteY31" fmla="*/ 1041991 h 1073889"/>
              <a:gd name="connsiteX32" fmla="*/ 914400 w 1904603"/>
              <a:gd name="connsiteY32" fmla="*/ 1063256 h 1073889"/>
              <a:gd name="connsiteX33" fmla="*/ 637954 w 1904603"/>
              <a:gd name="connsiteY33" fmla="*/ 1073889 h 1073889"/>
              <a:gd name="connsiteX34" fmla="*/ 233917 w 1904603"/>
              <a:gd name="connsiteY34" fmla="*/ 1063256 h 1073889"/>
              <a:gd name="connsiteX35" fmla="*/ 159489 w 1904603"/>
              <a:gd name="connsiteY35" fmla="*/ 1041991 h 1073889"/>
              <a:gd name="connsiteX36" fmla="*/ 148856 w 1904603"/>
              <a:gd name="connsiteY36" fmla="*/ 1020726 h 1073889"/>
              <a:gd name="connsiteX0" fmla="*/ 148856 w 1908808"/>
              <a:gd name="connsiteY0" fmla="*/ 1020726 h 1073889"/>
              <a:gd name="connsiteX1" fmla="*/ 95693 w 1908808"/>
              <a:gd name="connsiteY1" fmla="*/ 946298 h 1073889"/>
              <a:gd name="connsiteX2" fmla="*/ 74428 w 1908808"/>
              <a:gd name="connsiteY2" fmla="*/ 882503 h 1073889"/>
              <a:gd name="connsiteX3" fmla="*/ 63796 w 1908808"/>
              <a:gd name="connsiteY3" fmla="*/ 850605 h 1073889"/>
              <a:gd name="connsiteX4" fmla="*/ 42531 w 1908808"/>
              <a:gd name="connsiteY4" fmla="*/ 818707 h 1073889"/>
              <a:gd name="connsiteX5" fmla="*/ 31898 w 1908808"/>
              <a:gd name="connsiteY5" fmla="*/ 786810 h 1073889"/>
              <a:gd name="connsiteX6" fmla="*/ 10633 w 1908808"/>
              <a:gd name="connsiteY6" fmla="*/ 691117 h 1073889"/>
              <a:gd name="connsiteX7" fmla="*/ 0 w 1908808"/>
              <a:gd name="connsiteY7" fmla="*/ 574159 h 1073889"/>
              <a:gd name="connsiteX8" fmla="*/ 10633 w 1908808"/>
              <a:gd name="connsiteY8" fmla="*/ 531628 h 1073889"/>
              <a:gd name="connsiteX9" fmla="*/ 21265 w 1908808"/>
              <a:gd name="connsiteY9" fmla="*/ 372140 h 1073889"/>
              <a:gd name="connsiteX10" fmla="*/ 31898 w 1908808"/>
              <a:gd name="connsiteY10" fmla="*/ 318977 h 1073889"/>
              <a:gd name="connsiteX11" fmla="*/ 63796 w 1908808"/>
              <a:gd name="connsiteY11" fmla="*/ 212652 h 1073889"/>
              <a:gd name="connsiteX12" fmla="*/ 95693 w 1908808"/>
              <a:gd name="connsiteY12" fmla="*/ 148856 h 1073889"/>
              <a:gd name="connsiteX13" fmla="*/ 159489 w 1908808"/>
              <a:gd name="connsiteY13" fmla="*/ 106326 h 1073889"/>
              <a:gd name="connsiteX14" fmla="*/ 191386 w 1908808"/>
              <a:gd name="connsiteY14" fmla="*/ 85061 h 1073889"/>
              <a:gd name="connsiteX15" fmla="*/ 223284 w 1908808"/>
              <a:gd name="connsiteY15" fmla="*/ 74428 h 1073889"/>
              <a:gd name="connsiteX16" fmla="*/ 255182 w 1908808"/>
              <a:gd name="connsiteY16" fmla="*/ 53163 h 1073889"/>
              <a:gd name="connsiteX17" fmla="*/ 329610 w 1908808"/>
              <a:gd name="connsiteY17" fmla="*/ 31898 h 1073889"/>
              <a:gd name="connsiteX18" fmla="*/ 520996 w 1908808"/>
              <a:gd name="connsiteY18" fmla="*/ 10633 h 1073889"/>
              <a:gd name="connsiteX19" fmla="*/ 914400 w 1908808"/>
              <a:gd name="connsiteY19" fmla="*/ 0 h 1073889"/>
              <a:gd name="connsiteX20" fmla="*/ 1743740 w 1908808"/>
              <a:gd name="connsiteY20" fmla="*/ 106326 h 1073889"/>
              <a:gd name="connsiteX21" fmla="*/ 1850065 w 1908808"/>
              <a:gd name="connsiteY21" fmla="*/ 202019 h 1073889"/>
              <a:gd name="connsiteX22" fmla="*/ 1903228 w 1908808"/>
              <a:gd name="connsiteY22" fmla="*/ 680484 h 1073889"/>
              <a:gd name="connsiteX23" fmla="*/ 1881963 w 1908808"/>
              <a:gd name="connsiteY23" fmla="*/ 744279 h 1073889"/>
              <a:gd name="connsiteX24" fmla="*/ 1679945 w 1908808"/>
              <a:gd name="connsiteY24" fmla="*/ 893135 h 1073889"/>
              <a:gd name="connsiteX25" fmla="*/ 1616149 w 1908808"/>
              <a:gd name="connsiteY25" fmla="*/ 935666 h 1073889"/>
              <a:gd name="connsiteX26" fmla="*/ 1488558 w 1908808"/>
              <a:gd name="connsiteY26" fmla="*/ 978196 h 1073889"/>
              <a:gd name="connsiteX27" fmla="*/ 1456661 w 1908808"/>
              <a:gd name="connsiteY27" fmla="*/ 988828 h 1073889"/>
              <a:gd name="connsiteX28" fmla="*/ 1424763 w 1908808"/>
              <a:gd name="connsiteY28" fmla="*/ 999461 h 1073889"/>
              <a:gd name="connsiteX29" fmla="*/ 1275907 w 1908808"/>
              <a:gd name="connsiteY29" fmla="*/ 1031359 h 1073889"/>
              <a:gd name="connsiteX30" fmla="*/ 1201479 w 1908808"/>
              <a:gd name="connsiteY30" fmla="*/ 1041991 h 1073889"/>
              <a:gd name="connsiteX31" fmla="*/ 914400 w 1908808"/>
              <a:gd name="connsiteY31" fmla="*/ 1063256 h 1073889"/>
              <a:gd name="connsiteX32" fmla="*/ 637954 w 1908808"/>
              <a:gd name="connsiteY32" fmla="*/ 1073889 h 1073889"/>
              <a:gd name="connsiteX33" fmla="*/ 233917 w 1908808"/>
              <a:gd name="connsiteY33" fmla="*/ 1063256 h 1073889"/>
              <a:gd name="connsiteX34" fmla="*/ 159489 w 1908808"/>
              <a:gd name="connsiteY34" fmla="*/ 1041991 h 1073889"/>
              <a:gd name="connsiteX35" fmla="*/ 148856 w 1908808"/>
              <a:gd name="connsiteY35" fmla="*/ 1020726 h 1073889"/>
              <a:gd name="connsiteX0" fmla="*/ 148856 w 1892184"/>
              <a:gd name="connsiteY0" fmla="*/ 1020726 h 1073889"/>
              <a:gd name="connsiteX1" fmla="*/ 95693 w 1892184"/>
              <a:gd name="connsiteY1" fmla="*/ 946298 h 1073889"/>
              <a:gd name="connsiteX2" fmla="*/ 74428 w 1892184"/>
              <a:gd name="connsiteY2" fmla="*/ 882503 h 1073889"/>
              <a:gd name="connsiteX3" fmla="*/ 63796 w 1892184"/>
              <a:gd name="connsiteY3" fmla="*/ 850605 h 1073889"/>
              <a:gd name="connsiteX4" fmla="*/ 42531 w 1892184"/>
              <a:gd name="connsiteY4" fmla="*/ 818707 h 1073889"/>
              <a:gd name="connsiteX5" fmla="*/ 31898 w 1892184"/>
              <a:gd name="connsiteY5" fmla="*/ 786810 h 1073889"/>
              <a:gd name="connsiteX6" fmla="*/ 10633 w 1892184"/>
              <a:gd name="connsiteY6" fmla="*/ 691117 h 1073889"/>
              <a:gd name="connsiteX7" fmla="*/ 0 w 1892184"/>
              <a:gd name="connsiteY7" fmla="*/ 574159 h 1073889"/>
              <a:gd name="connsiteX8" fmla="*/ 10633 w 1892184"/>
              <a:gd name="connsiteY8" fmla="*/ 531628 h 1073889"/>
              <a:gd name="connsiteX9" fmla="*/ 21265 w 1892184"/>
              <a:gd name="connsiteY9" fmla="*/ 372140 h 1073889"/>
              <a:gd name="connsiteX10" fmla="*/ 31898 w 1892184"/>
              <a:gd name="connsiteY10" fmla="*/ 318977 h 1073889"/>
              <a:gd name="connsiteX11" fmla="*/ 63796 w 1892184"/>
              <a:gd name="connsiteY11" fmla="*/ 212652 h 1073889"/>
              <a:gd name="connsiteX12" fmla="*/ 95693 w 1892184"/>
              <a:gd name="connsiteY12" fmla="*/ 148856 h 1073889"/>
              <a:gd name="connsiteX13" fmla="*/ 159489 w 1892184"/>
              <a:gd name="connsiteY13" fmla="*/ 106326 h 1073889"/>
              <a:gd name="connsiteX14" fmla="*/ 191386 w 1892184"/>
              <a:gd name="connsiteY14" fmla="*/ 85061 h 1073889"/>
              <a:gd name="connsiteX15" fmla="*/ 223284 w 1892184"/>
              <a:gd name="connsiteY15" fmla="*/ 74428 h 1073889"/>
              <a:gd name="connsiteX16" fmla="*/ 255182 w 1892184"/>
              <a:gd name="connsiteY16" fmla="*/ 53163 h 1073889"/>
              <a:gd name="connsiteX17" fmla="*/ 329610 w 1892184"/>
              <a:gd name="connsiteY17" fmla="*/ 31898 h 1073889"/>
              <a:gd name="connsiteX18" fmla="*/ 520996 w 1892184"/>
              <a:gd name="connsiteY18" fmla="*/ 10633 h 1073889"/>
              <a:gd name="connsiteX19" fmla="*/ 914400 w 1892184"/>
              <a:gd name="connsiteY19" fmla="*/ 0 h 1073889"/>
              <a:gd name="connsiteX20" fmla="*/ 1743740 w 1892184"/>
              <a:gd name="connsiteY20" fmla="*/ 106326 h 1073889"/>
              <a:gd name="connsiteX21" fmla="*/ 1850065 w 1892184"/>
              <a:gd name="connsiteY21" fmla="*/ 202019 h 1073889"/>
              <a:gd name="connsiteX22" fmla="*/ 1881963 w 1892184"/>
              <a:gd name="connsiteY22" fmla="*/ 744279 h 1073889"/>
              <a:gd name="connsiteX23" fmla="*/ 1679945 w 1892184"/>
              <a:gd name="connsiteY23" fmla="*/ 893135 h 1073889"/>
              <a:gd name="connsiteX24" fmla="*/ 1616149 w 1892184"/>
              <a:gd name="connsiteY24" fmla="*/ 935666 h 1073889"/>
              <a:gd name="connsiteX25" fmla="*/ 1488558 w 1892184"/>
              <a:gd name="connsiteY25" fmla="*/ 978196 h 1073889"/>
              <a:gd name="connsiteX26" fmla="*/ 1456661 w 1892184"/>
              <a:gd name="connsiteY26" fmla="*/ 988828 h 1073889"/>
              <a:gd name="connsiteX27" fmla="*/ 1424763 w 1892184"/>
              <a:gd name="connsiteY27" fmla="*/ 999461 h 1073889"/>
              <a:gd name="connsiteX28" fmla="*/ 1275907 w 1892184"/>
              <a:gd name="connsiteY28" fmla="*/ 1031359 h 1073889"/>
              <a:gd name="connsiteX29" fmla="*/ 1201479 w 1892184"/>
              <a:gd name="connsiteY29" fmla="*/ 1041991 h 1073889"/>
              <a:gd name="connsiteX30" fmla="*/ 914400 w 1892184"/>
              <a:gd name="connsiteY30" fmla="*/ 1063256 h 1073889"/>
              <a:gd name="connsiteX31" fmla="*/ 637954 w 1892184"/>
              <a:gd name="connsiteY31" fmla="*/ 1073889 h 1073889"/>
              <a:gd name="connsiteX32" fmla="*/ 233917 w 1892184"/>
              <a:gd name="connsiteY32" fmla="*/ 1063256 h 1073889"/>
              <a:gd name="connsiteX33" fmla="*/ 159489 w 1892184"/>
              <a:gd name="connsiteY33" fmla="*/ 1041991 h 1073889"/>
              <a:gd name="connsiteX34" fmla="*/ 148856 w 1892184"/>
              <a:gd name="connsiteY34" fmla="*/ 1020726 h 1073889"/>
              <a:gd name="connsiteX0" fmla="*/ 148856 w 1896749"/>
              <a:gd name="connsiteY0" fmla="*/ 1020726 h 1073889"/>
              <a:gd name="connsiteX1" fmla="*/ 95693 w 1896749"/>
              <a:gd name="connsiteY1" fmla="*/ 946298 h 1073889"/>
              <a:gd name="connsiteX2" fmla="*/ 74428 w 1896749"/>
              <a:gd name="connsiteY2" fmla="*/ 882503 h 1073889"/>
              <a:gd name="connsiteX3" fmla="*/ 63796 w 1896749"/>
              <a:gd name="connsiteY3" fmla="*/ 850605 h 1073889"/>
              <a:gd name="connsiteX4" fmla="*/ 42531 w 1896749"/>
              <a:gd name="connsiteY4" fmla="*/ 818707 h 1073889"/>
              <a:gd name="connsiteX5" fmla="*/ 31898 w 1896749"/>
              <a:gd name="connsiteY5" fmla="*/ 786810 h 1073889"/>
              <a:gd name="connsiteX6" fmla="*/ 10633 w 1896749"/>
              <a:gd name="connsiteY6" fmla="*/ 691117 h 1073889"/>
              <a:gd name="connsiteX7" fmla="*/ 0 w 1896749"/>
              <a:gd name="connsiteY7" fmla="*/ 574159 h 1073889"/>
              <a:gd name="connsiteX8" fmla="*/ 10633 w 1896749"/>
              <a:gd name="connsiteY8" fmla="*/ 531628 h 1073889"/>
              <a:gd name="connsiteX9" fmla="*/ 21265 w 1896749"/>
              <a:gd name="connsiteY9" fmla="*/ 372140 h 1073889"/>
              <a:gd name="connsiteX10" fmla="*/ 31898 w 1896749"/>
              <a:gd name="connsiteY10" fmla="*/ 318977 h 1073889"/>
              <a:gd name="connsiteX11" fmla="*/ 63796 w 1896749"/>
              <a:gd name="connsiteY11" fmla="*/ 212652 h 1073889"/>
              <a:gd name="connsiteX12" fmla="*/ 95693 w 1896749"/>
              <a:gd name="connsiteY12" fmla="*/ 148856 h 1073889"/>
              <a:gd name="connsiteX13" fmla="*/ 159489 w 1896749"/>
              <a:gd name="connsiteY13" fmla="*/ 106326 h 1073889"/>
              <a:gd name="connsiteX14" fmla="*/ 191386 w 1896749"/>
              <a:gd name="connsiteY14" fmla="*/ 85061 h 1073889"/>
              <a:gd name="connsiteX15" fmla="*/ 223284 w 1896749"/>
              <a:gd name="connsiteY15" fmla="*/ 74428 h 1073889"/>
              <a:gd name="connsiteX16" fmla="*/ 255182 w 1896749"/>
              <a:gd name="connsiteY16" fmla="*/ 53163 h 1073889"/>
              <a:gd name="connsiteX17" fmla="*/ 329610 w 1896749"/>
              <a:gd name="connsiteY17" fmla="*/ 31898 h 1073889"/>
              <a:gd name="connsiteX18" fmla="*/ 520996 w 1896749"/>
              <a:gd name="connsiteY18" fmla="*/ 10633 h 1073889"/>
              <a:gd name="connsiteX19" fmla="*/ 914400 w 1896749"/>
              <a:gd name="connsiteY19" fmla="*/ 0 h 1073889"/>
              <a:gd name="connsiteX20" fmla="*/ 1743740 w 1896749"/>
              <a:gd name="connsiteY20" fmla="*/ 106326 h 1073889"/>
              <a:gd name="connsiteX21" fmla="*/ 1850065 w 1896749"/>
              <a:gd name="connsiteY21" fmla="*/ 202019 h 1073889"/>
              <a:gd name="connsiteX22" fmla="*/ 1881963 w 1896749"/>
              <a:gd name="connsiteY22" fmla="*/ 744279 h 1073889"/>
              <a:gd name="connsiteX23" fmla="*/ 1616149 w 1896749"/>
              <a:gd name="connsiteY23" fmla="*/ 935666 h 1073889"/>
              <a:gd name="connsiteX24" fmla="*/ 1488558 w 1896749"/>
              <a:gd name="connsiteY24" fmla="*/ 978196 h 1073889"/>
              <a:gd name="connsiteX25" fmla="*/ 1456661 w 1896749"/>
              <a:gd name="connsiteY25" fmla="*/ 988828 h 1073889"/>
              <a:gd name="connsiteX26" fmla="*/ 1424763 w 1896749"/>
              <a:gd name="connsiteY26" fmla="*/ 999461 h 1073889"/>
              <a:gd name="connsiteX27" fmla="*/ 1275907 w 1896749"/>
              <a:gd name="connsiteY27" fmla="*/ 1031359 h 1073889"/>
              <a:gd name="connsiteX28" fmla="*/ 1201479 w 1896749"/>
              <a:gd name="connsiteY28" fmla="*/ 1041991 h 1073889"/>
              <a:gd name="connsiteX29" fmla="*/ 914400 w 1896749"/>
              <a:gd name="connsiteY29" fmla="*/ 1063256 h 1073889"/>
              <a:gd name="connsiteX30" fmla="*/ 637954 w 1896749"/>
              <a:gd name="connsiteY30" fmla="*/ 1073889 h 1073889"/>
              <a:gd name="connsiteX31" fmla="*/ 233917 w 1896749"/>
              <a:gd name="connsiteY31" fmla="*/ 1063256 h 1073889"/>
              <a:gd name="connsiteX32" fmla="*/ 159489 w 1896749"/>
              <a:gd name="connsiteY32" fmla="*/ 1041991 h 1073889"/>
              <a:gd name="connsiteX33" fmla="*/ 148856 w 1896749"/>
              <a:gd name="connsiteY33" fmla="*/ 1020726 h 1073889"/>
              <a:gd name="connsiteX0" fmla="*/ 148856 w 1906021"/>
              <a:gd name="connsiteY0" fmla="*/ 1020726 h 1073889"/>
              <a:gd name="connsiteX1" fmla="*/ 95693 w 1906021"/>
              <a:gd name="connsiteY1" fmla="*/ 946298 h 1073889"/>
              <a:gd name="connsiteX2" fmla="*/ 74428 w 1906021"/>
              <a:gd name="connsiteY2" fmla="*/ 882503 h 1073889"/>
              <a:gd name="connsiteX3" fmla="*/ 63796 w 1906021"/>
              <a:gd name="connsiteY3" fmla="*/ 850605 h 1073889"/>
              <a:gd name="connsiteX4" fmla="*/ 42531 w 1906021"/>
              <a:gd name="connsiteY4" fmla="*/ 818707 h 1073889"/>
              <a:gd name="connsiteX5" fmla="*/ 31898 w 1906021"/>
              <a:gd name="connsiteY5" fmla="*/ 786810 h 1073889"/>
              <a:gd name="connsiteX6" fmla="*/ 10633 w 1906021"/>
              <a:gd name="connsiteY6" fmla="*/ 691117 h 1073889"/>
              <a:gd name="connsiteX7" fmla="*/ 0 w 1906021"/>
              <a:gd name="connsiteY7" fmla="*/ 574159 h 1073889"/>
              <a:gd name="connsiteX8" fmla="*/ 10633 w 1906021"/>
              <a:gd name="connsiteY8" fmla="*/ 531628 h 1073889"/>
              <a:gd name="connsiteX9" fmla="*/ 21265 w 1906021"/>
              <a:gd name="connsiteY9" fmla="*/ 372140 h 1073889"/>
              <a:gd name="connsiteX10" fmla="*/ 31898 w 1906021"/>
              <a:gd name="connsiteY10" fmla="*/ 318977 h 1073889"/>
              <a:gd name="connsiteX11" fmla="*/ 63796 w 1906021"/>
              <a:gd name="connsiteY11" fmla="*/ 212652 h 1073889"/>
              <a:gd name="connsiteX12" fmla="*/ 95693 w 1906021"/>
              <a:gd name="connsiteY12" fmla="*/ 148856 h 1073889"/>
              <a:gd name="connsiteX13" fmla="*/ 159489 w 1906021"/>
              <a:gd name="connsiteY13" fmla="*/ 106326 h 1073889"/>
              <a:gd name="connsiteX14" fmla="*/ 191386 w 1906021"/>
              <a:gd name="connsiteY14" fmla="*/ 85061 h 1073889"/>
              <a:gd name="connsiteX15" fmla="*/ 223284 w 1906021"/>
              <a:gd name="connsiteY15" fmla="*/ 74428 h 1073889"/>
              <a:gd name="connsiteX16" fmla="*/ 255182 w 1906021"/>
              <a:gd name="connsiteY16" fmla="*/ 53163 h 1073889"/>
              <a:gd name="connsiteX17" fmla="*/ 329610 w 1906021"/>
              <a:gd name="connsiteY17" fmla="*/ 31898 h 1073889"/>
              <a:gd name="connsiteX18" fmla="*/ 520996 w 1906021"/>
              <a:gd name="connsiteY18" fmla="*/ 10633 h 1073889"/>
              <a:gd name="connsiteX19" fmla="*/ 914400 w 1906021"/>
              <a:gd name="connsiteY19" fmla="*/ 0 h 1073889"/>
              <a:gd name="connsiteX20" fmla="*/ 1743740 w 1906021"/>
              <a:gd name="connsiteY20" fmla="*/ 106326 h 1073889"/>
              <a:gd name="connsiteX21" fmla="*/ 1850065 w 1906021"/>
              <a:gd name="connsiteY21" fmla="*/ 202019 h 1073889"/>
              <a:gd name="connsiteX22" fmla="*/ 1881963 w 1906021"/>
              <a:gd name="connsiteY22" fmla="*/ 744279 h 1073889"/>
              <a:gd name="connsiteX23" fmla="*/ 1488558 w 1906021"/>
              <a:gd name="connsiteY23" fmla="*/ 978196 h 1073889"/>
              <a:gd name="connsiteX24" fmla="*/ 1456661 w 1906021"/>
              <a:gd name="connsiteY24" fmla="*/ 988828 h 1073889"/>
              <a:gd name="connsiteX25" fmla="*/ 1424763 w 1906021"/>
              <a:gd name="connsiteY25" fmla="*/ 999461 h 1073889"/>
              <a:gd name="connsiteX26" fmla="*/ 1275907 w 1906021"/>
              <a:gd name="connsiteY26" fmla="*/ 1031359 h 1073889"/>
              <a:gd name="connsiteX27" fmla="*/ 1201479 w 1906021"/>
              <a:gd name="connsiteY27" fmla="*/ 1041991 h 1073889"/>
              <a:gd name="connsiteX28" fmla="*/ 914400 w 1906021"/>
              <a:gd name="connsiteY28" fmla="*/ 1063256 h 1073889"/>
              <a:gd name="connsiteX29" fmla="*/ 637954 w 1906021"/>
              <a:gd name="connsiteY29" fmla="*/ 1073889 h 1073889"/>
              <a:gd name="connsiteX30" fmla="*/ 233917 w 1906021"/>
              <a:gd name="connsiteY30" fmla="*/ 1063256 h 1073889"/>
              <a:gd name="connsiteX31" fmla="*/ 159489 w 1906021"/>
              <a:gd name="connsiteY31" fmla="*/ 1041991 h 1073889"/>
              <a:gd name="connsiteX32" fmla="*/ 148856 w 1906021"/>
              <a:gd name="connsiteY32" fmla="*/ 1020726 h 1073889"/>
              <a:gd name="connsiteX0" fmla="*/ 148856 w 1908355"/>
              <a:gd name="connsiteY0" fmla="*/ 1020726 h 1073889"/>
              <a:gd name="connsiteX1" fmla="*/ 95693 w 1908355"/>
              <a:gd name="connsiteY1" fmla="*/ 946298 h 1073889"/>
              <a:gd name="connsiteX2" fmla="*/ 74428 w 1908355"/>
              <a:gd name="connsiteY2" fmla="*/ 882503 h 1073889"/>
              <a:gd name="connsiteX3" fmla="*/ 63796 w 1908355"/>
              <a:gd name="connsiteY3" fmla="*/ 850605 h 1073889"/>
              <a:gd name="connsiteX4" fmla="*/ 42531 w 1908355"/>
              <a:gd name="connsiteY4" fmla="*/ 818707 h 1073889"/>
              <a:gd name="connsiteX5" fmla="*/ 31898 w 1908355"/>
              <a:gd name="connsiteY5" fmla="*/ 786810 h 1073889"/>
              <a:gd name="connsiteX6" fmla="*/ 10633 w 1908355"/>
              <a:gd name="connsiteY6" fmla="*/ 691117 h 1073889"/>
              <a:gd name="connsiteX7" fmla="*/ 0 w 1908355"/>
              <a:gd name="connsiteY7" fmla="*/ 574159 h 1073889"/>
              <a:gd name="connsiteX8" fmla="*/ 10633 w 1908355"/>
              <a:gd name="connsiteY8" fmla="*/ 531628 h 1073889"/>
              <a:gd name="connsiteX9" fmla="*/ 21265 w 1908355"/>
              <a:gd name="connsiteY9" fmla="*/ 372140 h 1073889"/>
              <a:gd name="connsiteX10" fmla="*/ 31898 w 1908355"/>
              <a:gd name="connsiteY10" fmla="*/ 318977 h 1073889"/>
              <a:gd name="connsiteX11" fmla="*/ 63796 w 1908355"/>
              <a:gd name="connsiteY11" fmla="*/ 212652 h 1073889"/>
              <a:gd name="connsiteX12" fmla="*/ 95693 w 1908355"/>
              <a:gd name="connsiteY12" fmla="*/ 148856 h 1073889"/>
              <a:gd name="connsiteX13" fmla="*/ 159489 w 1908355"/>
              <a:gd name="connsiteY13" fmla="*/ 106326 h 1073889"/>
              <a:gd name="connsiteX14" fmla="*/ 191386 w 1908355"/>
              <a:gd name="connsiteY14" fmla="*/ 85061 h 1073889"/>
              <a:gd name="connsiteX15" fmla="*/ 223284 w 1908355"/>
              <a:gd name="connsiteY15" fmla="*/ 74428 h 1073889"/>
              <a:gd name="connsiteX16" fmla="*/ 255182 w 1908355"/>
              <a:gd name="connsiteY16" fmla="*/ 53163 h 1073889"/>
              <a:gd name="connsiteX17" fmla="*/ 329610 w 1908355"/>
              <a:gd name="connsiteY17" fmla="*/ 31898 h 1073889"/>
              <a:gd name="connsiteX18" fmla="*/ 520996 w 1908355"/>
              <a:gd name="connsiteY18" fmla="*/ 10633 h 1073889"/>
              <a:gd name="connsiteX19" fmla="*/ 914400 w 1908355"/>
              <a:gd name="connsiteY19" fmla="*/ 0 h 1073889"/>
              <a:gd name="connsiteX20" fmla="*/ 1743740 w 1908355"/>
              <a:gd name="connsiteY20" fmla="*/ 106326 h 1073889"/>
              <a:gd name="connsiteX21" fmla="*/ 1850065 w 1908355"/>
              <a:gd name="connsiteY21" fmla="*/ 202019 h 1073889"/>
              <a:gd name="connsiteX22" fmla="*/ 1881963 w 1908355"/>
              <a:gd name="connsiteY22" fmla="*/ 744279 h 1073889"/>
              <a:gd name="connsiteX23" fmla="*/ 1456661 w 1908355"/>
              <a:gd name="connsiteY23" fmla="*/ 988828 h 1073889"/>
              <a:gd name="connsiteX24" fmla="*/ 1424763 w 1908355"/>
              <a:gd name="connsiteY24" fmla="*/ 999461 h 1073889"/>
              <a:gd name="connsiteX25" fmla="*/ 1275907 w 1908355"/>
              <a:gd name="connsiteY25" fmla="*/ 1031359 h 1073889"/>
              <a:gd name="connsiteX26" fmla="*/ 1201479 w 1908355"/>
              <a:gd name="connsiteY26" fmla="*/ 1041991 h 1073889"/>
              <a:gd name="connsiteX27" fmla="*/ 914400 w 1908355"/>
              <a:gd name="connsiteY27" fmla="*/ 1063256 h 1073889"/>
              <a:gd name="connsiteX28" fmla="*/ 637954 w 1908355"/>
              <a:gd name="connsiteY28" fmla="*/ 1073889 h 1073889"/>
              <a:gd name="connsiteX29" fmla="*/ 233917 w 1908355"/>
              <a:gd name="connsiteY29" fmla="*/ 1063256 h 1073889"/>
              <a:gd name="connsiteX30" fmla="*/ 159489 w 1908355"/>
              <a:gd name="connsiteY30" fmla="*/ 1041991 h 1073889"/>
              <a:gd name="connsiteX31" fmla="*/ 148856 w 1908355"/>
              <a:gd name="connsiteY31" fmla="*/ 1020726 h 1073889"/>
              <a:gd name="connsiteX0" fmla="*/ 148856 w 1910692"/>
              <a:gd name="connsiteY0" fmla="*/ 1020726 h 1073889"/>
              <a:gd name="connsiteX1" fmla="*/ 95693 w 1910692"/>
              <a:gd name="connsiteY1" fmla="*/ 946298 h 1073889"/>
              <a:gd name="connsiteX2" fmla="*/ 74428 w 1910692"/>
              <a:gd name="connsiteY2" fmla="*/ 882503 h 1073889"/>
              <a:gd name="connsiteX3" fmla="*/ 63796 w 1910692"/>
              <a:gd name="connsiteY3" fmla="*/ 850605 h 1073889"/>
              <a:gd name="connsiteX4" fmla="*/ 42531 w 1910692"/>
              <a:gd name="connsiteY4" fmla="*/ 818707 h 1073889"/>
              <a:gd name="connsiteX5" fmla="*/ 31898 w 1910692"/>
              <a:gd name="connsiteY5" fmla="*/ 786810 h 1073889"/>
              <a:gd name="connsiteX6" fmla="*/ 10633 w 1910692"/>
              <a:gd name="connsiteY6" fmla="*/ 691117 h 1073889"/>
              <a:gd name="connsiteX7" fmla="*/ 0 w 1910692"/>
              <a:gd name="connsiteY7" fmla="*/ 574159 h 1073889"/>
              <a:gd name="connsiteX8" fmla="*/ 10633 w 1910692"/>
              <a:gd name="connsiteY8" fmla="*/ 531628 h 1073889"/>
              <a:gd name="connsiteX9" fmla="*/ 21265 w 1910692"/>
              <a:gd name="connsiteY9" fmla="*/ 372140 h 1073889"/>
              <a:gd name="connsiteX10" fmla="*/ 31898 w 1910692"/>
              <a:gd name="connsiteY10" fmla="*/ 318977 h 1073889"/>
              <a:gd name="connsiteX11" fmla="*/ 63796 w 1910692"/>
              <a:gd name="connsiteY11" fmla="*/ 212652 h 1073889"/>
              <a:gd name="connsiteX12" fmla="*/ 95693 w 1910692"/>
              <a:gd name="connsiteY12" fmla="*/ 148856 h 1073889"/>
              <a:gd name="connsiteX13" fmla="*/ 159489 w 1910692"/>
              <a:gd name="connsiteY13" fmla="*/ 106326 h 1073889"/>
              <a:gd name="connsiteX14" fmla="*/ 191386 w 1910692"/>
              <a:gd name="connsiteY14" fmla="*/ 85061 h 1073889"/>
              <a:gd name="connsiteX15" fmla="*/ 223284 w 1910692"/>
              <a:gd name="connsiteY15" fmla="*/ 74428 h 1073889"/>
              <a:gd name="connsiteX16" fmla="*/ 255182 w 1910692"/>
              <a:gd name="connsiteY16" fmla="*/ 53163 h 1073889"/>
              <a:gd name="connsiteX17" fmla="*/ 329610 w 1910692"/>
              <a:gd name="connsiteY17" fmla="*/ 31898 h 1073889"/>
              <a:gd name="connsiteX18" fmla="*/ 520996 w 1910692"/>
              <a:gd name="connsiteY18" fmla="*/ 10633 h 1073889"/>
              <a:gd name="connsiteX19" fmla="*/ 914400 w 1910692"/>
              <a:gd name="connsiteY19" fmla="*/ 0 h 1073889"/>
              <a:gd name="connsiteX20" fmla="*/ 1743740 w 1910692"/>
              <a:gd name="connsiteY20" fmla="*/ 106326 h 1073889"/>
              <a:gd name="connsiteX21" fmla="*/ 1850065 w 1910692"/>
              <a:gd name="connsiteY21" fmla="*/ 202019 h 1073889"/>
              <a:gd name="connsiteX22" fmla="*/ 1881963 w 1910692"/>
              <a:gd name="connsiteY22" fmla="*/ 744279 h 1073889"/>
              <a:gd name="connsiteX23" fmla="*/ 1424763 w 1910692"/>
              <a:gd name="connsiteY23" fmla="*/ 999461 h 1073889"/>
              <a:gd name="connsiteX24" fmla="*/ 1275907 w 1910692"/>
              <a:gd name="connsiteY24" fmla="*/ 1031359 h 1073889"/>
              <a:gd name="connsiteX25" fmla="*/ 1201479 w 1910692"/>
              <a:gd name="connsiteY25" fmla="*/ 1041991 h 1073889"/>
              <a:gd name="connsiteX26" fmla="*/ 914400 w 1910692"/>
              <a:gd name="connsiteY26" fmla="*/ 1063256 h 1073889"/>
              <a:gd name="connsiteX27" fmla="*/ 637954 w 1910692"/>
              <a:gd name="connsiteY27" fmla="*/ 1073889 h 1073889"/>
              <a:gd name="connsiteX28" fmla="*/ 233917 w 1910692"/>
              <a:gd name="connsiteY28" fmla="*/ 1063256 h 1073889"/>
              <a:gd name="connsiteX29" fmla="*/ 159489 w 1910692"/>
              <a:gd name="connsiteY29" fmla="*/ 1041991 h 1073889"/>
              <a:gd name="connsiteX30" fmla="*/ 148856 w 1910692"/>
              <a:gd name="connsiteY30" fmla="*/ 1020726 h 1073889"/>
              <a:gd name="connsiteX0" fmla="*/ 148856 w 1921632"/>
              <a:gd name="connsiteY0" fmla="*/ 1020726 h 1073889"/>
              <a:gd name="connsiteX1" fmla="*/ 95693 w 1921632"/>
              <a:gd name="connsiteY1" fmla="*/ 946298 h 1073889"/>
              <a:gd name="connsiteX2" fmla="*/ 74428 w 1921632"/>
              <a:gd name="connsiteY2" fmla="*/ 882503 h 1073889"/>
              <a:gd name="connsiteX3" fmla="*/ 63796 w 1921632"/>
              <a:gd name="connsiteY3" fmla="*/ 850605 h 1073889"/>
              <a:gd name="connsiteX4" fmla="*/ 42531 w 1921632"/>
              <a:gd name="connsiteY4" fmla="*/ 818707 h 1073889"/>
              <a:gd name="connsiteX5" fmla="*/ 31898 w 1921632"/>
              <a:gd name="connsiteY5" fmla="*/ 786810 h 1073889"/>
              <a:gd name="connsiteX6" fmla="*/ 10633 w 1921632"/>
              <a:gd name="connsiteY6" fmla="*/ 691117 h 1073889"/>
              <a:gd name="connsiteX7" fmla="*/ 0 w 1921632"/>
              <a:gd name="connsiteY7" fmla="*/ 574159 h 1073889"/>
              <a:gd name="connsiteX8" fmla="*/ 10633 w 1921632"/>
              <a:gd name="connsiteY8" fmla="*/ 531628 h 1073889"/>
              <a:gd name="connsiteX9" fmla="*/ 21265 w 1921632"/>
              <a:gd name="connsiteY9" fmla="*/ 372140 h 1073889"/>
              <a:gd name="connsiteX10" fmla="*/ 31898 w 1921632"/>
              <a:gd name="connsiteY10" fmla="*/ 318977 h 1073889"/>
              <a:gd name="connsiteX11" fmla="*/ 63796 w 1921632"/>
              <a:gd name="connsiteY11" fmla="*/ 212652 h 1073889"/>
              <a:gd name="connsiteX12" fmla="*/ 95693 w 1921632"/>
              <a:gd name="connsiteY12" fmla="*/ 148856 h 1073889"/>
              <a:gd name="connsiteX13" fmla="*/ 159489 w 1921632"/>
              <a:gd name="connsiteY13" fmla="*/ 106326 h 1073889"/>
              <a:gd name="connsiteX14" fmla="*/ 191386 w 1921632"/>
              <a:gd name="connsiteY14" fmla="*/ 85061 h 1073889"/>
              <a:gd name="connsiteX15" fmla="*/ 223284 w 1921632"/>
              <a:gd name="connsiteY15" fmla="*/ 74428 h 1073889"/>
              <a:gd name="connsiteX16" fmla="*/ 255182 w 1921632"/>
              <a:gd name="connsiteY16" fmla="*/ 53163 h 1073889"/>
              <a:gd name="connsiteX17" fmla="*/ 329610 w 1921632"/>
              <a:gd name="connsiteY17" fmla="*/ 31898 h 1073889"/>
              <a:gd name="connsiteX18" fmla="*/ 520996 w 1921632"/>
              <a:gd name="connsiteY18" fmla="*/ 10633 h 1073889"/>
              <a:gd name="connsiteX19" fmla="*/ 914400 w 1921632"/>
              <a:gd name="connsiteY19" fmla="*/ 0 h 1073889"/>
              <a:gd name="connsiteX20" fmla="*/ 1743740 w 1921632"/>
              <a:gd name="connsiteY20" fmla="*/ 106326 h 1073889"/>
              <a:gd name="connsiteX21" fmla="*/ 1850065 w 1921632"/>
              <a:gd name="connsiteY21" fmla="*/ 202019 h 1073889"/>
              <a:gd name="connsiteX22" fmla="*/ 1881963 w 1921632"/>
              <a:gd name="connsiteY22" fmla="*/ 744279 h 1073889"/>
              <a:gd name="connsiteX23" fmla="*/ 1275907 w 1921632"/>
              <a:gd name="connsiteY23" fmla="*/ 1031359 h 1073889"/>
              <a:gd name="connsiteX24" fmla="*/ 1201479 w 1921632"/>
              <a:gd name="connsiteY24" fmla="*/ 1041991 h 1073889"/>
              <a:gd name="connsiteX25" fmla="*/ 914400 w 1921632"/>
              <a:gd name="connsiteY25" fmla="*/ 1063256 h 1073889"/>
              <a:gd name="connsiteX26" fmla="*/ 637954 w 1921632"/>
              <a:gd name="connsiteY26" fmla="*/ 1073889 h 1073889"/>
              <a:gd name="connsiteX27" fmla="*/ 233917 w 1921632"/>
              <a:gd name="connsiteY27" fmla="*/ 1063256 h 1073889"/>
              <a:gd name="connsiteX28" fmla="*/ 159489 w 1921632"/>
              <a:gd name="connsiteY28" fmla="*/ 1041991 h 1073889"/>
              <a:gd name="connsiteX29" fmla="*/ 148856 w 1921632"/>
              <a:gd name="connsiteY29" fmla="*/ 1020726 h 1073889"/>
              <a:gd name="connsiteX0" fmla="*/ 148856 w 1927116"/>
              <a:gd name="connsiteY0" fmla="*/ 1020726 h 1073889"/>
              <a:gd name="connsiteX1" fmla="*/ 95693 w 1927116"/>
              <a:gd name="connsiteY1" fmla="*/ 946298 h 1073889"/>
              <a:gd name="connsiteX2" fmla="*/ 74428 w 1927116"/>
              <a:gd name="connsiteY2" fmla="*/ 882503 h 1073889"/>
              <a:gd name="connsiteX3" fmla="*/ 63796 w 1927116"/>
              <a:gd name="connsiteY3" fmla="*/ 850605 h 1073889"/>
              <a:gd name="connsiteX4" fmla="*/ 42531 w 1927116"/>
              <a:gd name="connsiteY4" fmla="*/ 818707 h 1073889"/>
              <a:gd name="connsiteX5" fmla="*/ 31898 w 1927116"/>
              <a:gd name="connsiteY5" fmla="*/ 786810 h 1073889"/>
              <a:gd name="connsiteX6" fmla="*/ 10633 w 1927116"/>
              <a:gd name="connsiteY6" fmla="*/ 691117 h 1073889"/>
              <a:gd name="connsiteX7" fmla="*/ 0 w 1927116"/>
              <a:gd name="connsiteY7" fmla="*/ 574159 h 1073889"/>
              <a:gd name="connsiteX8" fmla="*/ 10633 w 1927116"/>
              <a:gd name="connsiteY8" fmla="*/ 531628 h 1073889"/>
              <a:gd name="connsiteX9" fmla="*/ 21265 w 1927116"/>
              <a:gd name="connsiteY9" fmla="*/ 372140 h 1073889"/>
              <a:gd name="connsiteX10" fmla="*/ 31898 w 1927116"/>
              <a:gd name="connsiteY10" fmla="*/ 318977 h 1073889"/>
              <a:gd name="connsiteX11" fmla="*/ 63796 w 1927116"/>
              <a:gd name="connsiteY11" fmla="*/ 212652 h 1073889"/>
              <a:gd name="connsiteX12" fmla="*/ 95693 w 1927116"/>
              <a:gd name="connsiteY12" fmla="*/ 148856 h 1073889"/>
              <a:gd name="connsiteX13" fmla="*/ 159489 w 1927116"/>
              <a:gd name="connsiteY13" fmla="*/ 106326 h 1073889"/>
              <a:gd name="connsiteX14" fmla="*/ 191386 w 1927116"/>
              <a:gd name="connsiteY14" fmla="*/ 85061 h 1073889"/>
              <a:gd name="connsiteX15" fmla="*/ 223284 w 1927116"/>
              <a:gd name="connsiteY15" fmla="*/ 74428 h 1073889"/>
              <a:gd name="connsiteX16" fmla="*/ 255182 w 1927116"/>
              <a:gd name="connsiteY16" fmla="*/ 53163 h 1073889"/>
              <a:gd name="connsiteX17" fmla="*/ 329610 w 1927116"/>
              <a:gd name="connsiteY17" fmla="*/ 31898 h 1073889"/>
              <a:gd name="connsiteX18" fmla="*/ 520996 w 1927116"/>
              <a:gd name="connsiteY18" fmla="*/ 10633 h 1073889"/>
              <a:gd name="connsiteX19" fmla="*/ 914400 w 1927116"/>
              <a:gd name="connsiteY19" fmla="*/ 0 h 1073889"/>
              <a:gd name="connsiteX20" fmla="*/ 1743740 w 1927116"/>
              <a:gd name="connsiteY20" fmla="*/ 106326 h 1073889"/>
              <a:gd name="connsiteX21" fmla="*/ 1850065 w 1927116"/>
              <a:gd name="connsiteY21" fmla="*/ 202019 h 1073889"/>
              <a:gd name="connsiteX22" fmla="*/ 1881963 w 1927116"/>
              <a:gd name="connsiteY22" fmla="*/ 744279 h 1073889"/>
              <a:gd name="connsiteX23" fmla="*/ 1201479 w 1927116"/>
              <a:gd name="connsiteY23" fmla="*/ 1041991 h 1073889"/>
              <a:gd name="connsiteX24" fmla="*/ 914400 w 1927116"/>
              <a:gd name="connsiteY24" fmla="*/ 1063256 h 1073889"/>
              <a:gd name="connsiteX25" fmla="*/ 637954 w 1927116"/>
              <a:gd name="connsiteY25" fmla="*/ 1073889 h 1073889"/>
              <a:gd name="connsiteX26" fmla="*/ 233917 w 1927116"/>
              <a:gd name="connsiteY26" fmla="*/ 1063256 h 1073889"/>
              <a:gd name="connsiteX27" fmla="*/ 159489 w 1927116"/>
              <a:gd name="connsiteY27" fmla="*/ 1041991 h 1073889"/>
              <a:gd name="connsiteX28" fmla="*/ 148856 w 1927116"/>
              <a:gd name="connsiteY28" fmla="*/ 1020726 h 1073889"/>
              <a:gd name="connsiteX0" fmla="*/ 148856 w 1901950"/>
              <a:gd name="connsiteY0" fmla="*/ 1020726 h 1073889"/>
              <a:gd name="connsiteX1" fmla="*/ 95693 w 1901950"/>
              <a:gd name="connsiteY1" fmla="*/ 946298 h 1073889"/>
              <a:gd name="connsiteX2" fmla="*/ 74428 w 1901950"/>
              <a:gd name="connsiteY2" fmla="*/ 882503 h 1073889"/>
              <a:gd name="connsiteX3" fmla="*/ 63796 w 1901950"/>
              <a:gd name="connsiteY3" fmla="*/ 850605 h 1073889"/>
              <a:gd name="connsiteX4" fmla="*/ 42531 w 1901950"/>
              <a:gd name="connsiteY4" fmla="*/ 818707 h 1073889"/>
              <a:gd name="connsiteX5" fmla="*/ 31898 w 1901950"/>
              <a:gd name="connsiteY5" fmla="*/ 786810 h 1073889"/>
              <a:gd name="connsiteX6" fmla="*/ 10633 w 1901950"/>
              <a:gd name="connsiteY6" fmla="*/ 691117 h 1073889"/>
              <a:gd name="connsiteX7" fmla="*/ 0 w 1901950"/>
              <a:gd name="connsiteY7" fmla="*/ 574159 h 1073889"/>
              <a:gd name="connsiteX8" fmla="*/ 10633 w 1901950"/>
              <a:gd name="connsiteY8" fmla="*/ 531628 h 1073889"/>
              <a:gd name="connsiteX9" fmla="*/ 21265 w 1901950"/>
              <a:gd name="connsiteY9" fmla="*/ 372140 h 1073889"/>
              <a:gd name="connsiteX10" fmla="*/ 31898 w 1901950"/>
              <a:gd name="connsiteY10" fmla="*/ 318977 h 1073889"/>
              <a:gd name="connsiteX11" fmla="*/ 63796 w 1901950"/>
              <a:gd name="connsiteY11" fmla="*/ 212652 h 1073889"/>
              <a:gd name="connsiteX12" fmla="*/ 95693 w 1901950"/>
              <a:gd name="connsiteY12" fmla="*/ 148856 h 1073889"/>
              <a:gd name="connsiteX13" fmla="*/ 159489 w 1901950"/>
              <a:gd name="connsiteY13" fmla="*/ 106326 h 1073889"/>
              <a:gd name="connsiteX14" fmla="*/ 191386 w 1901950"/>
              <a:gd name="connsiteY14" fmla="*/ 85061 h 1073889"/>
              <a:gd name="connsiteX15" fmla="*/ 223284 w 1901950"/>
              <a:gd name="connsiteY15" fmla="*/ 74428 h 1073889"/>
              <a:gd name="connsiteX16" fmla="*/ 255182 w 1901950"/>
              <a:gd name="connsiteY16" fmla="*/ 53163 h 1073889"/>
              <a:gd name="connsiteX17" fmla="*/ 329610 w 1901950"/>
              <a:gd name="connsiteY17" fmla="*/ 31898 h 1073889"/>
              <a:gd name="connsiteX18" fmla="*/ 520996 w 1901950"/>
              <a:gd name="connsiteY18" fmla="*/ 10633 h 1073889"/>
              <a:gd name="connsiteX19" fmla="*/ 914400 w 1901950"/>
              <a:gd name="connsiteY19" fmla="*/ 0 h 1073889"/>
              <a:gd name="connsiteX20" fmla="*/ 1743740 w 1901950"/>
              <a:gd name="connsiteY20" fmla="*/ 106326 h 1073889"/>
              <a:gd name="connsiteX21" fmla="*/ 1850065 w 1901950"/>
              <a:gd name="connsiteY21" fmla="*/ 202019 h 1073889"/>
              <a:gd name="connsiteX22" fmla="*/ 1881963 w 1901950"/>
              <a:gd name="connsiteY22" fmla="*/ 744279 h 1073889"/>
              <a:gd name="connsiteX23" fmla="*/ 1544379 w 1901950"/>
              <a:gd name="connsiteY23" fmla="*/ 1021209 h 1073889"/>
              <a:gd name="connsiteX24" fmla="*/ 914400 w 1901950"/>
              <a:gd name="connsiteY24" fmla="*/ 1063256 h 1073889"/>
              <a:gd name="connsiteX25" fmla="*/ 637954 w 1901950"/>
              <a:gd name="connsiteY25" fmla="*/ 1073889 h 1073889"/>
              <a:gd name="connsiteX26" fmla="*/ 233917 w 1901950"/>
              <a:gd name="connsiteY26" fmla="*/ 1063256 h 1073889"/>
              <a:gd name="connsiteX27" fmla="*/ 159489 w 1901950"/>
              <a:gd name="connsiteY27" fmla="*/ 1041991 h 1073889"/>
              <a:gd name="connsiteX28" fmla="*/ 148856 w 1901950"/>
              <a:gd name="connsiteY28" fmla="*/ 1020726 h 1073889"/>
              <a:gd name="connsiteX0" fmla="*/ 148856 w 1901950"/>
              <a:gd name="connsiteY0" fmla="*/ 1020726 h 1073889"/>
              <a:gd name="connsiteX1" fmla="*/ 95693 w 1901950"/>
              <a:gd name="connsiteY1" fmla="*/ 946298 h 1073889"/>
              <a:gd name="connsiteX2" fmla="*/ 74428 w 1901950"/>
              <a:gd name="connsiteY2" fmla="*/ 882503 h 1073889"/>
              <a:gd name="connsiteX3" fmla="*/ 63796 w 1901950"/>
              <a:gd name="connsiteY3" fmla="*/ 850605 h 1073889"/>
              <a:gd name="connsiteX4" fmla="*/ 42531 w 1901950"/>
              <a:gd name="connsiteY4" fmla="*/ 818707 h 1073889"/>
              <a:gd name="connsiteX5" fmla="*/ 31898 w 1901950"/>
              <a:gd name="connsiteY5" fmla="*/ 786810 h 1073889"/>
              <a:gd name="connsiteX6" fmla="*/ 10633 w 1901950"/>
              <a:gd name="connsiteY6" fmla="*/ 691117 h 1073889"/>
              <a:gd name="connsiteX7" fmla="*/ 0 w 1901950"/>
              <a:gd name="connsiteY7" fmla="*/ 574159 h 1073889"/>
              <a:gd name="connsiteX8" fmla="*/ 10633 w 1901950"/>
              <a:gd name="connsiteY8" fmla="*/ 531628 h 1073889"/>
              <a:gd name="connsiteX9" fmla="*/ 21265 w 1901950"/>
              <a:gd name="connsiteY9" fmla="*/ 372140 h 1073889"/>
              <a:gd name="connsiteX10" fmla="*/ 31898 w 1901950"/>
              <a:gd name="connsiteY10" fmla="*/ 318977 h 1073889"/>
              <a:gd name="connsiteX11" fmla="*/ 63796 w 1901950"/>
              <a:gd name="connsiteY11" fmla="*/ 212652 h 1073889"/>
              <a:gd name="connsiteX12" fmla="*/ 95693 w 1901950"/>
              <a:gd name="connsiteY12" fmla="*/ 148856 h 1073889"/>
              <a:gd name="connsiteX13" fmla="*/ 159489 w 1901950"/>
              <a:gd name="connsiteY13" fmla="*/ 106326 h 1073889"/>
              <a:gd name="connsiteX14" fmla="*/ 191386 w 1901950"/>
              <a:gd name="connsiteY14" fmla="*/ 85061 h 1073889"/>
              <a:gd name="connsiteX15" fmla="*/ 223284 w 1901950"/>
              <a:gd name="connsiteY15" fmla="*/ 74428 h 1073889"/>
              <a:gd name="connsiteX16" fmla="*/ 255182 w 1901950"/>
              <a:gd name="connsiteY16" fmla="*/ 53163 h 1073889"/>
              <a:gd name="connsiteX17" fmla="*/ 329610 w 1901950"/>
              <a:gd name="connsiteY17" fmla="*/ 31898 h 1073889"/>
              <a:gd name="connsiteX18" fmla="*/ 520996 w 1901950"/>
              <a:gd name="connsiteY18" fmla="*/ 10633 h 1073889"/>
              <a:gd name="connsiteX19" fmla="*/ 914400 w 1901950"/>
              <a:gd name="connsiteY19" fmla="*/ 0 h 1073889"/>
              <a:gd name="connsiteX20" fmla="*/ 1743740 w 1901950"/>
              <a:gd name="connsiteY20" fmla="*/ 106326 h 1073889"/>
              <a:gd name="connsiteX21" fmla="*/ 1850065 w 1901950"/>
              <a:gd name="connsiteY21" fmla="*/ 202019 h 1073889"/>
              <a:gd name="connsiteX22" fmla="*/ 1881963 w 1901950"/>
              <a:gd name="connsiteY22" fmla="*/ 744279 h 1073889"/>
              <a:gd name="connsiteX23" fmla="*/ 1544379 w 1901950"/>
              <a:gd name="connsiteY23" fmla="*/ 1021209 h 1073889"/>
              <a:gd name="connsiteX24" fmla="*/ 637954 w 1901950"/>
              <a:gd name="connsiteY24" fmla="*/ 1073889 h 1073889"/>
              <a:gd name="connsiteX25" fmla="*/ 233917 w 1901950"/>
              <a:gd name="connsiteY25" fmla="*/ 1063256 h 1073889"/>
              <a:gd name="connsiteX26" fmla="*/ 159489 w 1901950"/>
              <a:gd name="connsiteY26" fmla="*/ 1041991 h 1073889"/>
              <a:gd name="connsiteX27" fmla="*/ 148856 w 1901950"/>
              <a:gd name="connsiteY27" fmla="*/ 1020726 h 1073889"/>
              <a:gd name="connsiteX0" fmla="*/ 148856 w 1901950"/>
              <a:gd name="connsiteY0" fmla="*/ 1020726 h 1063256"/>
              <a:gd name="connsiteX1" fmla="*/ 95693 w 1901950"/>
              <a:gd name="connsiteY1" fmla="*/ 946298 h 1063256"/>
              <a:gd name="connsiteX2" fmla="*/ 74428 w 1901950"/>
              <a:gd name="connsiteY2" fmla="*/ 882503 h 1063256"/>
              <a:gd name="connsiteX3" fmla="*/ 63796 w 1901950"/>
              <a:gd name="connsiteY3" fmla="*/ 850605 h 1063256"/>
              <a:gd name="connsiteX4" fmla="*/ 42531 w 1901950"/>
              <a:gd name="connsiteY4" fmla="*/ 818707 h 1063256"/>
              <a:gd name="connsiteX5" fmla="*/ 31898 w 1901950"/>
              <a:gd name="connsiteY5" fmla="*/ 786810 h 1063256"/>
              <a:gd name="connsiteX6" fmla="*/ 10633 w 1901950"/>
              <a:gd name="connsiteY6" fmla="*/ 691117 h 1063256"/>
              <a:gd name="connsiteX7" fmla="*/ 0 w 1901950"/>
              <a:gd name="connsiteY7" fmla="*/ 574159 h 1063256"/>
              <a:gd name="connsiteX8" fmla="*/ 10633 w 1901950"/>
              <a:gd name="connsiteY8" fmla="*/ 531628 h 1063256"/>
              <a:gd name="connsiteX9" fmla="*/ 21265 w 1901950"/>
              <a:gd name="connsiteY9" fmla="*/ 372140 h 1063256"/>
              <a:gd name="connsiteX10" fmla="*/ 31898 w 1901950"/>
              <a:gd name="connsiteY10" fmla="*/ 318977 h 1063256"/>
              <a:gd name="connsiteX11" fmla="*/ 63796 w 1901950"/>
              <a:gd name="connsiteY11" fmla="*/ 212652 h 1063256"/>
              <a:gd name="connsiteX12" fmla="*/ 95693 w 1901950"/>
              <a:gd name="connsiteY12" fmla="*/ 148856 h 1063256"/>
              <a:gd name="connsiteX13" fmla="*/ 159489 w 1901950"/>
              <a:gd name="connsiteY13" fmla="*/ 106326 h 1063256"/>
              <a:gd name="connsiteX14" fmla="*/ 191386 w 1901950"/>
              <a:gd name="connsiteY14" fmla="*/ 85061 h 1063256"/>
              <a:gd name="connsiteX15" fmla="*/ 223284 w 1901950"/>
              <a:gd name="connsiteY15" fmla="*/ 74428 h 1063256"/>
              <a:gd name="connsiteX16" fmla="*/ 255182 w 1901950"/>
              <a:gd name="connsiteY16" fmla="*/ 53163 h 1063256"/>
              <a:gd name="connsiteX17" fmla="*/ 329610 w 1901950"/>
              <a:gd name="connsiteY17" fmla="*/ 31898 h 1063256"/>
              <a:gd name="connsiteX18" fmla="*/ 520996 w 1901950"/>
              <a:gd name="connsiteY18" fmla="*/ 10633 h 1063256"/>
              <a:gd name="connsiteX19" fmla="*/ 914400 w 1901950"/>
              <a:gd name="connsiteY19" fmla="*/ 0 h 1063256"/>
              <a:gd name="connsiteX20" fmla="*/ 1743740 w 1901950"/>
              <a:gd name="connsiteY20" fmla="*/ 106326 h 1063256"/>
              <a:gd name="connsiteX21" fmla="*/ 1850065 w 1901950"/>
              <a:gd name="connsiteY21" fmla="*/ 202019 h 1063256"/>
              <a:gd name="connsiteX22" fmla="*/ 1881963 w 1901950"/>
              <a:gd name="connsiteY22" fmla="*/ 744279 h 1063256"/>
              <a:gd name="connsiteX23" fmla="*/ 1544379 w 1901950"/>
              <a:gd name="connsiteY23" fmla="*/ 1021209 h 1063256"/>
              <a:gd name="connsiteX24" fmla="*/ 233917 w 1901950"/>
              <a:gd name="connsiteY24" fmla="*/ 1063256 h 1063256"/>
              <a:gd name="connsiteX25" fmla="*/ 159489 w 1901950"/>
              <a:gd name="connsiteY25" fmla="*/ 1041991 h 1063256"/>
              <a:gd name="connsiteX26" fmla="*/ 148856 w 1901950"/>
              <a:gd name="connsiteY26" fmla="*/ 1020726 h 1063256"/>
              <a:gd name="connsiteX0" fmla="*/ 159489 w 1901950"/>
              <a:gd name="connsiteY0" fmla="*/ 1041991 h 1063256"/>
              <a:gd name="connsiteX1" fmla="*/ 95693 w 1901950"/>
              <a:gd name="connsiteY1" fmla="*/ 946298 h 1063256"/>
              <a:gd name="connsiteX2" fmla="*/ 74428 w 1901950"/>
              <a:gd name="connsiteY2" fmla="*/ 882503 h 1063256"/>
              <a:gd name="connsiteX3" fmla="*/ 63796 w 1901950"/>
              <a:gd name="connsiteY3" fmla="*/ 850605 h 1063256"/>
              <a:gd name="connsiteX4" fmla="*/ 42531 w 1901950"/>
              <a:gd name="connsiteY4" fmla="*/ 818707 h 1063256"/>
              <a:gd name="connsiteX5" fmla="*/ 31898 w 1901950"/>
              <a:gd name="connsiteY5" fmla="*/ 786810 h 1063256"/>
              <a:gd name="connsiteX6" fmla="*/ 10633 w 1901950"/>
              <a:gd name="connsiteY6" fmla="*/ 691117 h 1063256"/>
              <a:gd name="connsiteX7" fmla="*/ 0 w 1901950"/>
              <a:gd name="connsiteY7" fmla="*/ 574159 h 1063256"/>
              <a:gd name="connsiteX8" fmla="*/ 10633 w 1901950"/>
              <a:gd name="connsiteY8" fmla="*/ 531628 h 1063256"/>
              <a:gd name="connsiteX9" fmla="*/ 21265 w 1901950"/>
              <a:gd name="connsiteY9" fmla="*/ 372140 h 1063256"/>
              <a:gd name="connsiteX10" fmla="*/ 31898 w 1901950"/>
              <a:gd name="connsiteY10" fmla="*/ 318977 h 1063256"/>
              <a:gd name="connsiteX11" fmla="*/ 63796 w 1901950"/>
              <a:gd name="connsiteY11" fmla="*/ 212652 h 1063256"/>
              <a:gd name="connsiteX12" fmla="*/ 95693 w 1901950"/>
              <a:gd name="connsiteY12" fmla="*/ 148856 h 1063256"/>
              <a:gd name="connsiteX13" fmla="*/ 159489 w 1901950"/>
              <a:gd name="connsiteY13" fmla="*/ 106326 h 1063256"/>
              <a:gd name="connsiteX14" fmla="*/ 191386 w 1901950"/>
              <a:gd name="connsiteY14" fmla="*/ 85061 h 1063256"/>
              <a:gd name="connsiteX15" fmla="*/ 223284 w 1901950"/>
              <a:gd name="connsiteY15" fmla="*/ 74428 h 1063256"/>
              <a:gd name="connsiteX16" fmla="*/ 255182 w 1901950"/>
              <a:gd name="connsiteY16" fmla="*/ 53163 h 1063256"/>
              <a:gd name="connsiteX17" fmla="*/ 329610 w 1901950"/>
              <a:gd name="connsiteY17" fmla="*/ 31898 h 1063256"/>
              <a:gd name="connsiteX18" fmla="*/ 520996 w 1901950"/>
              <a:gd name="connsiteY18" fmla="*/ 10633 h 1063256"/>
              <a:gd name="connsiteX19" fmla="*/ 914400 w 1901950"/>
              <a:gd name="connsiteY19" fmla="*/ 0 h 1063256"/>
              <a:gd name="connsiteX20" fmla="*/ 1743740 w 1901950"/>
              <a:gd name="connsiteY20" fmla="*/ 106326 h 1063256"/>
              <a:gd name="connsiteX21" fmla="*/ 1850065 w 1901950"/>
              <a:gd name="connsiteY21" fmla="*/ 202019 h 1063256"/>
              <a:gd name="connsiteX22" fmla="*/ 1881963 w 1901950"/>
              <a:gd name="connsiteY22" fmla="*/ 744279 h 1063256"/>
              <a:gd name="connsiteX23" fmla="*/ 1544379 w 1901950"/>
              <a:gd name="connsiteY23" fmla="*/ 1021209 h 1063256"/>
              <a:gd name="connsiteX24" fmla="*/ 233917 w 1901950"/>
              <a:gd name="connsiteY24" fmla="*/ 1063256 h 1063256"/>
              <a:gd name="connsiteX25" fmla="*/ 159489 w 1901950"/>
              <a:gd name="connsiteY25" fmla="*/ 1041991 h 1063256"/>
              <a:gd name="connsiteX0" fmla="*/ 159489 w 1901950"/>
              <a:gd name="connsiteY0" fmla="*/ 1041991 h 1054919"/>
              <a:gd name="connsiteX1" fmla="*/ 95693 w 1901950"/>
              <a:gd name="connsiteY1" fmla="*/ 946298 h 1054919"/>
              <a:gd name="connsiteX2" fmla="*/ 74428 w 1901950"/>
              <a:gd name="connsiteY2" fmla="*/ 882503 h 1054919"/>
              <a:gd name="connsiteX3" fmla="*/ 63796 w 1901950"/>
              <a:gd name="connsiteY3" fmla="*/ 850605 h 1054919"/>
              <a:gd name="connsiteX4" fmla="*/ 42531 w 1901950"/>
              <a:gd name="connsiteY4" fmla="*/ 818707 h 1054919"/>
              <a:gd name="connsiteX5" fmla="*/ 31898 w 1901950"/>
              <a:gd name="connsiteY5" fmla="*/ 786810 h 1054919"/>
              <a:gd name="connsiteX6" fmla="*/ 10633 w 1901950"/>
              <a:gd name="connsiteY6" fmla="*/ 691117 h 1054919"/>
              <a:gd name="connsiteX7" fmla="*/ 0 w 1901950"/>
              <a:gd name="connsiteY7" fmla="*/ 574159 h 1054919"/>
              <a:gd name="connsiteX8" fmla="*/ 10633 w 1901950"/>
              <a:gd name="connsiteY8" fmla="*/ 531628 h 1054919"/>
              <a:gd name="connsiteX9" fmla="*/ 21265 w 1901950"/>
              <a:gd name="connsiteY9" fmla="*/ 372140 h 1054919"/>
              <a:gd name="connsiteX10" fmla="*/ 31898 w 1901950"/>
              <a:gd name="connsiteY10" fmla="*/ 318977 h 1054919"/>
              <a:gd name="connsiteX11" fmla="*/ 63796 w 1901950"/>
              <a:gd name="connsiteY11" fmla="*/ 212652 h 1054919"/>
              <a:gd name="connsiteX12" fmla="*/ 95693 w 1901950"/>
              <a:gd name="connsiteY12" fmla="*/ 148856 h 1054919"/>
              <a:gd name="connsiteX13" fmla="*/ 159489 w 1901950"/>
              <a:gd name="connsiteY13" fmla="*/ 106326 h 1054919"/>
              <a:gd name="connsiteX14" fmla="*/ 191386 w 1901950"/>
              <a:gd name="connsiteY14" fmla="*/ 85061 h 1054919"/>
              <a:gd name="connsiteX15" fmla="*/ 223284 w 1901950"/>
              <a:gd name="connsiteY15" fmla="*/ 74428 h 1054919"/>
              <a:gd name="connsiteX16" fmla="*/ 255182 w 1901950"/>
              <a:gd name="connsiteY16" fmla="*/ 53163 h 1054919"/>
              <a:gd name="connsiteX17" fmla="*/ 329610 w 1901950"/>
              <a:gd name="connsiteY17" fmla="*/ 31898 h 1054919"/>
              <a:gd name="connsiteX18" fmla="*/ 520996 w 1901950"/>
              <a:gd name="connsiteY18" fmla="*/ 10633 h 1054919"/>
              <a:gd name="connsiteX19" fmla="*/ 914400 w 1901950"/>
              <a:gd name="connsiteY19" fmla="*/ 0 h 1054919"/>
              <a:gd name="connsiteX20" fmla="*/ 1743740 w 1901950"/>
              <a:gd name="connsiteY20" fmla="*/ 106326 h 1054919"/>
              <a:gd name="connsiteX21" fmla="*/ 1850065 w 1901950"/>
              <a:gd name="connsiteY21" fmla="*/ 202019 h 1054919"/>
              <a:gd name="connsiteX22" fmla="*/ 1881963 w 1901950"/>
              <a:gd name="connsiteY22" fmla="*/ 744279 h 1054919"/>
              <a:gd name="connsiteX23" fmla="*/ 1544379 w 1901950"/>
              <a:gd name="connsiteY23" fmla="*/ 1021209 h 1054919"/>
              <a:gd name="connsiteX24" fmla="*/ 159489 w 1901950"/>
              <a:gd name="connsiteY24" fmla="*/ 1041991 h 1054919"/>
              <a:gd name="connsiteX0" fmla="*/ 159489 w 1901950"/>
              <a:gd name="connsiteY0" fmla="*/ 1041991 h 1054919"/>
              <a:gd name="connsiteX1" fmla="*/ 74428 w 1901950"/>
              <a:gd name="connsiteY1" fmla="*/ 882503 h 1054919"/>
              <a:gd name="connsiteX2" fmla="*/ 63796 w 1901950"/>
              <a:gd name="connsiteY2" fmla="*/ 850605 h 1054919"/>
              <a:gd name="connsiteX3" fmla="*/ 42531 w 1901950"/>
              <a:gd name="connsiteY3" fmla="*/ 818707 h 1054919"/>
              <a:gd name="connsiteX4" fmla="*/ 31898 w 1901950"/>
              <a:gd name="connsiteY4" fmla="*/ 786810 h 1054919"/>
              <a:gd name="connsiteX5" fmla="*/ 10633 w 1901950"/>
              <a:gd name="connsiteY5" fmla="*/ 691117 h 1054919"/>
              <a:gd name="connsiteX6" fmla="*/ 0 w 1901950"/>
              <a:gd name="connsiteY6" fmla="*/ 574159 h 1054919"/>
              <a:gd name="connsiteX7" fmla="*/ 10633 w 1901950"/>
              <a:gd name="connsiteY7" fmla="*/ 531628 h 1054919"/>
              <a:gd name="connsiteX8" fmla="*/ 21265 w 1901950"/>
              <a:gd name="connsiteY8" fmla="*/ 372140 h 1054919"/>
              <a:gd name="connsiteX9" fmla="*/ 31898 w 1901950"/>
              <a:gd name="connsiteY9" fmla="*/ 318977 h 1054919"/>
              <a:gd name="connsiteX10" fmla="*/ 63796 w 1901950"/>
              <a:gd name="connsiteY10" fmla="*/ 212652 h 1054919"/>
              <a:gd name="connsiteX11" fmla="*/ 95693 w 1901950"/>
              <a:gd name="connsiteY11" fmla="*/ 148856 h 1054919"/>
              <a:gd name="connsiteX12" fmla="*/ 159489 w 1901950"/>
              <a:gd name="connsiteY12" fmla="*/ 106326 h 1054919"/>
              <a:gd name="connsiteX13" fmla="*/ 191386 w 1901950"/>
              <a:gd name="connsiteY13" fmla="*/ 85061 h 1054919"/>
              <a:gd name="connsiteX14" fmla="*/ 223284 w 1901950"/>
              <a:gd name="connsiteY14" fmla="*/ 74428 h 1054919"/>
              <a:gd name="connsiteX15" fmla="*/ 255182 w 1901950"/>
              <a:gd name="connsiteY15" fmla="*/ 53163 h 1054919"/>
              <a:gd name="connsiteX16" fmla="*/ 329610 w 1901950"/>
              <a:gd name="connsiteY16" fmla="*/ 31898 h 1054919"/>
              <a:gd name="connsiteX17" fmla="*/ 520996 w 1901950"/>
              <a:gd name="connsiteY17" fmla="*/ 10633 h 1054919"/>
              <a:gd name="connsiteX18" fmla="*/ 914400 w 1901950"/>
              <a:gd name="connsiteY18" fmla="*/ 0 h 1054919"/>
              <a:gd name="connsiteX19" fmla="*/ 1743740 w 1901950"/>
              <a:gd name="connsiteY19" fmla="*/ 106326 h 1054919"/>
              <a:gd name="connsiteX20" fmla="*/ 1850065 w 1901950"/>
              <a:gd name="connsiteY20" fmla="*/ 202019 h 1054919"/>
              <a:gd name="connsiteX21" fmla="*/ 1881963 w 1901950"/>
              <a:gd name="connsiteY21" fmla="*/ 744279 h 1054919"/>
              <a:gd name="connsiteX22" fmla="*/ 1544379 w 1901950"/>
              <a:gd name="connsiteY22" fmla="*/ 1021209 h 1054919"/>
              <a:gd name="connsiteX23" fmla="*/ 159489 w 1901950"/>
              <a:gd name="connsiteY23" fmla="*/ 1041991 h 1054919"/>
              <a:gd name="connsiteX0" fmla="*/ 159489 w 1901950"/>
              <a:gd name="connsiteY0" fmla="*/ 1041991 h 1054919"/>
              <a:gd name="connsiteX1" fmla="*/ 63796 w 1901950"/>
              <a:gd name="connsiteY1" fmla="*/ 850605 h 1054919"/>
              <a:gd name="connsiteX2" fmla="*/ 42531 w 1901950"/>
              <a:gd name="connsiteY2" fmla="*/ 818707 h 1054919"/>
              <a:gd name="connsiteX3" fmla="*/ 31898 w 1901950"/>
              <a:gd name="connsiteY3" fmla="*/ 786810 h 1054919"/>
              <a:gd name="connsiteX4" fmla="*/ 10633 w 1901950"/>
              <a:gd name="connsiteY4" fmla="*/ 691117 h 1054919"/>
              <a:gd name="connsiteX5" fmla="*/ 0 w 1901950"/>
              <a:gd name="connsiteY5" fmla="*/ 574159 h 1054919"/>
              <a:gd name="connsiteX6" fmla="*/ 10633 w 1901950"/>
              <a:gd name="connsiteY6" fmla="*/ 531628 h 1054919"/>
              <a:gd name="connsiteX7" fmla="*/ 21265 w 1901950"/>
              <a:gd name="connsiteY7" fmla="*/ 372140 h 1054919"/>
              <a:gd name="connsiteX8" fmla="*/ 31898 w 1901950"/>
              <a:gd name="connsiteY8" fmla="*/ 318977 h 1054919"/>
              <a:gd name="connsiteX9" fmla="*/ 63796 w 1901950"/>
              <a:gd name="connsiteY9" fmla="*/ 212652 h 1054919"/>
              <a:gd name="connsiteX10" fmla="*/ 95693 w 1901950"/>
              <a:gd name="connsiteY10" fmla="*/ 148856 h 1054919"/>
              <a:gd name="connsiteX11" fmla="*/ 159489 w 1901950"/>
              <a:gd name="connsiteY11" fmla="*/ 106326 h 1054919"/>
              <a:gd name="connsiteX12" fmla="*/ 191386 w 1901950"/>
              <a:gd name="connsiteY12" fmla="*/ 85061 h 1054919"/>
              <a:gd name="connsiteX13" fmla="*/ 223284 w 1901950"/>
              <a:gd name="connsiteY13" fmla="*/ 74428 h 1054919"/>
              <a:gd name="connsiteX14" fmla="*/ 255182 w 1901950"/>
              <a:gd name="connsiteY14" fmla="*/ 53163 h 1054919"/>
              <a:gd name="connsiteX15" fmla="*/ 329610 w 1901950"/>
              <a:gd name="connsiteY15" fmla="*/ 31898 h 1054919"/>
              <a:gd name="connsiteX16" fmla="*/ 520996 w 1901950"/>
              <a:gd name="connsiteY16" fmla="*/ 10633 h 1054919"/>
              <a:gd name="connsiteX17" fmla="*/ 914400 w 1901950"/>
              <a:gd name="connsiteY17" fmla="*/ 0 h 1054919"/>
              <a:gd name="connsiteX18" fmla="*/ 1743740 w 1901950"/>
              <a:gd name="connsiteY18" fmla="*/ 106326 h 1054919"/>
              <a:gd name="connsiteX19" fmla="*/ 1850065 w 1901950"/>
              <a:gd name="connsiteY19" fmla="*/ 202019 h 1054919"/>
              <a:gd name="connsiteX20" fmla="*/ 1881963 w 1901950"/>
              <a:gd name="connsiteY20" fmla="*/ 744279 h 1054919"/>
              <a:gd name="connsiteX21" fmla="*/ 1544379 w 1901950"/>
              <a:gd name="connsiteY21" fmla="*/ 1021209 h 1054919"/>
              <a:gd name="connsiteX22" fmla="*/ 159489 w 1901950"/>
              <a:gd name="connsiteY22" fmla="*/ 1041991 h 1054919"/>
              <a:gd name="connsiteX0" fmla="*/ 159489 w 1901950"/>
              <a:gd name="connsiteY0" fmla="*/ 1041991 h 1054919"/>
              <a:gd name="connsiteX1" fmla="*/ 42531 w 1901950"/>
              <a:gd name="connsiteY1" fmla="*/ 818707 h 1054919"/>
              <a:gd name="connsiteX2" fmla="*/ 31898 w 1901950"/>
              <a:gd name="connsiteY2" fmla="*/ 786810 h 1054919"/>
              <a:gd name="connsiteX3" fmla="*/ 10633 w 1901950"/>
              <a:gd name="connsiteY3" fmla="*/ 691117 h 1054919"/>
              <a:gd name="connsiteX4" fmla="*/ 0 w 1901950"/>
              <a:gd name="connsiteY4" fmla="*/ 574159 h 1054919"/>
              <a:gd name="connsiteX5" fmla="*/ 10633 w 1901950"/>
              <a:gd name="connsiteY5" fmla="*/ 531628 h 1054919"/>
              <a:gd name="connsiteX6" fmla="*/ 21265 w 1901950"/>
              <a:gd name="connsiteY6" fmla="*/ 372140 h 1054919"/>
              <a:gd name="connsiteX7" fmla="*/ 31898 w 1901950"/>
              <a:gd name="connsiteY7" fmla="*/ 318977 h 1054919"/>
              <a:gd name="connsiteX8" fmla="*/ 63796 w 1901950"/>
              <a:gd name="connsiteY8" fmla="*/ 212652 h 1054919"/>
              <a:gd name="connsiteX9" fmla="*/ 95693 w 1901950"/>
              <a:gd name="connsiteY9" fmla="*/ 148856 h 1054919"/>
              <a:gd name="connsiteX10" fmla="*/ 159489 w 1901950"/>
              <a:gd name="connsiteY10" fmla="*/ 106326 h 1054919"/>
              <a:gd name="connsiteX11" fmla="*/ 191386 w 1901950"/>
              <a:gd name="connsiteY11" fmla="*/ 85061 h 1054919"/>
              <a:gd name="connsiteX12" fmla="*/ 223284 w 1901950"/>
              <a:gd name="connsiteY12" fmla="*/ 74428 h 1054919"/>
              <a:gd name="connsiteX13" fmla="*/ 255182 w 1901950"/>
              <a:gd name="connsiteY13" fmla="*/ 53163 h 1054919"/>
              <a:gd name="connsiteX14" fmla="*/ 329610 w 1901950"/>
              <a:gd name="connsiteY14" fmla="*/ 31898 h 1054919"/>
              <a:gd name="connsiteX15" fmla="*/ 520996 w 1901950"/>
              <a:gd name="connsiteY15" fmla="*/ 10633 h 1054919"/>
              <a:gd name="connsiteX16" fmla="*/ 914400 w 1901950"/>
              <a:gd name="connsiteY16" fmla="*/ 0 h 1054919"/>
              <a:gd name="connsiteX17" fmla="*/ 1743740 w 1901950"/>
              <a:gd name="connsiteY17" fmla="*/ 106326 h 1054919"/>
              <a:gd name="connsiteX18" fmla="*/ 1850065 w 1901950"/>
              <a:gd name="connsiteY18" fmla="*/ 202019 h 1054919"/>
              <a:gd name="connsiteX19" fmla="*/ 1881963 w 1901950"/>
              <a:gd name="connsiteY19" fmla="*/ 744279 h 1054919"/>
              <a:gd name="connsiteX20" fmla="*/ 1544379 w 1901950"/>
              <a:gd name="connsiteY20" fmla="*/ 1021209 h 1054919"/>
              <a:gd name="connsiteX21" fmla="*/ 159489 w 1901950"/>
              <a:gd name="connsiteY21" fmla="*/ 1041991 h 1054919"/>
              <a:gd name="connsiteX0" fmla="*/ 159489 w 1901950"/>
              <a:gd name="connsiteY0" fmla="*/ 1041991 h 1054919"/>
              <a:gd name="connsiteX1" fmla="*/ 31898 w 1901950"/>
              <a:gd name="connsiteY1" fmla="*/ 786810 h 1054919"/>
              <a:gd name="connsiteX2" fmla="*/ 10633 w 1901950"/>
              <a:gd name="connsiteY2" fmla="*/ 691117 h 1054919"/>
              <a:gd name="connsiteX3" fmla="*/ 0 w 1901950"/>
              <a:gd name="connsiteY3" fmla="*/ 574159 h 1054919"/>
              <a:gd name="connsiteX4" fmla="*/ 10633 w 1901950"/>
              <a:gd name="connsiteY4" fmla="*/ 531628 h 1054919"/>
              <a:gd name="connsiteX5" fmla="*/ 21265 w 1901950"/>
              <a:gd name="connsiteY5" fmla="*/ 372140 h 1054919"/>
              <a:gd name="connsiteX6" fmla="*/ 31898 w 1901950"/>
              <a:gd name="connsiteY6" fmla="*/ 318977 h 1054919"/>
              <a:gd name="connsiteX7" fmla="*/ 63796 w 1901950"/>
              <a:gd name="connsiteY7" fmla="*/ 212652 h 1054919"/>
              <a:gd name="connsiteX8" fmla="*/ 95693 w 1901950"/>
              <a:gd name="connsiteY8" fmla="*/ 148856 h 1054919"/>
              <a:gd name="connsiteX9" fmla="*/ 159489 w 1901950"/>
              <a:gd name="connsiteY9" fmla="*/ 106326 h 1054919"/>
              <a:gd name="connsiteX10" fmla="*/ 191386 w 1901950"/>
              <a:gd name="connsiteY10" fmla="*/ 85061 h 1054919"/>
              <a:gd name="connsiteX11" fmla="*/ 223284 w 1901950"/>
              <a:gd name="connsiteY11" fmla="*/ 74428 h 1054919"/>
              <a:gd name="connsiteX12" fmla="*/ 255182 w 1901950"/>
              <a:gd name="connsiteY12" fmla="*/ 53163 h 1054919"/>
              <a:gd name="connsiteX13" fmla="*/ 329610 w 1901950"/>
              <a:gd name="connsiteY13" fmla="*/ 31898 h 1054919"/>
              <a:gd name="connsiteX14" fmla="*/ 520996 w 1901950"/>
              <a:gd name="connsiteY14" fmla="*/ 10633 h 1054919"/>
              <a:gd name="connsiteX15" fmla="*/ 914400 w 1901950"/>
              <a:gd name="connsiteY15" fmla="*/ 0 h 1054919"/>
              <a:gd name="connsiteX16" fmla="*/ 1743740 w 1901950"/>
              <a:gd name="connsiteY16" fmla="*/ 106326 h 1054919"/>
              <a:gd name="connsiteX17" fmla="*/ 1850065 w 1901950"/>
              <a:gd name="connsiteY17" fmla="*/ 202019 h 1054919"/>
              <a:gd name="connsiteX18" fmla="*/ 1881963 w 1901950"/>
              <a:gd name="connsiteY18" fmla="*/ 744279 h 1054919"/>
              <a:gd name="connsiteX19" fmla="*/ 1544379 w 1901950"/>
              <a:gd name="connsiteY19" fmla="*/ 1021209 h 1054919"/>
              <a:gd name="connsiteX20" fmla="*/ 159489 w 1901950"/>
              <a:gd name="connsiteY20" fmla="*/ 1041991 h 1054919"/>
              <a:gd name="connsiteX0" fmla="*/ 160420 w 1902881"/>
              <a:gd name="connsiteY0" fmla="*/ 1041991 h 1054919"/>
              <a:gd name="connsiteX1" fmla="*/ 11564 w 1902881"/>
              <a:gd name="connsiteY1" fmla="*/ 691117 h 1054919"/>
              <a:gd name="connsiteX2" fmla="*/ 931 w 1902881"/>
              <a:gd name="connsiteY2" fmla="*/ 574159 h 1054919"/>
              <a:gd name="connsiteX3" fmla="*/ 11564 w 1902881"/>
              <a:gd name="connsiteY3" fmla="*/ 531628 h 1054919"/>
              <a:gd name="connsiteX4" fmla="*/ 22196 w 1902881"/>
              <a:gd name="connsiteY4" fmla="*/ 372140 h 1054919"/>
              <a:gd name="connsiteX5" fmla="*/ 32829 w 1902881"/>
              <a:gd name="connsiteY5" fmla="*/ 318977 h 1054919"/>
              <a:gd name="connsiteX6" fmla="*/ 64727 w 1902881"/>
              <a:gd name="connsiteY6" fmla="*/ 212652 h 1054919"/>
              <a:gd name="connsiteX7" fmla="*/ 96624 w 1902881"/>
              <a:gd name="connsiteY7" fmla="*/ 148856 h 1054919"/>
              <a:gd name="connsiteX8" fmla="*/ 160420 w 1902881"/>
              <a:gd name="connsiteY8" fmla="*/ 106326 h 1054919"/>
              <a:gd name="connsiteX9" fmla="*/ 192317 w 1902881"/>
              <a:gd name="connsiteY9" fmla="*/ 85061 h 1054919"/>
              <a:gd name="connsiteX10" fmla="*/ 224215 w 1902881"/>
              <a:gd name="connsiteY10" fmla="*/ 74428 h 1054919"/>
              <a:gd name="connsiteX11" fmla="*/ 256113 w 1902881"/>
              <a:gd name="connsiteY11" fmla="*/ 53163 h 1054919"/>
              <a:gd name="connsiteX12" fmla="*/ 330541 w 1902881"/>
              <a:gd name="connsiteY12" fmla="*/ 31898 h 1054919"/>
              <a:gd name="connsiteX13" fmla="*/ 521927 w 1902881"/>
              <a:gd name="connsiteY13" fmla="*/ 10633 h 1054919"/>
              <a:gd name="connsiteX14" fmla="*/ 915331 w 1902881"/>
              <a:gd name="connsiteY14" fmla="*/ 0 h 1054919"/>
              <a:gd name="connsiteX15" fmla="*/ 1744671 w 1902881"/>
              <a:gd name="connsiteY15" fmla="*/ 106326 h 1054919"/>
              <a:gd name="connsiteX16" fmla="*/ 1850996 w 1902881"/>
              <a:gd name="connsiteY16" fmla="*/ 202019 h 1054919"/>
              <a:gd name="connsiteX17" fmla="*/ 1882894 w 1902881"/>
              <a:gd name="connsiteY17" fmla="*/ 744279 h 1054919"/>
              <a:gd name="connsiteX18" fmla="*/ 1545310 w 1902881"/>
              <a:gd name="connsiteY18" fmla="*/ 1021209 h 1054919"/>
              <a:gd name="connsiteX19" fmla="*/ 160420 w 1902881"/>
              <a:gd name="connsiteY19" fmla="*/ 1041991 h 1054919"/>
              <a:gd name="connsiteX0" fmla="*/ 168536 w 1910997"/>
              <a:gd name="connsiteY0" fmla="*/ 1041991 h 1054919"/>
              <a:gd name="connsiteX1" fmla="*/ 9047 w 1910997"/>
              <a:gd name="connsiteY1" fmla="*/ 574159 h 1054919"/>
              <a:gd name="connsiteX2" fmla="*/ 19680 w 1910997"/>
              <a:gd name="connsiteY2" fmla="*/ 531628 h 1054919"/>
              <a:gd name="connsiteX3" fmla="*/ 30312 w 1910997"/>
              <a:gd name="connsiteY3" fmla="*/ 372140 h 1054919"/>
              <a:gd name="connsiteX4" fmla="*/ 40945 w 1910997"/>
              <a:gd name="connsiteY4" fmla="*/ 318977 h 1054919"/>
              <a:gd name="connsiteX5" fmla="*/ 72843 w 1910997"/>
              <a:gd name="connsiteY5" fmla="*/ 212652 h 1054919"/>
              <a:gd name="connsiteX6" fmla="*/ 104740 w 1910997"/>
              <a:gd name="connsiteY6" fmla="*/ 148856 h 1054919"/>
              <a:gd name="connsiteX7" fmla="*/ 168536 w 1910997"/>
              <a:gd name="connsiteY7" fmla="*/ 106326 h 1054919"/>
              <a:gd name="connsiteX8" fmla="*/ 200433 w 1910997"/>
              <a:gd name="connsiteY8" fmla="*/ 85061 h 1054919"/>
              <a:gd name="connsiteX9" fmla="*/ 232331 w 1910997"/>
              <a:gd name="connsiteY9" fmla="*/ 74428 h 1054919"/>
              <a:gd name="connsiteX10" fmla="*/ 264229 w 1910997"/>
              <a:gd name="connsiteY10" fmla="*/ 53163 h 1054919"/>
              <a:gd name="connsiteX11" fmla="*/ 338657 w 1910997"/>
              <a:gd name="connsiteY11" fmla="*/ 31898 h 1054919"/>
              <a:gd name="connsiteX12" fmla="*/ 530043 w 1910997"/>
              <a:gd name="connsiteY12" fmla="*/ 10633 h 1054919"/>
              <a:gd name="connsiteX13" fmla="*/ 923447 w 1910997"/>
              <a:gd name="connsiteY13" fmla="*/ 0 h 1054919"/>
              <a:gd name="connsiteX14" fmla="*/ 1752787 w 1910997"/>
              <a:gd name="connsiteY14" fmla="*/ 106326 h 1054919"/>
              <a:gd name="connsiteX15" fmla="*/ 1859112 w 1910997"/>
              <a:gd name="connsiteY15" fmla="*/ 202019 h 1054919"/>
              <a:gd name="connsiteX16" fmla="*/ 1891010 w 1910997"/>
              <a:gd name="connsiteY16" fmla="*/ 744279 h 1054919"/>
              <a:gd name="connsiteX17" fmla="*/ 1553426 w 1910997"/>
              <a:gd name="connsiteY17" fmla="*/ 1021209 h 1054919"/>
              <a:gd name="connsiteX18" fmla="*/ 168536 w 1910997"/>
              <a:gd name="connsiteY18" fmla="*/ 1041991 h 1054919"/>
              <a:gd name="connsiteX0" fmla="*/ 161800 w 1904261"/>
              <a:gd name="connsiteY0" fmla="*/ 1041991 h 1054919"/>
              <a:gd name="connsiteX1" fmla="*/ 12944 w 1904261"/>
              <a:gd name="connsiteY1" fmla="*/ 531628 h 1054919"/>
              <a:gd name="connsiteX2" fmla="*/ 23576 w 1904261"/>
              <a:gd name="connsiteY2" fmla="*/ 372140 h 1054919"/>
              <a:gd name="connsiteX3" fmla="*/ 34209 w 1904261"/>
              <a:gd name="connsiteY3" fmla="*/ 318977 h 1054919"/>
              <a:gd name="connsiteX4" fmla="*/ 66107 w 1904261"/>
              <a:gd name="connsiteY4" fmla="*/ 212652 h 1054919"/>
              <a:gd name="connsiteX5" fmla="*/ 98004 w 1904261"/>
              <a:gd name="connsiteY5" fmla="*/ 148856 h 1054919"/>
              <a:gd name="connsiteX6" fmla="*/ 161800 w 1904261"/>
              <a:gd name="connsiteY6" fmla="*/ 106326 h 1054919"/>
              <a:gd name="connsiteX7" fmla="*/ 193697 w 1904261"/>
              <a:gd name="connsiteY7" fmla="*/ 85061 h 1054919"/>
              <a:gd name="connsiteX8" fmla="*/ 225595 w 1904261"/>
              <a:gd name="connsiteY8" fmla="*/ 74428 h 1054919"/>
              <a:gd name="connsiteX9" fmla="*/ 257493 w 1904261"/>
              <a:gd name="connsiteY9" fmla="*/ 53163 h 1054919"/>
              <a:gd name="connsiteX10" fmla="*/ 331921 w 1904261"/>
              <a:gd name="connsiteY10" fmla="*/ 31898 h 1054919"/>
              <a:gd name="connsiteX11" fmla="*/ 523307 w 1904261"/>
              <a:gd name="connsiteY11" fmla="*/ 10633 h 1054919"/>
              <a:gd name="connsiteX12" fmla="*/ 916711 w 1904261"/>
              <a:gd name="connsiteY12" fmla="*/ 0 h 1054919"/>
              <a:gd name="connsiteX13" fmla="*/ 1746051 w 1904261"/>
              <a:gd name="connsiteY13" fmla="*/ 106326 h 1054919"/>
              <a:gd name="connsiteX14" fmla="*/ 1852376 w 1904261"/>
              <a:gd name="connsiteY14" fmla="*/ 202019 h 1054919"/>
              <a:gd name="connsiteX15" fmla="*/ 1884274 w 1904261"/>
              <a:gd name="connsiteY15" fmla="*/ 744279 h 1054919"/>
              <a:gd name="connsiteX16" fmla="*/ 1546690 w 1904261"/>
              <a:gd name="connsiteY16" fmla="*/ 1021209 h 1054919"/>
              <a:gd name="connsiteX17" fmla="*/ 161800 w 1904261"/>
              <a:gd name="connsiteY17" fmla="*/ 1041991 h 1054919"/>
              <a:gd name="connsiteX0" fmla="*/ 156333 w 1898794"/>
              <a:gd name="connsiteY0" fmla="*/ 1041991 h 1054919"/>
              <a:gd name="connsiteX1" fmla="*/ 18109 w 1898794"/>
              <a:gd name="connsiteY1" fmla="*/ 372140 h 1054919"/>
              <a:gd name="connsiteX2" fmla="*/ 28742 w 1898794"/>
              <a:gd name="connsiteY2" fmla="*/ 318977 h 1054919"/>
              <a:gd name="connsiteX3" fmla="*/ 60640 w 1898794"/>
              <a:gd name="connsiteY3" fmla="*/ 212652 h 1054919"/>
              <a:gd name="connsiteX4" fmla="*/ 92537 w 1898794"/>
              <a:gd name="connsiteY4" fmla="*/ 148856 h 1054919"/>
              <a:gd name="connsiteX5" fmla="*/ 156333 w 1898794"/>
              <a:gd name="connsiteY5" fmla="*/ 106326 h 1054919"/>
              <a:gd name="connsiteX6" fmla="*/ 188230 w 1898794"/>
              <a:gd name="connsiteY6" fmla="*/ 85061 h 1054919"/>
              <a:gd name="connsiteX7" fmla="*/ 220128 w 1898794"/>
              <a:gd name="connsiteY7" fmla="*/ 74428 h 1054919"/>
              <a:gd name="connsiteX8" fmla="*/ 252026 w 1898794"/>
              <a:gd name="connsiteY8" fmla="*/ 53163 h 1054919"/>
              <a:gd name="connsiteX9" fmla="*/ 326454 w 1898794"/>
              <a:gd name="connsiteY9" fmla="*/ 31898 h 1054919"/>
              <a:gd name="connsiteX10" fmla="*/ 517840 w 1898794"/>
              <a:gd name="connsiteY10" fmla="*/ 10633 h 1054919"/>
              <a:gd name="connsiteX11" fmla="*/ 911244 w 1898794"/>
              <a:gd name="connsiteY11" fmla="*/ 0 h 1054919"/>
              <a:gd name="connsiteX12" fmla="*/ 1740584 w 1898794"/>
              <a:gd name="connsiteY12" fmla="*/ 106326 h 1054919"/>
              <a:gd name="connsiteX13" fmla="*/ 1846909 w 1898794"/>
              <a:gd name="connsiteY13" fmla="*/ 202019 h 1054919"/>
              <a:gd name="connsiteX14" fmla="*/ 1878807 w 1898794"/>
              <a:gd name="connsiteY14" fmla="*/ 744279 h 1054919"/>
              <a:gd name="connsiteX15" fmla="*/ 1541223 w 1898794"/>
              <a:gd name="connsiteY15" fmla="*/ 1021209 h 1054919"/>
              <a:gd name="connsiteX16" fmla="*/ 156333 w 1898794"/>
              <a:gd name="connsiteY16" fmla="*/ 1041991 h 1054919"/>
              <a:gd name="connsiteX0" fmla="*/ 152409 w 1894870"/>
              <a:gd name="connsiteY0" fmla="*/ 1041991 h 1054919"/>
              <a:gd name="connsiteX1" fmla="*/ 24818 w 1894870"/>
              <a:gd name="connsiteY1" fmla="*/ 318977 h 1054919"/>
              <a:gd name="connsiteX2" fmla="*/ 56716 w 1894870"/>
              <a:gd name="connsiteY2" fmla="*/ 212652 h 1054919"/>
              <a:gd name="connsiteX3" fmla="*/ 88613 w 1894870"/>
              <a:gd name="connsiteY3" fmla="*/ 148856 h 1054919"/>
              <a:gd name="connsiteX4" fmla="*/ 152409 w 1894870"/>
              <a:gd name="connsiteY4" fmla="*/ 106326 h 1054919"/>
              <a:gd name="connsiteX5" fmla="*/ 184306 w 1894870"/>
              <a:gd name="connsiteY5" fmla="*/ 85061 h 1054919"/>
              <a:gd name="connsiteX6" fmla="*/ 216204 w 1894870"/>
              <a:gd name="connsiteY6" fmla="*/ 74428 h 1054919"/>
              <a:gd name="connsiteX7" fmla="*/ 248102 w 1894870"/>
              <a:gd name="connsiteY7" fmla="*/ 53163 h 1054919"/>
              <a:gd name="connsiteX8" fmla="*/ 322530 w 1894870"/>
              <a:gd name="connsiteY8" fmla="*/ 31898 h 1054919"/>
              <a:gd name="connsiteX9" fmla="*/ 513916 w 1894870"/>
              <a:gd name="connsiteY9" fmla="*/ 10633 h 1054919"/>
              <a:gd name="connsiteX10" fmla="*/ 907320 w 1894870"/>
              <a:gd name="connsiteY10" fmla="*/ 0 h 1054919"/>
              <a:gd name="connsiteX11" fmla="*/ 1736660 w 1894870"/>
              <a:gd name="connsiteY11" fmla="*/ 106326 h 1054919"/>
              <a:gd name="connsiteX12" fmla="*/ 1842985 w 1894870"/>
              <a:gd name="connsiteY12" fmla="*/ 202019 h 1054919"/>
              <a:gd name="connsiteX13" fmla="*/ 1874883 w 1894870"/>
              <a:gd name="connsiteY13" fmla="*/ 744279 h 1054919"/>
              <a:gd name="connsiteX14" fmla="*/ 1537299 w 1894870"/>
              <a:gd name="connsiteY14" fmla="*/ 1021209 h 1054919"/>
              <a:gd name="connsiteX15" fmla="*/ 152409 w 1894870"/>
              <a:gd name="connsiteY15" fmla="*/ 1041991 h 1054919"/>
              <a:gd name="connsiteX0" fmla="*/ 137966 w 1880427"/>
              <a:gd name="connsiteY0" fmla="*/ 1041991 h 1054919"/>
              <a:gd name="connsiteX1" fmla="*/ 42273 w 1880427"/>
              <a:gd name="connsiteY1" fmla="*/ 212652 h 1054919"/>
              <a:gd name="connsiteX2" fmla="*/ 74170 w 1880427"/>
              <a:gd name="connsiteY2" fmla="*/ 148856 h 1054919"/>
              <a:gd name="connsiteX3" fmla="*/ 137966 w 1880427"/>
              <a:gd name="connsiteY3" fmla="*/ 106326 h 1054919"/>
              <a:gd name="connsiteX4" fmla="*/ 169863 w 1880427"/>
              <a:gd name="connsiteY4" fmla="*/ 85061 h 1054919"/>
              <a:gd name="connsiteX5" fmla="*/ 201761 w 1880427"/>
              <a:gd name="connsiteY5" fmla="*/ 74428 h 1054919"/>
              <a:gd name="connsiteX6" fmla="*/ 233659 w 1880427"/>
              <a:gd name="connsiteY6" fmla="*/ 53163 h 1054919"/>
              <a:gd name="connsiteX7" fmla="*/ 308087 w 1880427"/>
              <a:gd name="connsiteY7" fmla="*/ 31898 h 1054919"/>
              <a:gd name="connsiteX8" fmla="*/ 499473 w 1880427"/>
              <a:gd name="connsiteY8" fmla="*/ 10633 h 1054919"/>
              <a:gd name="connsiteX9" fmla="*/ 892877 w 1880427"/>
              <a:gd name="connsiteY9" fmla="*/ 0 h 1054919"/>
              <a:gd name="connsiteX10" fmla="*/ 1722217 w 1880427"/>
              <a:gd name="connsiteY10" fmla="*/ 106326 h 1054919"/>
              <a:gd name="connsiteX11" fmla="*/ 1828542 w 1880427"/>
              <a:gd name="connsiteY11" fmla="*/ 202019 h 1054919"/>
              <a:gd name="connsiteX12" fmla="*/ 1860440 w 1880427"/>
              <a:gd name="connsiteY12" fmla="*/ 744279 h 1054919"/>
              <a:gd name="connsiteX13" fmla="*/ 1522856 w 1880427"/>
              <a:gd name="connsiteY13" fmla="*/ 1021209 h 1054919"/>
              <a:gd name="connsiteX14" fmla="*/ 137966 w 1880427"/>
              <a:gd name="connsiteY14" fmla="*/ 1041991 h 1054919"/>
              <a:gd name="connsiteX0" fmla="*/ 126774 w 1869235"/>
              <a:gd name="connsiteY0" fmla="*/ 1041991 h 1054919"/>
              <a:gd name="connsiteX1" fmla="*/ 62978 w 1869235"/>
              <a:gd name="connsiteY1" fmla="*/ 148856 h 1054919"/>
              <a:gd name="connsiteX2" fmla="*/ 126774 w 1869235"/>
              <a:gd name="connsiteY2" fmla="*/ 106326 h 1054919"/>
              <a:gd name="connsiteX3" fmla="*/ 158671 w 1869235"/>
              <a:gd name="connsiteY3" fmla="*/ 85061 h 1054919"/>
              <a:gd name="connsiteX4" fmla="*/ 190569 w 1869235"/>
              <a:gd name="connsiteY4" fmla="*/ 74428 h 1054919"/>
              <a:gd name="connsiteX5" fmla="*/ 222467 w 1869235"/>
              <a:gd name="connsiteY5" fmla="*/ 53163 h 1054919"/>
              <a:gd name="connsiteX6" fmla="*/ 296895 w 1869235"/>
              <a:gd name="connsiteY6" fmla="*/ 31898 h 1054919"/>
              <a:gd name="connsiteX7" fmla="*/ 488281 w 1869235"/>
              <a:gd name="connsiteY7" fmla="*/ 10633 h 1054919"/>
              <a:gd name="connsiteX8" fmla="*/ 881685 w 1869235"/>
              <a:gd name="connsiteY8" fmla="*/ 0 h 1054919"/>
              <a:gd name="connsiteX9" fmla="*/ 1711025 w 1869235"/>
              <a:gd name="connsiteY9" fmla="*/ 106326 h 1054919"/>
              <a:gd name="connsiteX10" fmla="*/ 1817350 w 1869235"/>
              <a:gd name="connsiteY10" fmla="*/ 202019 h 1054919"/>
              <a:gd name="connsiteX11" fmla="*/ 1849248 w 1869235"/>
              <a:gd name="connsiteY11" fmla="*/ 744279 h 1054919"/>
              <a:gd name="connsiteX12" fmla="*/ 1511664 w 1869235"/>
              <a:gd name="connsiteY12" fmla="*/ 1021209 h 1054919"/>
              <a:gd name="connsiteX13" fmla="*/ 126774 w 1869235"/>
              <a:gd name="connsiteY13" fmla="*/ 1041991 h 1054919"/>
              <a:gd name="connsiteX0" fmla="*/ 128339 w 1870800"/>
              <a:gd name="connsiteY0" fmla="*/ 1041991 h 1054919"/>
              <a:gd name="connsiteX1" fmla="*/ 64543 w 1870800"/>
              <a:gd name="connsiteY1" fmla="*/ 148856 h 1054919"/>
              <a:gd name="connsiteX2" fmla="*/ 160236 w 1870800"/>
              <a:gd name="connsiteY2" fmla="*/ 85061 h 1054919"/>
              <a:gd name="connsiteX3" fmla="*/ 192134 w 1870800"/>
              <a:gd name="connsiteY3" fmla="*/ 74428 h 1054919"/>
              <a:gd name="connsiteX4" fmla="*/ 224032 w 1870800"/>
              <a:gd name="connsiteY4" fmla="*/ 53163 h 1054919"/>
              <a:gd name="connsiteX5" fmla="*/ 298460 w 1870800"/>
              <a:gd name="connsiteY5" fmla="*/ 31898 h 1054919"/>
              <a:gd name="connsiteX6" fmla="*/ 489846 w 1870800"/>
              <a:gd name="connsiteY6" fmla="*/ 10633 h 1054919"/>
              <a:gd name="connsiteX7" fmla="*/ 883250 w 1870800"/>
              <a:gd name="connsiteY7" fmla="*/ 0 h 1054919"/>
              <a:gd name="connsiteX8" fmla="*/ 1712590 w 1870800"/>
              <a:gd name="connsiteY8" fmla="*/ 106326 h 1054919"/>
              <a:gd name="connsiteX9" fmla="*/ 1818915 w 1870800"/>
              <a:gd name="connsiteY9" fmla="*/ 202019 h 1054919"/>
              <a:gd name="connsiteX10" fmla="*/ 1850813 w 1870800"/>
              <a:gd name="connsiteY10" fmla="*/ 744279 h 1054919"/>
              <a:gd name="connsiteX11" fmla="*/ 1513229 w 1870800"/>
              <a:gd name="connsiteY11" fmla="*/ 1021209 h 1054919"/>
              <a:gd name="connsiteX12" fmla="*/ 128339 w 1870800"/>
              <a:gd name="connsiteY12" fmla="*/ 1041991 h 1054919"/>
              <a:gd name="connsiteX0" fmla="*/ 128339 w 1870800"/>
              <a:gd name="connsiteY0" fmla="*/ 1041991 h 1054919"/>
              <a:gd name="connsiteX1" fmla="*/ 64543 w 1870800"/>
              <a:gd name="connsiteY1" fmla="*/ 148856 h 1054919"/>
              <a:gd name="connsiteX2" fmla="*/ 160236 w 1870800"/>
              <a:gd name="connsiteY2" fmla="*/ 85061 h 1054919"/>
              <a:gd name="connsiteX3" fmla="*/ 224032 w 1870800"/>
              <a:gd name="connsiteY3" fmla="*/ 53163 h 1054919"/>
              <a:gd name="connsiteX4" fmla="*/ 298460 w 1870800"/>
              <a:gd name="connsiteY4" fmla="*/ 31898 h 1054919"/>
              <a:gd name="connsiteX5" fmla="*/ 489846 w 1870800"/>
              <a:gd name="connsiteY5" fmla="*/ 10633 h 1054919"/>
              <a:gd name="connsiteX6" fmla="*/ 883250 w 1870800"/>
              <a:gd name="connsiteY6" fmla="*/ 0 h 1054919"/>
              <a:gd name="connsiteX7" fmla="*/ 1712590 w 1870800"/>
              <a:gd name="connsiteY7" fmla="*/ 106326 h 1054919"/>
              <a:gd name="connsiteX8" fmla="*/ 1818915 w 1870800"/>
              <a:gd name="connsiteY8" fmla="*/ 202019 h 1054919"/>
              <a:gd name="connsiteX9" fmla="*/ 1850813 w 1870800"/>
              <a:gd name="connsiteY9" fmla="*/ 744279 h 1054919"/>
              <a:gd name="connsiteX10" fmla="*/ 1513229 w 1870800"/>
              <a:gd name="connsiteY10" fmla="*/ 1021209 h 1054919"/>
              <a:gd name="connsiteX11" fmla="*/ 128339 w 1870800"/>
              <a:gd name="connsiteY11" fmla="*/ 1041991 h 1054919"/>
              <a:gd name="connsiteX0" fmla="*/ 131544 w 1874005"/>
              <a:gd name="connsiteY0" fmla="*/ 1041991 h 1054919"/>
              <a:gd name="connsiteX1" fmla="*/ 67748 w 1874005"/>
              <a:gd name="connsiteY1" fmla="*/ 148856 h 1054919"/>
              <a:gd name="connsiteX2" fmla="*/ 227237 w 1874005"/>
              <a:gd name="connsiteY2" fmla="*/ 53163 h 1054919"/>
              <a:gd name="connsiteX3" fmla="*/ 301665 w 1874005"/>
              <a:gd name="connsiteY3" fmla="*/ 31898 h 1054919"/>
              <a:gd name="connsiteX4" fmla="*/ 493051 w 1874005"/>
              <a:gd name="connsiteY4" fmla="*/ 10633 h 1054919"/>
              <a:gd name="connsiteX5" fmla="*/ 886455 w 1874005"/>
              <a:gd name="connsiteY5" fmla="*/ 0 h 1054919"/>
              <a:gd name="connsiteX6" fmla="*/ 1715795 w 1874005"/>
              <a:gd name="connsiteY6" fmla="*/ 106326 h 1054919"/>
              <a:gd name="connsiteX7" fmla="*/ 1822120 w 1874005"/>
              <a:gd name="connsiteY7" fmla="*/ 202019 h 1054919"/>
              <a:gd name="connsiteX8" fmla="*/ 1854018 w 1874005"/>
              <a:gd name="connsiteY8" fmla="*/ 744279 h 1054919"/>
              <a:gd name="connsiteX9" fmla="*/ 1516434 w 1874005"/>
              <a:gd name="connsiteY9" fmla="*/ 1021209 h 1054919"/>
              <a:gd name="connsiteX10" fmla="*/ 131544 w 1874005"/>
              <a:gd name="connsiteY10" fmla="*/ 1041991 h 1054919"/>
              <a:gd name="connsiteX0" fmla="*/ 135403 w 1877864"/>
              <a:gd name="connsiteY0" fmla="*/ 1041991 h 1054919"/>
              <a:gd name="connsiteX1" fmla="*/ 71607 w 1877864"/>
              <a:gd name="connsiteY1" fmla="*/ 148856 h 1054919"/>
              <a:gd name="connsiteX2" fmla="*/ 305524 w 1877864"/>
              <a:gd name="connsiteY2" fmla="*/ 31898 h 1054919"/>
              <a:gd name="connsiteX3" fmla="*/ 496910 w 1877864"/>
              <a:gd name="connsiteY3" fmla="*/ 10633 h 1054919"/>
              <a:gd name="connsiteX4" fmla="*/ 890314 w 1877864"/>
              <a:gd name="connsiteY4" fmla="*/ 0 h 1054919"/>
              <a:gd name="connsiteX5" fmla="*/ 1719654 w 1877864"/>
              <a:gd name="connsiteY5" fmla="*/ 106326 h 1054919"/>
              <a:gd name="connsiteX6" fmla="*/ 1825979 w 1877864"/>
              <a:gd name="connsiteY6" fmla="*/ 202019 h 1054919"/>
              <a:gd name="connsiteX7" fmla="*/ 1857877 w 1877864"/>
              <a:gd name="connsiteY7" fmla="*/ 744279 h 1054919"/>
              <a:gd name="connsiteX8" fmla="*/ 1520293 w 1877864"/>
              <a:gd name="connsiteY8" fmla="*/ 1021209 h 1054919"/>
              <a:gd name="connsiteX9" fmla="*/ 135403 w 1877864"/>
              <a:gd name="connsiteY9" fmla="*/ 1041991 h 1054919"/>
              <a:gd name="connsiteX0" fmla="*/ 145894 w 1888355"/>
              <a:gd name="connsiteY0" fmla="*/ 1044842 h 1057770"/>
              <a:gd name="connsiteX1" fmla="*/ 82098 w 1888355"/>
              <a:gd name="connsiteY1" fmla="*/ 151707 h 1057770"/>
              <a:gd name="connsiteX2" fmla="*/ 507401 w 1888355"/>
              <a:gd name="connsiteY2" fmla="*/ 13484 h 1057770"/>
              <a:gd name="connsiteX3" fmla="*/ 900805 w 1888355"/>
              <a:gd name="connsiteY3" fmla="*/ 2851 h 1057770"/>
              <a:gd name="connsiteX4" fmla="*/ 1730145 w 1888355"/>
              <a:gd name="connsiteY4" fmla="*/ 109177 h 1057770"/>
              <a:gd name="connsiteX5" fmla="*/ 1836470 w 1888355"/>
              <a:gd name="connsiteY5" fmla="*/ 204870 h 1057770"/>
              <a:gd name="connsiteX6" fmla="*/ 1868368 w 1888355"/>
              <a:gd name="connsiteY6" fmla="*/ 747130 h 1057770"/>
              <a:gd name="connsiteX7" fmla="*/ 1530784 w 1888355"/>
              <a:gd name="connsiteY7" fmla="*/ 1024060 h 1057770"/>
              <a:gd name="connsiteX8" fmla="*/ 145894 w 1888355"/>
              <a:gd name="connsiteY8" fmla="*/ 1044842 h 1057770"/>
              <a:gd name="connsiteX0" fmla="*/ 169659 w 1912120"/>
              <a:gd name="connsiteY0" fmla="*/ 1042435 h 1055363"/>
              <a:gd name="connsiteX1" fmla="*/ 105863 w 1912120"/>
              <a:gd name="connsiteY1" fmla="*/ 149300 h 1055363"/>
              <a:gd name="connsiteX2" fmla="*/ 924570 w 1912120"/>
              <a:gd name="connsiteY2" fmla="*/ 444 h 1055363"/>
              <a:gd name="connsiteX3" fmla="*/ 1753910 w 1912120"/>
              <a:gd name="connsiteY3" fmla="*/ 106770 h 1055363"/>
              <a:gd name="connsiteX4" fmla="*/ 1860235 w 1912120"/>
              <a:gd name="connsiteY4" fmla="*/ 202463 h 1055363"/>
              <a:gd name="connsiteX5" fmla="*/ 1892133 w 1912120"/>
              <a:gd name="connsiteY5" fmla="*/ 744723 h 1055363"/>
              <a:gd name="connsiteX6" fmla="*/ 1554549 w 1912120"/>
              <a:gd name="connsiteY6" fmla="*/ 1021653 h 1055363"/>
              <a:gd name="connsiteX7" fmla="*/ 169659 w 1912120"/>
              <a:gd name="connsiteY7" fmla="*/ 1042435 h 1055363"/>
              <a:gd name="connsiteX0" fmla="*/ 169659 w 1912120"/>
              <a:gd name="connsiteY0" fmla="*/ 1042435 h 1063848"/>
              <a:gd name="connsiteX1" fmla="*/ 105863 w 1912120"/>
              <a:gd name="connsiteY1" fmla="*/ 149300 h 1063848"/>
              <a:gd name="connsiteX2" fmla="*/ 924570 w 1912120"/>
              <a:gd name="connsiteY2" fmla="*/ 444 h 1063848"/>
              <a:gd name="connsiteX3" fmla="*/ 1753910 w 1912120"/>
              <a:gd name="connsiteY3" fmla="*/ 106770 h 1063848"/>
              <a:gd name="connsiteX4" fmla="*/ 1860235 w 1912120"/>
              <a:gd name="connsiteY4" fmla="*/ 202463 h 1063848"/>
              <a:gd name="connsiteX5" fmla="*/ 1892133 w 1912120"/>
              <a:gd name="connsiteY5" fmla="*/ 744723 h 1063848"/>
              <a:gd name="connsiteX6" fmla="*/ 1554549 w 1912120"/>
              <a:gd name="connsiteY6" fmla="*/ 1021653 h 1063848"/>
              <a:gd name="connsiteX7" fmla="*/ 169659 w 1912120"/>
              <a:gd name="connsiteY7" fmla="*/ 1042435 h 1063848"/>
              <a:gd name="connsiteX0" fmla="*/ 169659 w 1912876"/>
              <a:gd name="connsiteY0" fmla="*/ 1042435 h 1070959"/>
              <a:gd name="connsiteX1" fmla="*/ 105863 w 1912876"/>
              <a:gd name="connsiteY1" fmla="*/ 149300 h 1070959"/>
              <a:gd name="connsiteX2" fmla="*/ 924570 w 1912876"/>
              <a:gd name="connsiteY2" fmla="*/ 444 h 1070959"/>
              <a:gd name="connsiteX3" fmla="*/ 1753910 w 1912876"/>
              <a:gd name="connsiteY3" fmla="*/ 106770 h 1070959"/>
              <a:gd name="connsiteX4" fmla="*/ 1860235 w 1912876"/>
              <a:gd name="connsiteY4" fmla="*/ 202463 h 1070959"/>
              <a:gd name="connsiteX5" fmla="*/ 1892133 w 1912876"/>
              <a:gd name="connsiteY5" fmla="*/ 744723 h 1070959"/>
              <a:gd name="connsiteX6" fmla="*/ 1544158 w 1912876"/>
              <a:gd name="connsiteY6" fmla="*/ 1037239 h 1070959"/>
              <a:gd name="connsiteX7" fmla="*/ 169659 w 1912876"/>
              <a:gd name="connsiteY7" fmla="*/ 1042435 h 1070959"/>
              <a:gd name="connsiteX0" fmla="*/ 169659 w 1903867"/>
              <a:gd name="connsiteY0" fmla="*/ 1042435 h 1070959"/>
              <a:gd name="connsiteX1" fmla="*/ 105863 w 1903867"/>
              <a:gd name="connsiteY1" fmla="*/ 149300 h 1070959"/>
              <a:gd name="connsiteX2" fmla="*/ 924570 w 1903867"/>
              <a:gd name="connsiteY2" fmla="*/ 444 h 1070959"/>
              <a:gd name="connsiteX3" fmla="*/ 1753910 w 1903867"/>
              <a:gd name="connsiteY3" fmla="*/ 106770 h 1070959"/>
              <a:gd name="connsiteX4" fmla="*/ 1860235 w 1903867"/>
              <a:gd name="connsiteY4" fmla="*/ 202463 h 1070959"/>
              <a:gd name="connsiteX5" fmla="*/ 1892133 w 1903867"/>
              <a:gd name="connsiteY5" fmla="*/ 744723 h 1070959"/>
              <a:gd name="connsiteX6" fmla="*/ 1544158 w 1903867"/>
              <a:gd name="connsiteY6" fmla="*/ 1037239 h 1070959"/>
              <a:gd name="connsiteX7" fmla="*/ 169659 w 1903867"/>
              <a:gd name="connsiteY7" fmla="*/ 1042435 h 1070959"/>
              <a:gd name="connsiteX0" fmla="*/ 169659 w 1908180"/>
              <a:gd name="connsiteY0" fmla="*/ 1042848 h 1071372"/>
              <a:gd name="connsiteX1" fmla="*/ 105863 w 1908180"/>
              <a:gd name="connsiteY1" fmla="*/ 149713 h 1071372"/>
              <a:gd name="connsiteX2" fmla="*/ 924570 w 1908180"/>
              <a:gd name="connsiteY2" fmla="*/ 857 h 1071372"/>
              <a:gd name="connsiteX3" fmla="*/ 1618829 w 1908180"/>
              <a:gd name="connsiteY3" fmla="*/ 65620 h 1071372"/>
              <a:gd name="connsiteX4" fmla="*/ 1860235 w 1908180"/>
              <a:gd name="connsiteY4" fmla="*/ 202876 h 1071372"/>
              <a:gd name="connsiteX5" fmla="*/ 1892133 w 1908180"/>
              <a:gd name="connsiteY5" fmla="*/ 745136 h 1071372"/>
              <a:gd name="connsiteX6" fmla="*/ 1544158 w 1908180"/>
              <a:gd name="connsiteY6" fmla="*/ 1037652 h 1071372"/>
              <a:gd name="connsiteX7" fmla="*/ 169659 w 1908180"/>
              <a:gd name="connsiteY7" fmla="*/ 1042848 h 1071372"/>
              <a:gd name="connsiteX0" fmla="*/ 169659 w 1923389"/>
              <a:gd name="connsiteY0" fmla="*/ 1043042 h 1071566"/>
              <a:gd name="connsiteX1" fmla="*/ 105863 w 1923389"/>
              <a:gd name="connsiteY1" fmla="*/ 149907 h 1071566"/>
              <a:gd name="connsiteX2" fmla="*/ 924570 w 1923389"/>
              <a:gd name="connsiteY2" fmla="*/ 1051 h 1071566"/>
              <a:gd name="connsiteX3" fmla="*/ 1618829 w 1923389"/>
              <a:gd name="connsiteY3" fmla="*/ 65814 h 1071566"/>
              <a:gd name="connsiteX4" fmla="*/ 1875821 w 1923389"/>
              <a:gd name="connsiteY4" fmla="*/ 255025 h 1071566"/>
              <a:gd name="connsiteX5" fmla="*/ 1892133 w 1923389"/>
              <a:gd name="connsiteY5" fmla="*/ 745330 h 1071566"/>
              <a:gd name="connsiteX6" fmla="*/ 1544158 w 1923389"/>
              <a:gd name="connsiteY6" fmla="*/ 1037846 h 1071566"/>
              <a:gd name="connsiteX7" fmla="*/ 169659 w 1923389"/>
              <a:gd name="connsiteY7" fmla="*/ 1043042 h 107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3389" h="1071566">
                <a:moveTo>
                  <a:pt x="169659" y="1043042"/>
                </a:moveTo>
                <a:cubicBezTo>
                  <a:pt x="-71789" y="897650"/>
                  <a:pt x="-19956" y="323572"/>
                  <a:pt x="105863" y="149907"/>
                </a:cubicBezTo>
                <a:cubicBezTo>
                  <a:pt x="231682" y="-23758"/>
                  <a:pt x="649896" y="8139"/>
                  <a:pt x="924570" y="1051"/>
                </a:cubicBezTo>
                <a:cubicBezTo>
                  <a:pt x="1199244" y="-6037"/>
                  <a:pt x="1460287" y="23485"/>
                  <a:pt x="1618829" y="65814"/>
                </a:cubicBezTo>
                <a:cubicBezTo>
                  <a:pt x="1777371" y="108143"/>
                  <a:pt x="1830270" y="141772"/>
                  <a:pt x="1875821" y="255025"/>
                </a:cubicBezTo>
                <a:cubicBezTo>
                  <a:pt x="1921372" y="368278"/>
                  <a:pt x="1947410" y="614860"/>
                  <a:pt x="1892133" y="745330"/>
                </a:cubicBezTo>
                <a:cubicBezTo>
                  <a:pt x="1836856" y="875800"/>
                  <a:pt x="1831237" y="988227"/>
                  <a:pt x="1544158" y="1037846"/>
                </a:cubicBezTo>
                <a:cubicBezTo>
                  <a:pt x="1257079" y="1087465"/>
                  <a:pt x="442280" y="1076309"/>
                  <a:pt x="169659" y="1043042"/>
                </a:cubicBezTo>
                <a:close/>
              </a:path>
            </a:pathLst>
          </a:custGeom>
          <a:solidFill>
            <a:schemeClr val="bg1"/>
          </a:solidFill>
          <a:ln>
            <a:solidFill>
              <a:srgbClr val="F79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782"/>
            <a:r>
              <a:rPr lang="zh-CN" altLang="en-US" b="1" kern="0" dirty="0">
                <a:solidFill>
                  <a:srgbClr val="F79F2F"/>
                </a:solidFill>
                <a:latin typeface="Arial" charset="0"/>
                <a:ea typeface="Arial" charset="0"/>
                <a:cs typeface="Arial" charset="0"/>
              </a:rPr>
              <a:t>客户案例研究工作组</a:t>
            </a:r>
            <a:endParaRPr lang="en-US" b="1" kern="0" dirty="0">
              <a:solidFill>
                <a:srgbClr val="F79F2F"/>
              </a:solidFill>
              <a:latin typeface="Arial" charset="0"/>
              <a:ea typeface="Arial" charset="0"/>
              <a:cs typeface="Arial" charset="0"/>
            </a:endParaRPr>
          </a:p>
        </p:txBody>
      </p:sp>
      <p:sp>
        <p:nvSpPr>
          <p:cNvPr id="17" name="Freeform 16"/>
          <p:cNvSpPr/>
          <p:nvPr/>
        </p:nvSpPr>
        <p:spPr>
          <a:xfrm>
            <a:off x="2742634" y="2232951"/>
            <a:ext cx="1923389" cy="1071566"/>
          </a:xfrm>
          <a:custGeom>
            <a:avLst/>
            <a:gdLst>
              <a:gd name="connsiteX0" fmla="*/ 148856 w 1942422"/>
              <a:gd name="connsiteY0" fmla="*/ 1020726 h 1073889"/>
              <a:gd name="connsiteX1" fmla="*/ 95693 w 1942422"/>
              <a:gd name="connsiteY1" fmla="*/ 946298 h 1073889"/>
              <a:gd name="connsiteX2" fmla="*/ 74428 w 1942422"/>
              <a:gd name="connsiteY2" fmla="*/ 882503 h 1073889"/>
              <a:gd name="connsiteX3" fmla="*/ 63796 w 1942422"/>
              <a:gd name="connsiteY3" fmla="*/ 850605 h 1073889"/>
              <a:gd name="connsiteX4" fmla="*/ 42531 w 1942422"/>
              <a:gd name="connsiteY4" fmla="*/ 818707 h 1073889"/>
              <a:gd name="connsiteX5" fmla="*/ 31898 w 1942422"/>
              <a:gd name="connsiteY5" fmla="*/ 786810 h 1073889"/>
              <a:gd name="connsiteX6" fmla="*/ 10633 w 1942422"/>
              <a:gd name="connsiteY6" fmla="*/ 691117 h 1073889"/>
              <a:gd name="connsiteX7" fmla="*/ 0 w 1942422"/>
              <a:gd name="connsiteY7" fmla="*/ 574159 h 1073889"/>
              <a:gd name="connsiteX8" fmla="*/ 10633 w 1942422"/>
              <a:gd name="connsiteY8" fmla="*/ 531628 h 1073889"/>
              <a:gd name="connsiteX9" fmla="*/ 21265 w 1942422"/>
              <a:gd name="connsiteY9" fmla="*/ 372140 h 1073889"/>
              <a:gd name="connsiteX10" fmla="*/ 31898 w 1942422"/>
              <a:gd name="connsiteY10" fmla="*/ 318977 h 1073889"/>
              <a:gd name="connsiteX11" fmla="*/ 63796 w 1942422"/>
              <a:gd name="connsiteY11" fmla="*/ 212652 h 1073889"/>
              <a:gd name="connsiteX12" fmla="*/ 95693 w 1942422"/>
              <a:gd name="connsiteY12" fmla="*/ 148856 h 1073889"/>
              <a:gd name="connsiteX13" fmla="*/ 159489 w 1942422"/>
              <a:gd name="connsiteY13" fmla="*/ 106326 h 1073889"/>
              <a:gd name="connsiteX14" fmla="*/ 191386 w 1942422"/>
              <a:gd name="connsiteY14" fmla="*/ 85061 h 1073889"/>
              <a:gd name="connsiteX15" fmla="*/ 223284 w 1942422"/>
              <a:gd name="connsiteY15" fmla="*/ 74428 h 1073889"/>
              <a:gd name="connsiteX16" fmla="*/ 255182 w 1942422"/>
              <a:gd name="connsiteY16" fmla="*/ 53163 h 1073889"/>
              <a:gd name="connsiteX17" fmla="*/ 329610 w 1942422"/>
              <a:gd name="connsiteY17" fmla="*/ 31898 h 1073889"/>
              <a:gd name="connsiteX18" fmla="*/ 520996 w 1942422"/>
              <a:gd name="connsiteY18" fmla="*/ 10633 h 1073889"/>
              <a:gd name="connsiteX19" fmla="*/ 914400 w 1942422"/>
              <a:gd name="connsiteY19" fmla="*/ 0 h 1073889"/>
              <a:gd name="connsiteX20" fmla="*/ 1286540 w 1942422"/>
              <a:gd name="connsiteY20" fmla="*/ 21266 h 1073889"/>
              <a:gd name="connsiteX21" fmla="*/ 1477926 w 1942422"/>
              <a:gd name="connsiteY21" fmla="*/ 42531 h 1073889"/>
              <a:gd name="connsiteX22" fmla="*/ 1531089 w 1942422"/>
              <a:gd name="connsiteY22" fmla="*/ 53163 h 1073889"/>
              <a:gd name="connsiteX23" fmla="*/ 1594884 w 1942422"/>
              <a:gd name="connsiteY23" fmla="*/ 63796 h 1073889"/>
              <a:gd name="connsiteX24" fmla="*/ 1743740 w 1942422"/>
              <a:gd name="connsiteY24" fmla="*/ 106326 h 1073889"/>
              <a:gd name="connsiteX25" fmla="*/ 1807535 w 1942422"/>
              <a:gd name="connsiteY25" fmla="*/ 138224 h 1073889"/>
              <a:gd name="connsiteX26" fmla="*/ 1850065 w 1942422"/>
              <a:gd name="connsiteY26" fmla="*/ 202019 h 1073889"/>
              <a:gd name="connsiteX27" fmla="*/ 1871331 w 1942422"/>
              <a:gd name="connsiteY27" fmla="*/ 223284 h 1073889"/>
              <a:gd name="connsiteX28" fmla="*/ 1913861 w 1942422"/>
              <a:gd name="connsiteY28" fmla="*/ 287079 h 1073889"/>
              <a:gd name="connsiteX29" fmla="*/ 1924493 w 1942422"/>
              <a:gd name="connsiteY29" fmla="*/ 584791 h 1073889"/>
              <a:gd name="connsiteX30" fmla="*/ 1903228 w 1942422"/>
              <a:gd name="connsiteY30" fmla="*/ 680484 h 1073889"/>
              <a:gd name="connsiteX31" fmla="*/ 1881963 w 1942422"/>
              <a:gd name="connsiteY31" fmla="*/ 744279 h 1073889"/>
              <a:gd name="connsiteX32" fmla="*/ 1860698 w 1942422"/>
              <a:gd name="connsiteY32" fmla="*/ 765545 h 1073889"/>
              <a:gd name="connsiteX33" fmla="*/ 1839433 w 1942422"/>
              <a:gd name="connsiteY33" fmla="*/ 797442 h 1073889"/>
              <a:gd name="connsiteX34" fmla="*/ 1775638 w 1942422"/>
              <a:gd name="connsiteY34" fmla="*/ 839972 h 1073889"/>
              <a:gd name="connsiteX35" fmla="*/ 1711842 w 1942422"/>
              <a:gd name="connsiteY35" fmla="*/ 882503 h 1073889"/>
              <a:gd name="connsiteX36" fmla="*/ 1679945 w 1942422"/>
              <a:gd name="connsiteY36" fmla="*/ 893135 h 1073889"/>
              <a:gd name="connsiteX37" fmla="*/ 1616149 w 1942422"/>
              <a:gd name="connsiteY37" fmla="*/ 935666 h 1073889"/>
              <a:gd name="connsiteX38" fmla="*/ 1488558 w 1942422"/>
              <a:gd name="connsiteY38" fmla="*/ 978196 h 1073889"/>
              <a:gd name="connsiteX39" fmla="*/ 1456661 w 1942422"/>
              <a:gd name="connsiteY39" fmla="*/ 988828 h 1073889"/>
              <a:gd name="connsiteX40" fmla="*/ 1424763 w 1942422"/>
              <a:gd name="connsiteY40" fmla="*/ 999461 h 1073889"/>
              <a:gd name="connsiteX41" fmla="*/ 1275907 w 1942422"/>
              <a:gd name="connsiteY41" fmla="*/ 1031359 h 1073889"/>
              <a:gd name="connsiteX42" fmla="*/ 1201479 w 1942422"/>
              <a:gd name="connsiteY42" fmla="*/ 1041991 h 1073889"/>
              <a:gd name="connsiteX43" fmla="*/ 914400 w 1942422"/>
              <a:gd name="connsiteY43" fmla="*/ 1063256 h 1073889"/>
              <a:gd name="connsiteX44" fmla="*/ 637954 w 1942422"/>
              <a:gd name="connsiteY44" fmla="*/ 1073889 h 1073889"/>
              <a:gd name="connsiteX45" fmla="*/ 233917 w 1942422"/>
              <a:gd name="connsiteY45" fmla="*/ 1063256 h 1073889"/>
              <a:gd name="connsiteX46" fmla="*/ 159489 w 1942422"/>
              <a:gd name="connsiteY46" fmla="*/ 1041991 h 1073889"/>
              <a:gd name="connsiteX47" fmla="*/ 148856 w 1942422"/>
              <a:gd name="connsiteY47" fmla="*/ 1020726 h 1073889"/>
              <a:gd name="connsiteX0" fmla="*/ 148856 w 1942422"/>
              <a:gd name="connsiteY0" fmla="*/ 1020726 h 1073889"/>
              <a:gd name="connsiteX1" fmla="*/ 95693 w 1942422"/>
              <a:gd name="connsiteY1" fmla="*/ 946298 h 1073889"/>
              <a:gd name="connsiteX2" fmla="*/ 74428 w 1942422"/>
              <a:gd name="connsiteY2" fmla="*/ 882503 h 1073889"/>
              <a:gd name="connsiteX3" fmla="*/ 63796 w 1942422"/>
              <a:gd name="connsiteY3" fmla="*/ 850605 h 1073889"/>
              <a:gd name="connsiteX4" fmla="*/ 42531 w 1942422"/>
              <a:gd name="connsiteY4" fmla="*/ 818707 h 1073889"/>
              <a:gd name="connsiteX5" fmla="*/ 31898 w 1942422"/>
              <a:gd name="connsiteY5" fmla="*/ 786810 h 1073889"/>
              <a:gd name="connsiteX6" fmla="*/ 10633 w 1942422"/>
              <a:gd name="connsiteY6" fmla="*/ 691117 h 1073889"/>
              <a:gd name="connsiteX7" fmla="*/ 0 w 1942422"/>
              <a:gd name="connsiteY7" fmla="*/ 574159 h 1073889"/>
              <a:gd name="connsiteX8" fmla="*/ 10633 w 1942422"/>
              <a:gd name="connsiteY8" fmla="*/ 531628 h 1073889"/>
              <a:gd name="connsiteX9" fmla="*/ 21265 w 1942422"/>
              <a:gd name="connsiteY9" fmla="*/ 372140 h 1073889"/>
              <a:gd name="connsiteX10" fmla="*/ 31898 w 1942422"/>
              <a:gd name="connsiteY10" fmla="*/ 318977 h 1073889"/>
              <a:gd name="connsiteX11" fmla="*/ 63796 w 1942422"/>
              <a:gd name="connsiteY11" fmla="*/ 212652 h 1073889"/>
              <a:gd name="connsiteX12" fmla="*/ 95693 w 1942422"/>
              <a:gd name="connsiteY12" fmla="*/ 148856 h 1073889"/>
              <a:gd name="connsiteX13" fmla="*/ 159489 w 1942422"/>
              <a:gd name="connsiteY13" fmla="*/ 106326 h 1073889"/>
              <a:gd name="connsiteX14" fmla="*/ 191386 w 1942422"/>
              <a:gd name="connsiteY14" fmla="*/ 85061 h 1073889"/>
              <a:gd name="connsiteX15" fmla="*/ 223284 w 1942422"/>
              <a:gd name="connsiteY15" fmla="*/ 74428 h 1073889"/>
              <a:gd name="connsiteX16" fmla="*/ 255182 w 1942422"/>
              <a:gd name="connsiteY16" fmla="*/ 53163 h 1073889"/>
              <a:gd name="connsiteX17" fmla="*/ 329610 w 1942422"/>
              <a:gd name="connsiteY17" fmla="*/ 31898 h 1073889"/>
              <a:gd name="connsiteX18" fmla="*/ 520996 w 1942422"/>
              <a:gd name="connsiteY18" fmla="*/ 10633 h 1073889"/>
              <a:gd name="connsiteX19" fmla="*/ 914400 w 1942422"/>
              <a:gd name="connsiteY19" fmla="*/ 0 h 1073889"/>
              <a:gd name="connsiteX20" fmla="*/ 1477926 w 1942422"/>
              <a:gd name="connsiteY20" fmla="*/ 42531 h 1073889"/>
              <a:gd name="connsiteX21" fmla="*/ 1531089 w 1942422"/>
              <a:gd name="connsiteY21" fmla="*/ 53163 h 1073889"/>
              <a:gd name="connsiteX22" fmla="*/ 1594884 w 1942422"/>
              <a:gd name="connsiteY22" fmla="*/ 63796 h 1073889"/>
              <a:gd name="connsiteX23" fmla="*/ 1743740 w 1942422"/>
              <a:gd name="connsiteY23" fmla="*/ 106326 h 1073889"/>
              <a:gd name="connsiteX24" fmla="*/ 1807535 w 1942422"/>
              <a:gd name="connsiteY24" fmla="*/ 138224 h 1073889"/>
              <a:gd name="connsiteX25" fmla="*/ 1850065 w 1942422"/>
              <a:gd name="connsiteY25" fmla="*/ 202019 h 1073889"/>
              <a:gd name="connsiteX26" fmla="*/ 1871331 w 1942422"/>
              <a:gd name="connsiteY26" fmla="*/ 223284 h 1073889"/>
              <a:gd name="connsiteX27" fmla="*/ 1913861 w 1942422"/>
              <a:gd name="connsiteY27" fmla="*/ 287079 h 1073889"/>
              <a:gd name="connsiteX28" fmla="*/ 1924493 w 1942422"/>
              <a:gd name="connsiteY28" fmla="*/ 584791 h 1073889"/>
              <a:gd name="connsiteX29" fmla="*/ 1903228 w 1942422"/>
              <a:gd name="connsiteY29" fmla="*/ 680484 h 1073889"/>
              <a:gd name="connsiteX30" fmla="*/ 1881963 w 1942422"/>
              <a:gd name="connsiteY30" fmla="*/ 744279 h 1073889"/>
              <a:gd name="connsiteX31" fmla="*/ 1860698 w 1942422"/>
              <a:gd name="connsiteY31" fmla="*/ 765545 h 1073889"/>
              <a:gd name="connsiteX32" fmla="*/ 1839433 w 1942422"/>
              <a:gd name="connsiteY32" fmla="*/ 797442 h 1073889"/>
              <a:gd name="connsiteX33" fmla="*/ 1775638 w 1942422"/>
              <a:gd name="connsiteY33" fmla="*/ 839972 h 1073889"/>
              <a:gd name="connsiteX34" fmla="*/ 1711842 w 1942422"/>
              <a:gd name="connsiteY34" fmla="*/ 882503 h 1073889"/>
              <a:gd name="connsiteX35" fmla="*/ 1679945 w 1942422"/>
              <a:gd name="connsiteY35" fmla="*/ 893135 h 1073889"/>
              <a:gd name="connsiteX36" fmla="*/ 1616149 w 1942422"/>
              <a:gd name="connsiteY36" fmla="*/ 935666 h 1073889"/>
              <a:gd name="connsiteX37" fmla="*/ 1488558 w 1942422"/>
              <a:gd name="connsiteY37" fmla="*/ 978196 h 1073889"/>
              <a:gd name="connsiteX38" fmla="*/ 1456661 w 1942422"/>
              <a:gd name="connsiteY38" fmla="*/ 988828 h 1073889"/>
              <a:gd name="connsiteX39" fmla="*/ 1424763 w 1942422"/>
              <a:gd name="connsiteY39" fmla="*/ 999461 h 1073889"/>
              <a:gd name="connsiteX40" fmla="*/ 1275907 w 1942422"/>
              <a:gd name="connsiteY40" fmla="*/ 1031359 h 1073889"/>
              <a:gd name="connsiteX41" fmla="*/ 1201479 w 1942422"/>
              <a:gd name="connsiteY41" fmla="*/ 1041991 h 1073889"/>
              <a:gd name="connsiteX42" fmla="*/ 914400 w 1942422"/>
              <a:gd name="connsiteY42" fmla="*/ 1063256 h 1073889"/>
              <a:gd name="connsiteX43" fmla="*/ 637954 w 1942422"/>
              <a:gd name="connsiteY43" fmla="*/ 1073889 h 1073889"/>
              <a:gd name="connsiteX44" fmla="*/ 233917 w 1942422"/>
              <a:gd name="connsiteY44" fmla="*/ 1063256 h 1073889"/>
              <a:gd name="connsiteX45" fmla="*/ 159489 w 1942422"/>
              <a:gd name="connsiteY45" fmla="*/ 1041991 h 1073889"/>
              <a:gd name="connsiteX46" fmla="*/ 148856 w 1942422"/>
              <a:gd name="connsiteY46" fmla="*/ 1020726 h 1073889"/>
              <a:gd name="connsiteX0" fmla="*/ 148856 w 1942422"/>
              <a:gd name="connsiteY0" fmla="*/ 1020726 h 1073889"/>
              <a:gd name="connsiteX1" fmla="*/ 95693 w 1942422"/>
              <a:gd name="connsiteY1" fmla="*/ 946298 h 1073889"/>
              <a:gd name="connsiteX2" fmla="*/ 74428 w 1942422"/>
              <a:gd name="connsiteY2" fmla="*/ 882503 h 1073889"/>
              <a:gd name="connsiteX3" fmla="*/ 63796 w 1942422"/>
              <a:gd name="connsiteY3" fmla="*/ 850605 h 1073889"/>
              <a:gd name="connsiteX4" fmla="*/ 42531 w 1942422"/>
              <a:gd name="connsiteY4" fmla="*/ 818707 h 1073889"/>
              <a:gd name="connsiteX5" fmla="*/ 31898 w 1942422"/>
              <a:gd name="connsiteY5" fmla="*/ 786810 h 1073889"/>
              <a:gd name="connsiteX6" fmla="*/ 10633 w 1942422"/>
              <a:gd name="connsiteY6" fmla="*/ 691117 h 1073889"/>
              <a:gd name="connsiteX7" fmla="*/ 0 w 1942422"/>
              <a:gd name="connsiteY7" fmla="*/ 574159 h 1073889"/>
              <a:gd name="connsiteX8" fmla="*/ 10633 w 1942422"/>
              <a:gd name="connsiteY8" fmla="*/ 531628 h 1073889"/>
              <a:gd name="connsiteX9" fmla="*/ 21265 w 1942422"/>
              <a:gd name="connsiteY9" fmla="*/ 372140 h 1073889"/>
              <a:gd name="connsiteX10" fmla="*/ 31898 w 1942422"/>
              <a:gd name="connsiteY10" fmla="*/ 318977 h 1073889"/>
              <a:gd name="connsiteX11" fmla="*/ 63796 w 1942422"/>
              <a:gd name="connsiteY11" fmla="*/ 212652 h 1073889"/>
              <a:gd name="connsiteX12" fmla="*/ 95693 w 1942422"/>
              <a:gd name="connsiteY12" fmla="*/ 148856 h 1073889"/>
              <a:gd name="connsiteX13" fmla="*/ 159489 w 1942422"/>
              <a:gd name="connsiteY13" fmla="*/ 106326 h 1073889"/>
              <a:gd name="connsiteX14" fmla="*/ 191386 w 1942422"/>
              <a:gd name="connsiteY14" fmla="*/ 85061 h 1073889"/>
              <a:gd name="connsiteX15" fmla="*/ 223284 w 1942422"/>
              <a:gd name="connsiteY15" fmla="*/ 74428 h 1073889"/>
              <a:gd name="connsiteX16" fmla="*/ 255182 w 1942422"/>
              <a:gd name="connsiteY16" fmla="*/ 53163 h 1073889"/>
              <a:gd name="connsiteX17" fmla="*/ 329610 w 1942422"/>
              <a:gd name="connsiteY17" fmla="*/ 31898 h 1073889"/>
              <a:gd name="connsiteX18" fmla="*/ 520996 w 1942422"/>
              <a:gd name="connsiteY18" fmla="*/ 10633 h 1073889"/>
              <a:gd name="connsiteX19" fmla="*/ 914400 w 1942422"/>
              <a:gd name="connsiteY19" fmla="*/ 0 h 1073889"/>
              <a:gd name="connsiteX20" fmla="*/ 1531089 w 1942422"/>
              <a:gd name="connsiteY20" fmla="*/ 53163 h 1073889"/>
              <a:gd name="connsiteX21" fmla="*/ 1594884 w 1942422"/>
              <a:gd name="connsiteY21" fmla="*/ 63796 h 1073889"/>
              <a:gd name="connsiteX22" fmla="*/ 1743740 w 1942422"/>
              <a:gd name="connsiteY22" fmla="*/ 106326 h 1073889"/>
              <a:gd name="connsiteX23" fmla="*/ 1807535 w 1942422"/>
              <a:gd name="connsiteY23" fmla="*/ 138224 h 1073889"/>
              <a:gd name="connsiteX24" fmla="*/ 1850065 w 1942422"/>
              <a:gd name="connsiteY24" fmla="*/ 202019 h 1073889"/>
              <a:gd name="connsiteX25" fmla="*/ 1871331 w 1942422"/>
              <a:gd name="connsiteY25" fmla="*/ 223284 h 1073889"/>
              <a:gd name="connsiteX26" fmla="*/ 1913861 w 1942422"/>
              <a:gd name="connsiteY26" fmla="*/ 287079 h 1073889"/>
              <a:gd name="connsiteX27" fmla="*/ 1924493 w 1942422"/>
              <a:gd name="connsiteY27" fmla="*/ 584791 h 1073889"/>
              <a:gd name="connsiteX28" fmla="*/ 1903228 w 1942422"/>
              <a:gd name="connsiteY28" fmla="*/ 680484 h 1073889"/>
              <a:gd name="connsiteX29" fmla="*/ 1881963 w 1942422"/>
              <a:gd name="connsiteY29" fmla="*/ 744279 h 1073889"/>
              <a:gd name="connsiteX30" fmla="*/ 1860698 w 1942422"/>
              <a:gd name="connsiteY30" fmla="*/ 765545 h 1073889"/>
              <a:gd name="connsiteX31" fmla="*/ 1839433 w 1942422"/>
              <a:gd name="connsiteY31" fmla="*/ 797442 h 1073889"/>
              <a:gd name="connsiteX32" fmla="*/ 1775638 w 1942422"/>
              <a:gd name="connsiteY32" fmla="*/ 839972 h 1073889"/>
              <a:gd name="connsiteX33" fmla="*/ 1711842 w 1942422"/>
              <a:gd name="connsiteY33" fmla="*/ 882503 h 1073889"/>
              <a:gd name="connsiteX34" fmla="*/ 1679945 w 1942422"/>
              <a:gd name="connsiteY34" fmla="*/ 893135 h 1073889"/>
              <a:gd name="connsiteX35" fmla="*/ 1616149 w 1942422"/>
              <a:gd name="connsiteY35" fmla="*/ 935666 h 1073889"/>
              <a:gd name="connsiteX36" fmla="*/ 1488558 w 1942422"/>
              <a:gd name="connsiteY36" fmla="*/ 978196 h 1073889"/>
              <a:gd name="connsiteX37" fmla="*/ 1456661 w 1942422"/>
              <a:gd name="connsiteY37" fmla="*/ 988828 h 1073889"/>
              <a:gd name="connsiteX38" fmla="*/ 1424763 w 1942422"/>
              <a:gd name="connsiteY38" fmla="*/ 999461 h 1073889"/>
              <a:gd name="connsiteX39" fmla="*/ 1275907 w 1942422"/>
              <a:gd name="connsiteY39" fmla="*/ 1031359 h 1073889"/>
              <a:gd name="connsiteX40" fmla="*/ 1201479 w 1942422"/>
              <a:gd name="connsiteY40" fmla="*/ 1041991 h 1073889"/>
              <a:gd name="connsiteX41" fmla="*/ 914400 w 1942422"/>
              <a:gd name="connsiteY41" fmla="*/ 1063256 h 1073889"/>
              <a:gd name="connsiteX42" fmla="*/ 637954 w 1942422"/>
              <a:gd name="connsiteY42" fmla="*/ 1073889 h 1073889"/>
              <a:gd name="connsiteX43" fmla="*/ 233917 w 1942422"/>
              <a:gd name="connsiteY43" fmla="*/ 1063256 h 1073889"/>
              <a:gd name="connsiteX44" fmla="*/ 159489 w 1942422"/>
              <a:gd name="connsiteY44" fmla="*/ 1041991 h 1073889"/>
              <a:gd name="connsiteX45" fmla="*/ 148856 w 1942422"/>
              <a:gd name="connsiteY45" fmla="*/ 1020726 h 1073889"/>
              <a:gd name="connsiteX0" fmla="*/ 148856 w 1942422"/>
              <a:gd name="connsiteY0" fmla="*/ 1020726 h 1073889"/>
              <a:gd name="connsiteX1" fmla="*/ 95693 w 1942422"/>
              <a:gd name="connsiteY1" fmla="*/ 946298 h 1073889"/>
              <a:gd name="connsiteX2" fmla="*/ 74428 w 1942422"/>
              <a:gd name="connsiteY2" fmla="*/ 882503 h 1073889"/>
              <a:gd name="connsiteX3" fmla="*/ 63796 w 1942422"/>
              <a:gd name="connsiteY3" fmla="*/ 850605 h 1073889"/>
              <a:gd name="connsiteX4" fmla="*/ 42531 w 1942422"/>
              <a:gd name="connsiteY4" fmla="*/ 818707 h 1073889"/>
              <a:gd name="connsiteX5" fmla="*/ 31898 w 1942422"/>
              <a:gd name="connsiteY5" fmla="*/ 786810 h 1073889"/>
              <a:gd name="connsiteX6" fmla="*/ 10633 w 1942422"/>
              <a:gd name="connsiteY6" fmla="*/ 691117 h 1073889"/>
              <a:gd name="connsiteX7" fmla="*/ 0 w 1942422"/>
              <a:gd name="connsiteY7" fmla="*/ 574159 h 1073889"/>
              <a:gd name="connsiteX8" fmla="*/ 10633 w 1942422"/>
              <a:gd name="connsiteY8" fmla="*/ 531628 h 1073889"/>
              <a:gd name="connsiteX9" fmla="*/ 21265 w 1942422"/>
              <a:gd name="connsiteY9" fmla="*/ 372140 h 1073889"/>
              <a:gd name="connsiteX10" fmla="*/ 31898 w 1942422"/>
              <a:gd name="connsiteY10" fmla="*/ 318977 h 1073889"/>
              <a:gd name="connsiteX11" fmla="*/ 63796 w 1942422"/>
              <a:gd name="connsiteY11" fmla="*/ 212652 h 1073889"/>
              <a:gd name="connsiteX12" fmla="*/ 95693 w 1942422"/>
              <a:gd name="connsiteY12" fmla="*/ 148856 h 1073889"/>
              <a:gd name="connsiteX13" fmla="*/ 159489 w 1942422"/>
              <a:gd name="connsiteY13" fmla="*/ 106326 h 1073889"/>
              <a:gd name="connsiteX14" fmla="*/ 191386 w 1942422"/>
              <a:gd name="connsiteY14" fmla="*/ 85061 h 1073889"/>
              <a:gd name="connsiteX15" fmla="*/ 223284 w 1942422"/>
              <a:gd name="connsiteY15" fmla="*/ 74428 h 1073889"/>
              <a:gd name="connsiteX16" fmla="*/ 255182 w 1942422"/>
              <a:gd name="connsiteY16" fmla="*/ 53163 h 1073889"/>
              <a:gd name="connsiteX17" fmla="*/ 329610 w 1942422"/>
              <a:gd name="connsiteY17" fmla="*/ 31898 h 1073889"/>
              <a:gd name="connsiteX18" fmla="*/ 520996 w 1942422"/>
              <a:gd name="connsiteY18" fmla="*/ 10633 h 1073889"/>
              <a:gd name="connsiteX19" fmla="*/ 914400 w 1942422"/>
              <a:gd name="connsiteY19" fmla="*/ 0 h 1073889"/>
              <a:gd name="connsiteX20" fmla="*/ 1531089 w 1942422"/>
              <a:gd name="connsiteY20" fmla="*/ 53163 h 1073889"/>
              <a:gd name="connsiteX21" fmla="*/ 1743740 w 1942422"/>
              <a:gd name="connsiteY21" fmla="*/ 106326 h 1073889"/>
              <a:gd name="connsiteX22" fmla="*/ 1807535 w 1942422"/>
              <a:gd name="connsiteY22" fmla="*/ 138224 h 1073889"/>
              <a:gd name="connsiteX23" fmla="*/ 1850065 w 1942422"/>
              <a:gd name="connsiteY23" fmla="*/ 202019 h 1073889"/>
              <a:gd name="connsiteX24" fmla="*/ 1871331 w 1942422"/>
              <a:gd name="connsiteY24" fmla="*/ 223284 h 1073889"/>
              <a:gd name="connsiteX25" fmla="*/ 1913861 w 1942422"/>
              <a:gd name="connsiteY25" fmla="*/ 287079 h 1073889"/>
              <a:gd name="connsiteX26" fmla="*/ 1924493 w 1942422"/>
              <a:gd name="connsiteY26" fmla="*/ 584791 h 1073889"/>
              <a:gd name="connsiteX27" fmla="*/ 1903228 w 1942422"/>
              <a:gd name="connsiteY27" fmla="*/ 680484 h 1073889"/>
              <a:gd name="connsiteX28" fmla="*/ 1881963 w 1942422"/>
              <a:gd name="connsiteY28" fmla="*/ 744279 h 1073889"/>
              <a:gd name="connsiteX29" fmla="*/ 1860698 w 1942422"/>
              <a:gd name="connsiteY29" fmla="*/ 765545 h 1073889"/>
              <a:gd name="connsiteX30" fmla="*/ 1839433 w 1942422"/>
              <a:gd name="connsiteY30" fmla="*/ 797442 h 1073889"/>
              <a:gd name="connsiteX31" fmla="*/ 1775638 w 1942422"/>
              <a:gd name="connsiteY31" fmla="*/ 839972 h 1073889"/>
              <a:gd name="connsiteX32" fmla="*/ 1711842 w 1942422"/>
              <a:gd name="connsiteY32" fmla="*/ 882503 h 1073889"/>
              <a:gd name="connsiteX33" fmla="*/ 1679945 w 1942422"/>
              <a:gd name="connsiteY33" fmla="*/ 893135 h 1073889"/>
              <a:gd name="connsiteX34" fmla="*/ 1616149 w 1942422"/>
              <a:gd name="connsiteY34" fmla="*/ 935666 h 1073889"/>
              <a:gd name="connsiteX35" fmla="*/ 1488558 w 1942422"/>
              <a:gd name="connsiteY35" fmla="*/ 978196 h 1073889"/>
              <a:gd name="connsiteX36" fmla="*/ 1456661 w 1942422"/>
              <a:gd name="connsiteY36" fmla="*/ 988828 h 1073889"/>
              <a:gd name="connsiteX37" fmla="*/ 1424763 w 1942422"/>
              <a:gd name="connsiteY37" fmla="*/ 999461 h 1073889"/>
              <a:gd name="connsiteX38" fmla="*/ 1275907 w 1942422"/>
              <a:gd name="connsiteY38" fmla="*/ 1031359 h 1073889"/>
              <a:gd name="connsiteX39" fmla="*/ 1201479 w 1942422"/>
              <a:gd name="connsiteY39" fmla="*/ 1041991 h 1073889"/>
              <a:gd name="connsiteX40" fmla="*/ 914400 w 1942422"/>
              <a:gd name="connsiteY40" fmla="*/ 1063256 h 1073889"/>
              <a:gd name="connsiteX41" fmla="*/ 637954 w 1942422"/>
              <a:gd name="connsiteY41" fmla="*/ 1073889 h 1073889"/>
              <a:gd name="connsiteX42" fmla="*/ 233917 w 1942422"/>
              <a:gd name="connsiteY42" fmla="*/ 1063256 h 1073889"/>
              <a:gd name="connsiteX43" fmla="*/ 159489 w 1942422"/>
              <a:gd name="connsiteY43" fmla="*/ 1041991 h 1073889"/>
              <a:gd name="connsiteX44" fmla="*/ 148856 w 1942422"/>
              <a:gd name="connsiteY44" fmla="*/ 1020726 h 1073889"/>
              <a:gd name="connsiteX0" fmla="*/ 148856 w 1942422"/>
              <a:gd name="connsiteY0" fmla="*/ 1020726 h 1073889"/>
              <a:gd name="connsiteX1" fmla="*/ 95693 w 1942422"/>
              <a:gd name="connsiteY1" fmla="*/ 946298 h 1073889"/>
              <a:gd name="connsiteX2" fmla="*/ 74428 w 1942422"/>
              <a:gd name="connsiteY2" fmla="*/ 882503 h 1073889"/>
              <a:gd name="connsiteX3" fmla="*/ 63796 w 1942422"/>
              <a:gd name="connsiteY3" fmla="*/ 850605 h 1073889"/>
              <a:gd name="connsiteX4" fmla="*/ 42531 w 1942422"/>
              <a:gd name="connsiteY4" fmla="*/ 818707 h 1073889"/>
              <a:gd name="connsiteX5" fmla="*/ 31898 w 1942422"/>
              <a:gd name="connsiteY5" fmla="*/ 786810 h 1073889"/>
              <a:gd name="connsiteX6" fmla="*/ 10633 w 1942422"/>
              <a:gd name="connsiteY6" fmla="*/ 691117 h 1073889"/>
              <a:gd name="connsiteX7" fmla="*/ 0 w 1942422"/>
              <a:gd name="connsiteY7" fmla="*/ 574159 h 1073889"/>
              <a:gd name="connsiteX8" fmla="*/ 10633 w 1942422"/>
              <a:gd name="connsiteY8" fmla="*/ 531628 h 1073889"/>
              <a:gd name="connsiteX9" fmla="*/ 21265 w 1942422"/>
              <a:gd name="connsiteY9" fmla="*/ 372140 h 1073889"/>
              <a:gd name="connsiteX10" fmla="*/ 31898 w 1942422"/>
              <a:gd name="connsiteY10" fmla="*/ 318977 h 1073889"/>
              <a:gd name="connsiteX11" fmla="*/ 63796 w 1942422"/>
              <a:gd name="connsiteY11" fmla="*/ 212652 h 1073889"/>
              <a:gd name="connsiteX12" fmla="*/ 95693 w 1942422"/>
              <a:gd name="connsiteY12" fmla="*/ 148856 h 1073889"/>
              <a:gd name="connsiteX13" fmla="*/ 159489 w 1942422"/>
              <a:gd name="connsiteY13" fmla="*/ 106326 h 1073889"/>
              <a:gd name="connsiteX14" fmla="*/ 191386 w 1942422"/>
              <a:gd name="connsiteY14" fmla="*/ 85061 h 1073889"/>
              <a:gd name="connsiteX15" fmla="*/ 223284 w 1942422"/>
              <a:gd name="connsiteY15" fmla="*/ 74428 h 1073889"/>
              <a:gd name="connsiteX16" fmla="*/ 255182 w 1942422"/>
              <a:gd name="connsiteY16" fmla="*/ 53163 h 1073889"/>
              <a:gd name="connsiteX17" fmla="*/ 329610 w 1942422"/>
              <a:gd name="connsiteY17" fmla="*/ 31898 h 1073889"/>
              <a:gd name="connsiteX18" fmla="*/ 520996 w 1942422"/>
              <a:gd name="connsiteY18" fmla="*/ 10633 h 1073889"/>
              <a:gd name="connsiteX19" fmla="*/ 914400 w 1942422"/>
              <a:gd name="connsiteY19" fmla="*/ 0 h 1073889"/>
              <a:gd name="connsiteX20" fmla="*/ 1743740 w 1942422"/>
              <a:gd name="connsiteY20" fmla="*/ 106326 h 1073889"/>
              <a:gd name="connsiteX21" fmla="*/ 1807535 w 1942422"/>
              <a:gd name="connsiteY21" fmla="*/ 138224 h 1073889"/>
              <a:gd name="connsiteX22" fmla="*/ 1850065 w 1942422"/>
              <a:gd name="connsiteY22" fmla="*/ 202019 h 1073889"/>
              <a:gd name="connsiteX23" fmla="*/ 1871331 w 1942422"/>
              <a:gd name="connsiteY23" fmla="*/ 223284 h 1073889"/>
              <a:gd name="connsiteX24" fmla="*/ 1913861 w 1942422"/>
              <a:gd name="connsiteY24" fmla="*/ 287079 h 1073889"/>
              <a:gd name="connsiteX25" fmla="*/ 1924493 w 1942422"/>
              <a:gd name="connsiteY25" fmla="*/ 584791 h 1073889"/>
              <a:gd name="connsiteX26" fmla="*/ 1903228 w 1942422"/>
              <a:gd name="connsiteY26" fmla="*/ 680484 h 1073889"/>
              <a:gd name="connsiteX27" fmla="*/ 1881963 w 1942422"/>
              <a:gd name="connsiteY27" fmla="*/ 744279 h 1073889"/>
              <a:gd name="connsiteX28" fmla="*/ 1860698 w 1942422"/>
              <a:gd name="connsiteY28" fmla="*/ 765545 h 1073889"/>
              <a:gd name="connsiteX29" fmla="*/ 1839433 w 1942422"/>
              <a:gd name="connsiteY29" fmla="*/ 797442 h 1073889"/>
              <a:gd name="connsiteX30" fmla="*/ 1775638 w 1942422"/>
              <a:gd name="connsiteY30" fmla="*/ 839972 h 1073889"/>
              <a:gd name="connsiteX31" fmla="*/ 1711842 w 1942422"/>
              <a:gd name="connsiteY31" fmla="*/ 882503 h 1073889"/>
              <a:gd name="connsiteX32" fmla="*/ 1679945 w 1942422"/>
              <a:gd name="connsiteY32" fmla="*/ 893135 h 1073889"/>
              <a:gd name="connsiteX33" fmla="*/ 1616149 w 1942422"/>
              <a:gd name="connsiteY33" fmla="*/ 935666 h 1073889"/>
              <a:gd name="connsiteX34" fmla="*/ 1488558 w 1942422"/>
              <a:gd name="connsiteY34" fmla="*/ 978196 h 1073889"/>
              <a:gd name="connsiteX35" fmla="*/ 1456661 w 1942422"/>
              <a:gd name="connsiteY35" fmla="*/ 988828 h 1073889"/>
              <a:gd name="connsiteX36" fmla="*/ 1424763 w 1942422"/>
              <a:gd name="connsiteY36" fmla="*/ 999461 h 1073889"/>
              <a:gd name="connsiteX37" fmla="*/ 1275907 w 1942422"/>
              <a:gd name="connsiteY37" fmla="*/ 1031359 h 1073889"/>
              <a:gd name="connsiteX38" fmla="*/ 1201479 w 1942422"/>
              <a:gd name="connsiteY38" fmla="*/ 1041991 h 1073889"/>
              <a:gd name="connsiteX39" fmla="*/ 914400 w 1942422"/>
              <a:gd name="connsiteY39" fmla="*/ 1063256 h 1073889"/>
              <a:gd name="connsiteX40" fmla="*/ 637954 w 1942422"/>
              <a:gd name="connsiteY40" fmla="*/ 1073889 h 1073889"/>
              <a:gd name="connsiteX41" fmla="*/ 233917 w 1942422"/>
              <a:gd name="connsiteY41" fmla="*/ 1063256 h 1073889"/>
              <a:gd name="connsiteX42" fmla="*/ 159489 w 1942422"/>
              <a:gd name="connsiteY42" fmla="*/ 1041991 h 1073889"/>
              <a:gd name="connsiteX43" fmla="*/ 148856 w 1942422"/>
              <a:gd name="connsiteY43" fmla="*/ 1020726 h 1073889"/>
              <a:gd name="connsiteX0" fmla="*/ 148856 w 1942422"/>
              <a:gd name="connsiteY0" fmla="*/ 1020726 h 1073889"/>
              <a:gd name="connsiteX1" fmla="*/ 95693 w 1942422"/>
              <a:gd name="connsiteY1" fmla="*/ 946298 h 1073889"/>
              <a:gd name="connsiteX2" fmla="*/ 74428 w 1942422"/>
              <a:gd name="connsiteY2" fmla="*/ 882503 h 1073889"/>
              <a:gd name="connsiteX3" fmla="*/ 63796 w 1942422"/>
              <a:gd name="connsiteY3" fmla="*/ 850605 h 1073889"/>
              <a:gd name="connsiteX4" fmla="*/ 42531 w 1942422"/>
              <a:gd name="connsiteY4" fmla="*/ 818707 h 1073889"/>
              <a:gd name="connsiteX5" fmla="*/ 31898 w 1942422"/>
              <a:gd name="connsiteY5" fmla="*/ 786810 h 1073889"/>
              <a:gd name="connsiteX6" fmla="*/ 10633 w 1942422"/>
              <a:gd name="connsiteY6" fmla="*/ 691117 h 1073889"/>
              <a:gd name="connsiteX7" fmla="*/ 0 w 1942422"/>
              <a:gd name="connsiteY7" fmla="*/ 574159 h 1073889"/>
              <a:gd name="connsiteX8" fmla="*/ 10633 w 1942422"/>
              <a:gd name="connsiteY8" fmla="*/ 531628 h 1073889"/>
              <a:gd name="connsiteX9" fmla="*/ 21265 w 1942422"/>
              <a:gd name="connsiteY9" fmla="*/ 372140 h 1073889"/>
              <a:gd name="connsiteX10" fmla="*/ 31898 w 1942422"/>
              <a:gd name="connsiteY10" fmla="*/ 318977 h 1073889"/>
              <a:gd name="connsiteX11" fmla="*/ 63796 w 1942422"/>
              <a:gd name="connsiteY11" fmla="*/ 212652 h 1073889"/>
              <a:gd name="connsiteX12" fmla="*/ 95693 w 1942422"/>
              <a:gd name="connsiteY12" fmla="*/ 148856 h 1073889"/>
              <a:gd name="connsiteX13" fmla="*/ 159489 w 1942422"/>
              <a:gd name="connsiteY13" fmla="*/ 106326 h 1073889"/>
              <a:gd name="connsiteX14" fmla="*/ 191386 w 1942422"/>
              <a:gd name="connsiteY14" fmla="*/ 85061 h 1073889"/>
              <a:gd name="connsiteX15" fmla="*/ 223284 w 1942422"/>
              <a:gd name="connsiteY15" fmla="*/ 74428 h 1073889"/>
              <a:gd name="connsiteX16" fmla="*/ 255182 w 1942422"/>
              <a:gd name="connsiteY16" fmla="*/ 53163 h 1073889"/>
              <a:gd name="connsiteX17" fmla="*/ 329610 w 1942422"/>
              <a:gd name="connsiteY17" fmla="*/ 31898 h 1073889"/>
              <a:gd name="connsiteX18" fmla="*/ 520996 w 1942422"/>
              <a:gd name="connsiteY18" fmla="*/ 10633 h 1073889"/>
              <a:gd name="connsiteX19" fmla="*/ 914400 w 1942422"/>
              <a:gd name="connsiteY19" fmla="*/ 0 h 1073889"/>
              <a:gd name="connsiteX20" fmla="*/ 1743740 w 1942422"/>
              <a:gd name="connsiteY20" fmla="*/ 106326 h 1073889"/>
              <a:gd name="connsiteX21" fmla="*/ 1850065 w 1942422"/>
              <a:gd name="connsiteY21" fmla="*/ 202019 h 1073889"/>
              <a:gd name="connsiteX22" fmla="*/ 1871331 w 1942422"/>
              <a:gd name="connsiteY22" fmla="*/ 223284 h 1073889"/>
              <a:gd name="connsiteX23" fmla="*/ 1913861 w 1942422"/>
              <a:gd name="connsiteY23" fmla="*/ 287079 h 1073889"/>
              <a:gd name="connsiteX24" fmla="*/ 1924493 w 1942422"/>
              <a:gd name="connsiteY24" fmla="*/ 584791 h 1073889"/>
              <a:gd name="connsiteX25" fmla="*/ 1903228 w 1942422"/>
              <a:gd name="connsiteY25" fmla="*/ 680484 h 1073889"/>
              <a:gd name="connsiteX26" fmla="*/ 1881963 w 1942422"/>
              <a:gd name="connsiteY26" fmla="*/ 744279 h 1073889"/>
              <a:gd name="connsiteX27" fmla="*/ 1860698 w 1942422"/>
              <a:gd name="connsiteY27" fmla="*/ 765545 h 1073889"/>
              <a:gd name="connsiteX28" fmla="*/ 1839433 w 1942422"/>
              <a:gd name="connsiteY28" fmla="*/ 797442 h 1073889"/>
              <a:gd name="connsiteX29" fmla="*/ 1775638 w 1942422"/>
              <a:gd name="connsiteY29" fmla="*/ 839972 h 1073889"/>
              <a:gd name="connsiteX30" fmla="*/ 1711842 w 1942422"/>
              <a:gd name="connsiteY30" fmla="*/ 882503 h 1073889"/>
              <a:gd name="connsiteX31" fmla="*/ 1679945 w 1942422"/>
              <a:gd name="connsiteY31" fmla="*/ 893135 h 1073889"/>
              <a:gd name="connsiteX32" fmla="*/ 1616149 w 1942422"/>
              <a:gd name="connsiteY32" fmla="*/ 935666 h 1073889"/>
              <a:gd name="connsiteX33" fmla="*/ 1488558 w 1942422"/>
              <a:gd name="connsiteY33" fmla="*/ 978196 h 1073889"/>
              <a:gd name="connsiteX34" fmla="*/ 1456661 w 1942422"/>
              <a:gd name="connsiteY34" fmla="*/ 988828 h 1073889"/>
              <a:gd name="connsiteX35" fmla="*/ 1424763 w 1942422"/>
              <a:gd name="connsiteY35" fmla="*/ 999461 h 1073889"/>
              <a:gd name="connsiteX36" fmla="*/ 1275907 w 1942422"/>
              <a:gd name="connsiteY36" fmla="*/ 1031359 h 1073889"/>
              <a:gd name="connsiteX37" fmla="*/ 1201479 w 1942422"/>
              <a:gd name="connsiteY37" fmla="*/ 1041991 h 1073889"/>
              <a:gd name="connsiteX38" fmla="*/ 914400 w 1942422"/>
              <a:gd name="connsiteY38" fmla="*/ 1063256 h 1073889"/>
              <a:gd name="connsiteX39" fmla="*/ 637954 w 1942422"/>
              <a:gd name="connsiteY39" fmla="*/ 1073889 h 1073889"/>
              <a:gd name="connsiteX40" fmla="*/ 233917 w 1942422"/>
              <a:gd name="connsiteY40" fmla="*/ 1063256 h 1073889"/>
              <a:gd name="connsiteX41" fmla="*/ 159489 w 1942422"/>
              <a:gd name="connsiteY41" fmla="*/ 1041991 h 1073889"/>
              <a:gd name="connsiteX42" fmla="*/ 148856 w 1942422"/>
              <a:gd name="connsiteY42" fmla="*/ 1020726 h 1073889"/>
              <a:gd name="connsiteX0" fmla="*/ 148856 w 1932350"/>
              <a:gd name="connsiteY0" fmla="*/ 1020726 h 1073889"/>
              <a:gd name="connsiteX1" fmla="*/ 95693 w 1932350"/>
              <a:gd name="connsiteY1" fmla="*/ 946298 h 1073889"/>
              <a:gd name="connsiteX2" fmla="*/ 74428 w 1932350"/>
              <a:gd name="connsiteY2" fmla="*/ 882503 h 1073889"/>
              <a:gd name="connsiteX3" fmla="*/ 63796 w 1932350"/>
              <a:gd name="connsiteY3" fmla="*/ 850605 h 1073889"/>
              <a:gd name="connsiteX4" fmla="*/ 42531 w 1932350"/>
              <a:gd name="connsiteY4" fmla="*/ 818707 h 1073889"/>
              <a:gd name="connsiteX5" fmla="*/ 31898 w 1932350"/>
              <a:gd name="connsiteY5" fmla="*/ 786810 h 1073889"/>
              <a:gd name="connsiteX6" fmla="*/ 10633 w 1932350"/>
              <a:gd name="connsiteY6" fmla="*/ 691117 h 1073889"/>
              <a:gd name="connsiteX7" fmla="*/ 0 w 1932350"/>
              <a:gd name="connsiteY7" fmla="*/ 574159 h 1073889"/>
              <a:gd name="connsiteX8" fmla="*/ 10633 w 1932350"/>
              <a:gd name="connsiteY8" fmla="*/ 531628 h 1073889"/>
              <a:gd name="connsiteX9" fmla="*/ 21265 w 1932350"/>
              <a:gd name="connsiteY9" fmla="*/ 372140 h 1073889"/>
              <a:gd name="connsiteX10" fmla="*/ 31898 w 1932350"/>
              <a:gd name="connsiteY10" fmla="*/ 318977 h 1073889"/>
              <a:gd name="connsiteX11" fmla="*/ 63796 w 1932350"/>
              <a:gd name="connsiteY11" fmla="*/ 212652 h 1073889"/>
              <a:gd name="connsiteX12" fmla="*/ 95693 w 1932350"/>
              <a:gd name="connsiteY12" fmla="*/ 148856 h 1073889"/>
              <a:gd name="connsiteX13" fmla="*/ 159489 w 1932350"/>
              <a:gd name="connsiteY13" fmla="*/ 106326 h 1073889"/>
              <a:gd name="connsiteX14" fmla="*/ 191386 w 1932350"/>
              <a:gd name="connsiteY14" fmla="*/ 85061 h 1073889"/>
              <a:gd name="connsiteX15" fmla="*/ 223284 w 1932350"/>
              <a:gd name="connsiteY15" fmla="*/ 74428 h 1073889"/>
              <a:gd name="connsiteX16" fmla="*/ 255182 w 1932350"/>
              <a:gd name="connsiteY16" fmla="*/ 53163 h 1073889"/>
              <a:gd name="connsiteX17" fmla="*/ 329610 w 1932350"/>
              <a:gd name="connsiteY17" fmla="*/ 31898 h 1073889"/>
              <a:gd name="connsiteX18" fmla="*/ 520996 w 1932350"/>
              <a:gd name="connsiteY18" fmla="*/ 10633 h 1073889"/>
              <a:gd name="connsiteX19" fmla="*/ 914400 w 1932350"/>
              <a:gd name="connsiteY19" fmla="*/ 0 h 1073889"/>
              <a:gd name="connsiteX20" fmla="*/ 1743740 w 1932350"/>
              <a:gd name="connsiteY20" fmla="*/ 106326 h 1073889"/>
              <a:gd name="connsiteX21" fmla="*/ 1850065 w 1932350"/>
              <a:gd name="connsiteY21" fmla="*/ 202019 h 1073889"/>
              <a:gd name="connsiteX22" fmla="*/ 1913861 w 1932350"/>
              <a:gd name="connsiteY22" fmla="*/ 287079 h 1073889"/>
              <a:gd name="connsiteX23" fmla="*/ 1924493 w 1932350"/>
              <a:gd name="connsiteY23" fmla="*/ 584791 h 1073889"/>
              <a:gd name="connsiteX24" fmla="*/ 1903228 w 1932350"/>
              <a:gd name="connsiteY24" fmla="*/ 680484 h 1073889"/>
              <a:gd name="connsiteX25" fmla="*/ 1881963 w 1932350"/>
              <a:gd name="connsiteY25" fmla="*/ 744279 h 1073889"/>
              <a:gd name="connsiteX26" fmla="*/ 1860698 w 1932350"/>
              <a:gd name="connsiteY26" fmla="*/ 765545 h 1073889"/>
              <a:gd name="connsiteX27" fmla="*/ 1839433 w 1932350"/>
              <a:gd name="connsiteY27" fmla="*/ 797442 h 1073889"/>
              <a:gd name="connsiteX28" fmla="*/ 1775638 w 1932350"/>
              <a:gd name="connsiteY28" fmla="*/ 839972 h 1073889"/>
              <a:gd name="connsiteX29" fmla="*/ 1711842 w 1932350"/>
              <a:gd name="connsiteY29" fmla="*/ 882503 h 1073889"/>
              <a:gd name="connsiteX30" fmla="*/ 1679945 w 1932350"/>
              <a:gd name="connsiteY30" fmla="*/ 893135 h 1073889"/>
              <a:gd name="connsiteX31" fmla="*/ 1616149 w 1932350"/>
              <a:gd name="connsiteY31" fmla="*/ 935666 h 1073889"/>
              <a:gd name="connsiteX32" fmla="*/ 1488558 w 1932350"/>
              <a:gd name="connsiteY32" fmla="*/ 978196 h 1073889"/>
              <a:gd name="connsiteX33" fmla="*/ 1456661 w 1932350"/>
              <a:gd name="connsiteY33" fmla="*/ 988828 h 1073889"/>
              <a:gd name="connsiteX34" fmla="*/ 1424763 w 1932350"/>
              <a:gd name="connsiteY34" fmla="*/ 999461 h 1073889"/>
              <a:gd name="connsiteX35" fmla="*/ 1275907 w 1932350"/>
              <a:gd name="connsiteY35" fmla="*/ 1031359 h 1073889"/>
              <a:gd name="connsiteX36" fmla="*/ 1201479 w 1932350"/>
              <a:gd name="connsiteY36" fmla="*/ 1041991 h 1073889"/>
              <a:gd name="connsiteX37" fmla="*/ 914400 w 1932350"/>
              <a:gd name="connsiteY37" fmla="*/ 1063256 h 1073889"/>
              <a:gd name="connsiteX38" fmla="*/ 637954 w 1932350"/>
              <a:gd name="connsiteY38" fmla="*/ 1073889 h 1073889"/>
              <a:gd name="connsiteX39" fmla="*/ 233917 w 1932350"/>
              <a:gd name="connsiteY39" fmla="*/ 1063256 h 1073889"/>
              <a:gd name="connsiteX40" fmla="*/ 159489 w 1932350"/>
              <a:gd name="connsiteY40" fmla="*/ 1041991 h 1073889"/>
              <a:gd name="connsiteX41" fmla="*/ 148856 w 1932350"/>
              <a:gd name="connsiteY41" fmla="*/ 1020726 h 1073889"/>
              <a:gd name="connsiteX0" fmla="*/ 148856 w 1926363"/>
              <a:gd name="connsiteY0" fmla="*/ 1020726 h 1073889"/>
              <a:gd name="connsiteX1" fmla="*/ 95693 w 1926363"/>
              <a:gd name="connsiteY1" fmla="*/ 946298 h 1073889"/>
              <a:gd name="connsiteX2" fmla="*/ 74428 w 1926363"/>
              <a:gd name="connsiteY2" fmla="*/ 882503 h 1073889"/>
              <a:gd name="connsiteX3" fmla="*/ 63796 w 1926363"/>
              <a:gd name="connsiteY3" fmla="*/ 850605 h 1073889"/>
              <a:gd name="connsiteX4" fmla="*/ 42531 w 1926363"/>
              <a:gd name="connsiteY4" fmla="*/ 818707 h 1073889"/>
              <a:gd name="connsiteX5" fmla="*/ 31898 w 1926363"/>
              <a:gd name="connsiteY5" fmla="*/ 786810 h 1073889"/>
              <a:gd name="connsiteX6" fmla="*/ 10633 w 1926363"/>
              <a:gd name="connsiteY6" fmla="*/ 691117 h 1073889"/>
              <a:gd name="connsiteX7" fmla="*/ 0 w 1926363"/>
              <a:gd name="connsiteY7" fmla="*/ 574159 h 1073889"/>
              <a:gd name="connsiteX8" fmla="*/ 10633 w 1926363"/>
              <a:gd name="connsiteY8" fmla="*/ 531628 h 1073889"/>
              <a:gd name="connsiteX9" fmla="*/ 21265 w 1926363"/>
              <a:gd name="connsiteY9" fmla="*/ 372140 h 1073889"/>
              <a:gd name="connsiteX10" fmla="*/ 31898 w 1926363"/>
              <a:gd name="connsiteY10" fmla="*/ 318977 h 1073889"/>
              <a:gd name="connsiteX11" fmla="*/ 63796 w 1926363"/>
              <a:gd name="connsiteY11" fmla="*/ 212652 h 1073889"/>
              <a:gd name="connsiteX12" fmla="*/ 95693 w 1926363"/>
              <a:gd name="connsiteY12" fmla="*/ 148856 h 1073889"/>
              <a:gd name="connsiteX13" fmla="*/ 159489 w 1926363"/>
              <a:gd name="connsiteY13" fmla="*/ 106326 h 1073889"/>
              <a:gd name="connsiteX14" fmla="*/ 191386 w 1926363"/>
              <a:gd name="connsiteY14" fmla="*/ 85061 h 1073889"/>
              <a:gd name="connsiteX15" fmla="*/ 223284 w 1926363"/>
              <a:gd name="connsiteY15" fmla="*/ 74428 h 1073889"/>
              <a:gd name="connsiteX16" fmla="*/ 255182 w 1926363"/>
              <a:gd name="connsiteY16" fmla="*/ 53163 h 1073889"/>
              <a:gd name="connsiteX17" fmla="*/ 329610 w 1926363"/>
              <a:gd name="connsiteY17" fmla="*/ 31898 h 1073889"/>
              <a:gd name="connsiteX18" fmla="*/ 520996 w 1926363"/>
              <a:gd name="connsiteY18" fmla="*/ 10633 h 1073889"/>
              <a:gd name="connsiteX19" fmla="*/ 914400 w 1926363"/>
              <a:gd name="connsiteY19" fmla="*/ 0 h 1073889"/>
              <a:gd name="connsiteX20" fmla="*/ 1743740 w 1926363"/>
              <a:gd name="connsiteY20" fmla="*/ 106326 h 1073889"/>
              <a:gd name="connsiteX21" fmla="*/ 1850065 w 1926363"/>
              <a:gd name="connsiteY21" fmla="*/ 202019 h 1073889"/>
              <a:gd name="connsiteX22" fmla="*/ 1924493 w 1926363"/>
              <a:gd name="connsiteY22" fmla="*/ 584791 h 1073889"/>
              <a:gd name="connsiteX23" fmla="*/ 1903228 w 1926363"/>
              <a:gd name="connsiteY23" fmla="*/ 680484 h 1073889"/>
              <a:gd name="connsiteX24" fmla="*/ 1881963 w 1926363"/>
              <a:gd name="connsiteY24" fmla="*/ 744279 h 1073889"/>
              <a:gd name="connsiteX25" fmla="*/ 1860698 w 1926363"/>
              <a:gd name="connsiteY25" fmla="*/ 765545 h 1073889"/>
              <a:gd name="connsiteX26" fmla="*/ 1839433 w 1926363"/>
              <a:gd name="connsiteY26" fmla="*/ 797442 h 1073889"/>
              <a:gd name="connsiteX27" fmla="*/ 1775638 w 1926363"/>
              <a:gd name="connsiteY27" fmla="*/ 839972 h 1073889"/>
              <a:gd name="connsiteX28" fmla="*/ 1711842 w 1926363"/>
              <a:gd name="connsiteY28" fmla="*/ 882503 h 1073889"/>
              <a:gd name="connsiteX29" fmla="*/ 1679945 w 1926363"/>
              <a:gd name="connsiteY29" fmla="*/ 893135 h 1073889"/>
              <a:gd name="connsiteX30" fmla="*/ 1616149 w 1926363"/>
              <a:gd name="connsiteY30" fmla="*/ 935666 h 1073889"/>
              <a:gd name="connsiteX31" fmla="*/ 1488558 w 1926363"/>
              <a:gd name="connsiteY31" fmla="*/ 978196 h 1073889"/>
              <a:gd name="connsiteX32" fmla="*/ 1456661 w 1926363"/>
              <a:gd name="connsiteY32" fmla="*/ 988828 h 1073889"/>
              <a:gd name="connsiteX33" fmla="*/ 1424763 w 1926363"/>
              <a:gd name="connsiteY33" fmla="*/ 999461 h 1073889"/>
              <a:gd name="connsiteX34" fmla="*/ 1275907 w 1926363"/>
              <a:gd name="connsiteY34" fmla="*/ 1031359 h 1073889"/>
              <a:gd name="connsiteX35" fmla="*/ 1201479 w 1926363"/>
              <a:gd name="connsiteY35" fmla="*/ 1041991 h 1073889"/>
              <a:gd name="connsiteX36" fmla="*/ 914400 w 1926363"/>
              <a:gd name="connsiteY36" fmla="*/ 1063256 h 1073889"/>
              <a:gd name="connsiteX37" fmla="*/ 637954 w 1926363"/>
              <a:gd name="connsiteY37" fmla="*/ 1073889 h 1073889"/>
              <a:gd name="connsiteX38" fmla="*/ 233917 w 1926363"/>
              <a:gd name="connsiteY38" fmla="*/ 1063256 h 1073889"/>
              <a:gd name="connsiteX39" fmla="*/ 159489 w 1926363"/>
              <a:gd name="connsiteY39" fmla="*/ 1041991 h 1073889"/>
              <a:gd name="connsiteX40" fmla="*/ 148856 w 1926363"/>
              <a:gd name="connsiteY40" fmla="*/ 1020726 h 1073889"/>
              <a:gd name="connsiteX0" fmla="*/ 148856 w 1904603"/>
              <a:gd name="connsiteY0" fmla="*/ 1020726 h 1073889"/>
              <a:gd name="connsiteX1" fmla="*/ 95693 w 1904603"/>
              <a:gd name="connsiteY1" fmla="*/ 946298 h 1073889"/>
              <a:gd name="connsiteX2" fmla="*/ 74428 w 1904603"/>
              <a:gd name="connsiteY2" fmla="*/ 882503 h 1073889"/>
              <a:gd name="connsiteX3" fmla="*/ 63796 w 1904603"/>
              <a:gd name="connsiteY3" fmla="*/ 850605 h 1073889"/>
              <a:gd name="connsiteX4" fmla="*/ 42531 w 1904603"/>
              <a:gd name="connsiteY4" fmla="*/ 818707 h 1073889"/>
              <a:gd name="connsiteX5" fmla="*/ 31898 w 1904603"/>
              <a:gd name="connsiteY5" fmla="*/ 786810 h 1073889"/>
              <a:gd name="connsiteX6" fmla="*/ 10633 w 1904603"/>
              <a:gd name="connsiteY6" fmla="*/ 691117 h 1073889"/>
              <a:gd name="connsiteX7" fmla="*/ 0 w 1904603"/>
              <a:gd name="connsiteY7" fmla="*/ 574159 h 1073889"/>
              <a:gd name="connsiteX8" fmla="*/ 10633 w 1904603"/>
              <a:gd name="connsiteY8" fmla="*/ 531628 h 1073889"/>
              <a:gd name="connsiteX9" fmla="*/ 21265 w 1904603"/>
              <a:gd name="connsiteY9" fmla="*/ 372140 h 1073889"/>
              <a:gd name="connsiteX10" fmla="*/ 31898 w 1904603"/>
              <a:gd name="connsiteY10" fmla="*/ 318977 h 1073889"/>
              <a:gd name="connsiteX11" fmla="*/ 63796 w 1904603"/>
              <a:gd name="connsiteY11" fmla="*/ 212652 h 1073889"/>
              <a:gd name="connsiteX12" fmla="*/ 95693 w 1904603"/>
              <a:gd name="connsiteY12" fmla="*/ 148856 h 1073889"/>
              <a:gd name="connsiteX13" fmla="*/ 159489 w 1904603"/>
              <a:gd name="connsiteY13" fmla="*/ 106326 h 1073889"/>
              <a:gd name="connsiteX14" fmla="*/ 191386 w 1904603"/>
              <a:gd name="connsiteY14" fmla="*/ 85061 h 1073889"/>
              <a:gd name="connsiteX15" fmla="*/ 223284 w 1904603"/>
              <a:gd name="connsiteY15" fmla="*/ 74428 h 1073889"/>
              <a:gd name="connsiteX16" fmla="*/ 255182 w 1904603"/>
              <a:gd name="connsiteY16" fmla="*/ 53163 h 1073889"/>
              <a:gd name="connsiteX17" fmla="*/ 329610 w 1904603"/>
              <a:gd name="connsiteY17" fmla="*/ 31898 h 1073889"/>
              <a:gd name="connsiteX18" fmla="*/ 520996 w 1904603"/>
              <a:gd name="connsiteY18" fmla="*/ 10633 h 1073889"/>
              <a:gd name="connsiteX19" fmla="*/ 914400 w 1904603"/>
              <a:gd name="connsiteY19" fmla="*/ 0 h 1073889"/>
              <a:gd name="connsiteX20" fmla="*/ 1743740 w 1904603"/>
              <a:gd name="connsiteY20" fmla="*/ 106326 h 1073889"/>
              <a:gd name="connsiteX21" fmla="*/ 1850065 w 1904603"/>
              <a:gd name="connsiteY21" fmla="*/ 202019 h 1073889"/>
              <a:gd name="connsiteX22" fmla="*/ 1903228 w 1904603"/>
              <a:gd name="connsiteY22" fmla="*/ 680484 h 1073889"/>
              <a:gd name="connsiteX23" fmla="*/ 1881963 w 1904603"/>
              <a:gd name="connsiteY23" fmla="*/ 744279 h 1073889"/>
              <a:gd name="connsiteX24" fmla="*/ 1860698 w 1904603"/>
              <a:gd name="connsiteY24" fmla="*/ 765545 h 1073889"/>
              <a:gd name="connsiteX25" fmla="*/ 1839433 w 1904603"/>
              <a:gd name="connsiteY25" fmla="*/ 797442 h 1073889"/>
              <a:gd name="connsiteX26" fmla="*/ 1775638 w 1904603"/>
              <a:gd name="connsiteY26" fmla="*/ 839972 h 1073889"/>
              <a:gd name="connsiteX27" fmla="*/ 1711842 w 1904603"/>
              <a:gd name="connsiteY27" fmla="*/ 882503 h 1073889"/>
              <a:gd name="connsiteX28" fmla="*/ 1679945 w 1904603"/>
              <a:gd name="connsiteY28" fmla="*/ 893135 h 1073889"/>
              <a:gd name="connsiteX29" fmla="*/ 1616149 w 1904603"/>
              <a:gd name="connsiteY29" fmla="*/ 935666 h 1073889"/>
              <a:gd name="connsiteX30" fmla="*/ 1488558 w 1904603"/>
              <a:gd name="connsiteY30" fmla="*/ 978196 h 1073889"/>
              <a:gd name="connsiteX31" fmla="*/ 1456661 w 1904603"/>
              <a:gd name="connsiteY31" fmla="*/ 988828 h 1073889"/>
              <a:gd name="connsiteX32" fmla="*/ 1424763 w 1904603"/>
              <a:gd name="connsiteY32" fmla="*/ 999461 h 1073889"/>
              <a:gd name="connsiteX33" fmla="*/ 1275907 w 1904603"/>
              <a:gd name="connsiteY33" fmla="*/ 1031359 h 1073889"/>
              <a:gd name="connsiteX34" fmla="*/ 1201479 w 1904603"/>
              <a:gd name="connsiteY34" fmla="*/ 1041991 h 1073889"/>
              <a:gd name="connsiteX35" fmla="*/ 914400 w 1904603"/>
              <a:gd name="connsiteY35" fmla="*/ 1063256 h 1073889"/>
              <a:gd name="connsiteX36" fmla="*/ 637954 w 1904603"/>
              <a:gd name="connsiteY36" fmla="*/ 1073889 h 1073889"/>
              <a:gd name="connsiteX37" fmla="*/ 233917 w 1904603"/>
              <a:gd name="connsiteY37" fmla="*/ 1063256 h 1073889"/>
              <a:gd name="connsiteX38" fmla="*/ 159489 w 1904603"/>
              <a:gd name="connsiteY38" fmla="*/ 1041991 h 1073889"/>
              <a:gd name="connsiteX39" fmla="*/ 148856 w 1904603"/>
              <a:gd name="connsiteY39" fmla="*/ 1020726 h 1073889"/>
              <a:gd name="connsiteX0" fmla="*/ 148856 w 1904603"/>
              <a:gd name="connsiteY0" fmla="*/ 1020726 h 1073889"/>
              <a:gd name="connsiteX1" fmla="*/ 95693 w 1904603"/>
              <a:gd name="connsiteY1" fmla="*/ 946298 h 1073889"/>
              <a:gd name="connsiteX2" fmla="*/ 74428 w 1904603"/>
              <a:gd name="connsiteY2" fmla="*/ 882503 h 1073889"/>
              <a:gd name="connsiteX3" fmla="*/ 63796 w 1904603"/>
              <a:gd name="connsiteY3" fmla="*/ 850605 h 1073889"/>
              <a:gd name="connsiteX4" fmla="*/ 42531 w 1904603"/>
              <a:gd name="connsiteY4" fmla="*/ 818707 h 1073889"/>
              <a:gd name="connsiteX5" fmla="*/ 31898 w 1904603"/>
              <a:gd name="connsiteY5" fmla="*/ 786810 h 1073889"/>
              <a:gd name="connsiteX6" fmla="*/ 10633 w 1904603"/>
              <a:gd name="connsiteY6" fmla="*/ 691117 h 1073889"/>
              <a:gd name="connsiteX7" fmla="*/ 0 w 1904603"/>
              <a:gd name="connsiteY7" fmla="*/ 574159 h 1073889"/>
              <a:gd name="connsiteX8" fmla="*/ 10633 w 1904603"/>
              <a:gd name="connsiteY8" fmla="*/ 531628 h 1073889"/>
              <a:gd name="connsiteX9" fmla="*/ 21265 w 1904603"/>
              <a:gd name="connsiteY9" fmla="*/ 372140 h 1073889"/>
              <a:gd name="connsiteX10" fmla="*/ 31898 w 1904603"/>
              <a:gd name="connsiteY10" fmla="*/ 318977 h 1073889"/>
              <a:gd name="connsiteX11" fmla="*/ 63796 w 1904603"/>
              <a:gd name="connsiteY11" fmla="*/ 212652 h 1073889"/>
              <a:gd name="connsiteX12" fmla="*/ 95693 w 1904603"/>
              <a:gd name="connsiteY12" fmla="*/ 148856 h 1073889"/>
              <a:gd name="connsiteX13" fmla="*/ 159489 w 1904603"/>
              <a:gd name="connsiteY13" fmla="*/ 106326 h 1073889"/>
              <a:gd name="connsiteX14" fmla="*/ 191386 w 1904603"/>
              <a:gd name="connsiteY14" fmla="*/ 85061 h 1073889"/>
              <a:gd name="connsiteX15" fmla="*/ 223284 w 1904603"/>
              <a:gd name="connsiteY15" fmla="*/ 74428 h 1073889"/>
              <a:gd name="connsiteX16" fmla="*/ 255182 w 1904603"/>
              <a:gd name="connsiteY16" fmla="*/ 53163 h 1073889"/>
              <a:gd name="connsiteX17" fmla="*/ 329610 w 1904603"/>
              <a:gd name="connsiteY17" fmla="*/ 31898 h 1073889"/>
              <a:gd name="connsiteX18" fmla="*/ 520996 w 1904603"/>
              <a:gd name="connsiteY18" fmla="*/ 10633 h 1073889"/>
              <a:gd name="connsiteX19" fmla="*/ 914400 w 1904603"/>
              <a:gd name="connsiteY19" fmla="*/ 0 h 1073889"/>
              <a:gd name="connsiteX20" fmla="*/ 1743740 w 1904603"/>
              <a:gd name="connsiteY20" fmla="*/ 106326 h 1073889"/>
              <a:gd name="connsiteX21" fmla="*/ 1850065 w 1904603"/>
              <a:gd name="connsiteY21" fmla="*/ 202019 h 1073889"/>
              <a:gd name="connsiteX22" fmla="*/ 1903228 w 1904603"/>
              <a:gd name="connsiteY22" fmla="*/ 680484 h 1073889"/>
              <a:gd name="connsiteX23" fmla="*/ 1881963 w 1904603"/>
              <a:gd name="connsiteY23" fmla="*/ 744279 h 1073889"/>
              <a:gd name="connsiteX24" fmla="*/ 1860698 w 1904603"/>
              <a:gd name="connsiteY24" fmla="*/ 765545 h 1073889"/>
              <a:gd name="connsiteX25" fmla="*/ 1775638 w 1904603"/>
              <a:gd name="connsiteY25" fmla="*/ 839972 h 1073889"/>
              <a:gd name="connsiteX26" fmla="*/ 1711842 w 1904603"/>
              <a:gd name="connsiteY26" fmla="*/ 882503 h 1073889"/>
              <a:gd name="connsiteX27" fmla="*/ 1679945 w 1904603"/>
              <a:gd name="connsiteY27" fmla="*/ 893135 h 1073889"/>
              <a:gd name="connsiteX28" fmla="*/ 1616149 w 1904603"/>
              <a:gd name="connsiteY28" fmla="*/ 935666 h 1073889"/>
              <a:gd name="connsiteX29" fmla="*/ 1488558 w 1904603"/>
              <a:gd name="connsiteY29" fmla="*/ 978196 h 1073889"/>
              <a:gd name="connsiteX30" fmla="*/ 1456661 w 1904603"/>
              <a:gd name="connsiteY30" fmla="*/ 988828 h 1073889"/>
              <a:gd name="connsiteX31" fmla="*/ 1424763 w 1904603"/>
              <a:gd name="connsiteY31" fmla="*/ 999461 h 1073889"/>
              <a:gd name="connsiteX32" fmla="*/ 1275907 w 1904603"/>
              <a:gd name="connsiteY32" fmla="*/ 1031359 h 1073889"/>
              <a:gd name="connsiteX33" fmla="*/ 1201479 w 1904603"/>
              <a:gd name="connsiteY33" fmla="*/ 1041991 h 1073889"/>
              <a:gd name="connsiteX34" fmla="*/ 914400 w 1904603"/>
              <a:gd name="connsiteY34" fmla="*/ 1063256 h 1073889"/>
              <a:gd name="connsiteX35" fmla="*/ 637954 w 1904603"/>
              <a:gd name="connsiteY35" fmla="*/ 1073889 h 1073889"/>
              <a:gd name="connsiteX36" fmla="*/ 233917 w 1904603"/>
              <a:gd name="connsiteY36" fmla="*/ 1063256 h 1073889"/>
              <a:gd name="connsiteX37" fmla="*/ 159489 w 1904603"/>
              <a:gd name="connsiteY37" fmla="*/ 1041991 h 1073889"/>
              <a:gd name="connsiteX38" fmla="*/ 148856 w 1904603"/>
              <a:gd name="connsiteY38" fmla="*/ 1020726 h 1073889"/>
              <a:gd name="connsiteX0" fmla="*/ 148856 w 1904603"/>
              <a:gd name="connsiteY0" fmla="*/ 1020726 h 1073889"/>
              <a:gd name="connsiteX1" fmla="*/ 95693 w 1904603"/>
              <a:gd name="connsiteY1" fmla="*/ 946298 h 1073889"/>
              <a:gd name="connsiteX2" fmla="*/ 74428 w 1904603"/>
              <a:gd name="connsiteY2" fmla="*/ 882503 h 1073889"/>
              <a:gd name="connsiteX3" fmla="*/ 63796 w 1904603"/>
              <a:gd name="connsiteY3" fmla="*/ 850605 h 1073889"/>
              <a:gd name="connsiteX4" fmla="*/ 42531 w 1904603"/>
              <a:gd name="connsiteY4" fmla="*/ 818707 h 1073889"/>
              <a:gd name="connsiteX5" fmla="*/ 31898 w 1904603"/>
              <a:gd name="connsiteY5" fmla="*/ 786810 h 1073889"/>
              <a:gd name="connsiteX6" fmla="*/ 10633 w 1904603"/>
              <a:gd name="connsiteY6" fmla="*/ 691117 h 1073889"/>
              <a:gd name="connsiteX7" fmla="*/ 0 w 1904603"/>
              <a:gd name="connsiteY7" fmla="*/ 574159 h 1073889"/>
              <a:gd name="connsiteX8" fmla="*/ 10633 w 1904603"/>
              <a:gd name="connsiteY8" fmla="*/ 531628 h 1073889"/>
              <a:gd name="connsiteX9" fmla="*/ 21265 w 1904603"/>
              <a:gd name="connsiteY9" fmla="*/ 372140 h 1073889"/>
              <a:gd name="connsiteX10" fmla="*/ 31898 w 1904603"/>
              <a:gd name="connsiteY10" fmla="*/ 318977 h 1073889"/>
              <a:gd name="connsiteX11" fmla="*/ 63796 w 1904603"/>
              <a:gd name="connsiteY11" fmla="*/ 212652 h 1073889"/>
              <a:gd name="connsiteX12" fmla="*/ 95693 w 1904603"/>
              <a:gd name="connsiteY12" fmla="*/ 148856 h 1073889"/>
              <a:gd name="connsiteX13" fmla="*/ 159489 w 1904603"/>
              <a:gd name="connsiteY13" fmla="*/ 106326 h 1073889"/>
              <a:gd name="connsiteX14" fmla="*/ 191386 w 1904603"/>
              <a:gd name="connsiteY14" fmla="*/ 85061 h 1073889"/>
              <a:gd name="connsiteX15" fmla="*/ 223284 w 1904603"/>
              <a:gd name="connsiteY15" fmla="*/ 74428 h 1073889"/>
              <a:gd name="connsiteX16" fmla="*/ 255182 w 1904603"/>
              <a:gd name="connsiteY16" fmla="*/ 53163 h 1073889"/>
              <a:gd name="connsiteX17" fmla="*/ 329610 w 1904603"/>
              <a:gd name="connsiteY17" fmla="*/ 31898 h 1073889"/>
              <a:gd name="connsiteX18" fmla="*/ 520996 w 1904603"/>
              <a:gd name="connsiteY18" fmla="*/ 10633 h 1073889"/>
              <a:gd name="connsiteX19" fmla="*/ 914400 w 1904603"/>
              <a:gd name="connsiteY19" fmla="*/ 0 h 1073889"/>
              <a:gd name="connsiteX20" fmla="*/ 1743740 w 1904603"/>
              <a:gd name="connsiteY20" fmla="*/ 106326 h 1073889"/>
              <a:gd name="connsiteX21" fmla="*/ 1850065 w 1904603"/>
              <a:gd name="connsiteY21" fmla="*/ 202019 h 1073889"/>
              <a:gd name="connsiteX22" fmla="*/ 1903228 w 1904603"/>
              <a:gd name="connsiteY22" fmla="*/ 680484 h 1073889"/>
              <a:gd name="connsiteX23" fmla="*/ 1881963 w 1904603"/>
              <a:gd name="connsiteY23" fmla="*/ 744279 h 1073889"/>
              <a:gd name="connsiteX24" fmla="*/ 1860698 w 1904603"/>
              <a:gd name="connsiteY24" fmla="*/ 765545 h 1073889"/>
              <a:gd name="connsiteX25" fmla="*/ 1711842 w 1904603"/>
              <a:gd name="connsiteY25" fmla="*/ 882503 h 1073889"/>
              <a:gd name="connsiteX26" fmla="*/ 1679945 w 1904603"/>
              <a:gd name="connsiteY26" fmla="*/ 893135 h 1073889"/>
              <a:gd name="connsiteX27" fmla="*/ 1616149 w 1904603"/>
              <a:gd name="connsiteY27" fmla="*/ 935666 h 1073889"/>
              <a:gd name="connsiteX28" fmla="*/ 1488558 w 1904603"/>
              <a:gd name="connsiteY28" fmla="*/ 978196 h 1073889"/>
              <a:gd name="connsiteX29" fmla="*/ 1456661 w 1904603"/>
              <a:gd name="connsiteY29" fmla="*/ 988828 h 1073889"/>
              <a:gd name="connsiteX30" fmla="*/ 1424763 w 1904603"/>
              <a:gd name="connsiteY30" fmla="*/ 999461 h 1073889"/>
              <a:gd name="connsiteX31" fmla="*/ 1275907 w 1904603"/>
              <a:gd name="connsiteY31" fmla="*/ 1031359 h 1073889"/>
              <a:gd name="connsiteX32" fmla="*/ 1201479 w 1904603"/>
              <a:gd name="connsiteY32" fmla="*/ 1041991 h 1073889"/>
              <a:gd name="connsiteX33" fmla="*/ 914400 w 1904603"/>
              <a:gd name="connsiteY33" fmla="*/ 1063256 h 1073889"/>
              <a:gd name="connsiteX34" fmla="*/ 637954 w 1904603"/>
              <a:gd name="connsiteY34" fmla="*/ 1073889 h 1073889"/>
              <a:gd name="connsiteX35" fmla="*/ 233917 w 1904603"/>
              <a:gd name="connsiteY35" fmla="*/ 1063256 h 1073889"/>
              <a:gd name="connsiteX36" fmla="*/ 159489 w 1904603"/>
              <a:gd name="connsiteY36" fmla="*/ 1041991 h 1073889"/>
              <a:gd name="connsiteX37" fmla="*/ 148856 w 1904603"/>
              <a:gd name="connsiteY37" fmla="*/ 1020726 h 1073889"/>
              <a:gd name="connsiteX0" fmla="*/ 148856 w 1904603"/>
              <a:gd name="connsiteY0" fmla="*/ 1020726 h 1073889"/>
              <a:gd name="connsiteX1" fmla="*/ 95693 w 1904603"/>
              <a:gd name="connsiteY1" fmla="*/ 946298 h 1073889"/>
              <a:gd name="connsiteX2" fmla="*/ 74428 w 1904603"/>
              <a:gd name="connsiteY2" fmla="*/ 882503 h 1073889"/>
              <a:gd name="connsiteX3" fmla="*/ 63796 w 1904603"/>
              <a:gd name="connsiteY3" fmla="*/ 850605 h 1073889"/>
              <a:gd name="connsiteX4" fmla="*/ 42531 w 1904603"/>
              <a:gd name="connsiteY4" fmla="*/ 818707 h 1073889"/>
              <a:gd name="connsiteX5" fmla="*/ 31898 w 1904603"/>
              <a:gd name="connsiteY5" fmla="*/ 786810 h 1073889"/>
              <a:gd name="connsiteX6" fmla="*/ 10633 w 1904603"/>
              <a:gd name="connsiteY6" fmla="*/ 691117 h 1073889"/>
              <a:gd name="connsiteX7" fmla="*/ 0 w 1904603"/>
              <a:gd name="connsiteY7" fmla="*/ 574159 h 1073889"/>
              <a:gd name="connsiteX8" fmla="*/ 10633 w 1904603"/>
              <a:gd name="connsiteY8" fmla="*/ 531628 h 1073889"/>
              <a:gd name="connsiteX9" fmla="*/ 21265 w 1904603"/>
              <a:gd name="connsiteY9" fmla="*/ 372140 h 1073889"/>
              <a:gd name="connsiteX10" fmla="*/ 31898 w 1904603"/>
              <a:gd name="connsiteY10" fmla="*/ 318977 h 1073889"/>
              <a:gd name="connsiteX11" fmla="*/ 63796 w 1904603"/>
              <a:gd name="connsiteY11" fmla="*/ 212652 h 1073889"/>
              <a:gd name="connsiteX12" fmla="*/ 95693 w 1904603"/>
              <a:gd name="connsiteY12" fmla="*/ 148856 h 1073889"/>
              <a:gd name="connsiteX13" fmla="*/ 159489 w 1904603"/>
              <a:gd name="connsiteY13" fmla="*/ 106326 h 1073889"/>
              <a:gd name="connsiteX14" fmla="*/ 191386 w 1904603"/>
              <a:gd name="connsiteY14" fmla="*/ 85061 h 1073889"/>
              <a:gd name="connsiteX15" fmla="*/ 223284 w 1904603"/>
              <a:gd name="connsiteY15" fmla="*/ 74428 h 1073889"/>
              <a:gd name="connsiteX16" fmla="*/ 255182 w 1904603"/>
              <a:gd name="connsiteY16" fmla="*/ 53163 h 1073889"/>
              <a:gd name="connsiteX17" fmla="*/ 329610 w 1904603"/>
              <a:gd name="connsiteY17" fmla="*/ 31898 h 1073889"/>
              <a:gd name="connsiteX18" fmla="*/ 520996 w 1904603"/>
              <a:gd name="connsiteY18" fmla="*/ 10633 h 1073889"/>
              <a:gd name="connsiteX19" fmla="*/ 914400 w 1904603"/>
              <a:gd name="connsiteY19" fmla="*/ 0 h 1073889"/>
              <a:gd name="connsiteX20" fmla="*/ 1743740 w 1904603"/>
              <a:gd name="connsiteY20" fmla="*/ 106326 h 1073889"/>
              <a:gd name="connsiteX21" fmla="*/ 1850065 w 1904603"/>
              <a:gd name="connsiteY21" fmla="*/ 202019 h 1073889"/>
              <a:gd name="connsiteX22" fmla="*/ 1903228 w 1904603"/>
              <a:gd name="connsiteY22" fmla="*/ 680484 h 1073889"/>
              <a:gd name="connsiteX23" fmla="*/ 1881963 w 1904603"/>
              <a:gd name="connsiteY23" fmla="*/ 744279 h 1073889"/>
              <a:gd name="connsiteX24" fmla="*/ 1860698 w 1904603"/>
              <a:gd name="connsiteY24" fmla="*/ 765545 h 1073889"/>
              <a:gd name="connsiteX25" fmla="*/ 1679945 w 1904603"/>
              <a:gd name="connsiteY25" fmla="*/ 893135 h 1073889"/>
              <a:gd name="connsiteX26" fmla="*/ 1616149 w 1904603"/>
              <a:gd name="connsiteY26" fmla="*/ 935666 h 1073889"/>
              <a:gd name="connsiteX27" fmla="*/ 1488558 w 1904603"/>
              <a:gd name="connsiteY27" fmla="*/ 978196 h 1073889"/>
              <a:gd name="connsiteX28" fmla="*/ 1456661 w 1904603"/>
              <a:gd name="connsiteY28" fmla="*/ 988828 h 1073889"/>
              <a:gd name="connsiteX29" fmla="*/ 1424763 w 1904603"/>
              <a:gd name="connsiteY29" fmla="*/ 999461 h 1073889"/>
              <a:gd name="connsiteX30" fmla="*/ 1275907 w 1904603"/>
              <a:gd name="connsiteY30" fmla="*/ 1031359 h 1073889"/>
              <a:gd name="connsiteX31" fmla="*/ 1201479 w 1904603"/>
              <a:gd name="connsiteY31" fmla="*/ 1041991 h 1073889"/>
              <a:gd name="connsiteX32" fmla="*/ 914400 w 1904603"/>
              <a:gd name="connsiteY32" fmla="*/ 1063256 h 1073889"/>
              <a:gd name="connsiteX33" fmla="*/ 637954 w 1904603"/>
              <a:gd name="connsiteY33" fmla="*/ 1073889 h 1073889"/>
              <a:gd name="connsiteX34" fmla="*/ 233917 w 1904603"/>
              <a:gd name="connsiteY34" fmla="*/ 1063256 h 1073889"/>
              <a:gd name="connsiteX35" fmla="*/ 159489 w 1904603"/>
              <a:gd name="connsiteY35" fmla="*/ 1041991 h 1073889"/>
              <a:gd name="connsiteX36" fmla="*/ 148856 w 1904603"/>
              <a:gd name="connsiteY36" fmla="*/ 1020726 h 1073889"/>
              <a:gd name="connsiteX0" fmla="*/ 148856 w 1908808"/>
              <a:gd name="connsiteY0" fmla="*/ 1020726 h 1073889"/>
              <a:gd name="connsiteX1" fmla="*/ 95693 w 1908808"/>
              <a:gd name="connsiteY1" fmla="*/ 946298 h 1073889"/>
              <a:gd name="connsiteX2" fmla="*/ 74428 w 1908808"/>
              <a:gd name="connsiteY2" fmla="*/ 882503 h 1073889"/>
              <a:gd name="connsiteX3" fmla="*/ 63796 w 1908808"/>
              <a:gd name="connsiteY3" fmla="*/ 850605 h 1073889"/>
              <a:gd name="connsiteX4" fmla="*/ 42531 w 1908808"/>
              <a:gd name="connsiteY4" fmla="*/ 818707 h 1073889"/>
              <a:gd name="connsiteX5" fmla="*/ 31898 w 1908808"/>
              <a:gd name="connsiteY5" fmla="*/ 786810 h 1073889"/>
              <a:gd name="connsiteX6" fmla="*/ 10633 w 1908808"/>
              <a:gd name="connsiteY6" fmla="*/ 691117 h 1073889"/>
              <a:gd name="connsiteX7" fmla="*/ 0 w 1908808"/>
              <a:gd name="connsiteY7" fmla="*/ 574159 h 1073889"/>
              <a:gd name="connsiteX8" fmla="*/ 10633 w 1908808"/>
              <a:gd name="connsiteY8" fmla="*/ 531628 h 1073889"/>
              <a:gd name="connsiteX9" fmla="*/ 21265 w 1908808"/>
              <a:gd name="connsiteY9" fmla="*/ 372140 h 1073889"/>
              <a:gd name="connsiteX10" fmla="*/ 31898 w 1908808"/>
              <a:gd name="connsiteY10" fmla="*/ 318977 h 1073889"/>
              <a:gd name="connsiteX11" fmla="*/ 63796 w 1908808"/>
              <a:gd name="connsiteY11" fmla="*/ 212652 h 1073889"/>
              <a:gd name="connsiteX12" fmla="*/ 95693 w 1908808"/>
              <a:gd name="connsiteY12" fmla="*/ 148856 h 1073889"/>
              <a:gd name="connsiteX13" fmla="*/ 159489 w 1908808"/>
              <a:gd name="connsiteY13" fmla="*/ 106326 h 1073889"/>
              <a:gd name="connsiteX14" fmla="*/ 191386 w 1908808"/>
              <a:gd name="connsiteY14" fmla="*/ 85061 h 1073889"/>
              <a:gd name="connsiteX15" fmla="*/ 223284 w 1908808"/>
              <a:gd name="connsiteY15" fmla="*/ 74428 h 1073889"/>
              <a:gd name="connsiteX16" fmla="*/ 255182 w 1908808"/>
              <a:gd name="connsiteY16" fmla="*/ 53163 h 1073889"/>
              <a:gd name="connsiteX17" fmla="*/ 329610 w 1908808"/>
              <a:gd name="connsiteY17" fmla="*/ 31898 h 1073889"/>
              <a:gd name="connsiteX18" fmla="*/ 520996 w 1908808"/>
              <a:gd name="connsiteY18" fmla="*/ 10633 h 1073889"/>
              <a:gd name="connsiteX19" fmla="*/ 914400 w 1908808"/>
              <a:gd name="connsiteY19" fmla="*/ 0 h 1073889"/>
              <a:gd name="connsiteX20" fmla="*/ 1743740 w 1908808"/>
              <a:gd name="connsiteY20" fmla="*/ 106326 h 1073889"/>
              <a:gd name="connsiteX21" fmla="*/ 1850065 w 1908808"/>
              <a:gd name="connsiteY21" fmla="*/ 202019 h 1073889"/>
              <a:gd name="connsiteX22" fmla="*/ 1903228 w 1908808"/>
              <a:gd name="connsiteY22" fmla="*/ 680484 h 1073889"/>
              <a:gd name="connsiteX23" fmla="*/ 1881963 w 1908808"/>
              <a:gd name="connsiteY23" fmla="*/ 744279 h 1073889"/>
              <a:gd name="connsiteX24" fmla="*/ 1679945 w 1908808"/>
              <a:gd name="connsiteY24" fmla="*/ 893135 h 1073889"/>
              <a:gd name="connsiteX25" fmla="*/ 1616149 w 1908808"/>
              <a:gd name="connsiteY25" fmla="*/ 935666 h 1073889"/>
              <a:gd name="connsiteX26" fmla="*/ 1488558 w 1908808"/>
              <a:gd name="connsiteY26" fmla="*/ 978196 h 1073889"/>
              <a:gd name="connsiteX27" fmla="*/ 1456661 w 1908808"/>
              <a:gd name="connsiteY27" fmla="*/ 988828 h 1073889"/>
              <a:gd name="connsiteX28" fmla="*/ 1424763 w 1908808"/>
              <a:gd name="connsiteY28" fmla="*/ 999461 h 1073889"/>
              <a:gd name="connsiteX29" fmla="*/ 1275907 w 1908808"/>
              <a:gd name="connsiteY29" fmla="*/ 1031359 h 1073889"/>
              <a:gd name="connsiteX30" fmla="*/ 1201479 w 1908808"/>
              <a:gd name="connsiteY30" fmla="*/ 1041991 h 1073889"/>
              <a:gd name="connsiteX31" fmla="*/ 914400 w 1908808"/>
              <a:gd name="connsiteY31" fmla="*/ 1063256 h 1073889"/>
              <a:gd name="connsiteX32" fmla="*/ 637954 w 1908808"/>
              <a:gd name="connsiteY32" fmla="*/ 1073889 h 1073889"/>
              <a:gd name="connsiteX33" fmla="*/ 233917 w 1908808"/>
              <a:gd name="connsiteY33" fmla="*/ 1063256 h 1073889"/>
              <a:gd name="connsiteX34" fmla="*/ 159489 w 1908808"/>
              <a:gd name="connsiteY34" fmla="*/ 1041991 h 1073889"/>
              <a:gd name="connsiteX35" fmla="*/ 148856 w 1908808"/>
              <a:gd name="connsiteY35" fmla="*/ 1020726 h 1073889"/>
              <a:gd name="connsiteX0" fmla="*/ 148856 w 1892184"/>
              <a:gd name="connsiteY0" fmla="*/ 1020726 h 1073889"/>
              <a:gd name="connsiteX1" fmla="*/ 95693 w 1892184"/>
              <a:gd name="connsiteY1" fmla="*/ 946298 h 1073889"/>
              <a:gd name="connsiteX2" fmla="*/ 74428 w 1892184"/>
              <a:gd name="connsiteY2" fmla="*/ 882503 h 1073889"/>
              <a:gd name="connsiteX3" fmla="*/ 63796 w 1892184"/>
              <a:gd name="connsiteY3" fmla="*/ 850605 h 1073889"/>
              <a:gd name="connsiteX4" fmla="*/ 42531 w 1892184"/>
              <a:gd name="connsiteY4" fmla="*/ 818707 h 1073889"/>
              <a:gd name="connsiteX5" fmla="*/ 31898 w 1892184"/>
              <a:gd name="connsiteY5" fmla="*/ 786810 h 1073889"/>
              <a:gd name="connsiteX6" fmla="*/ 10633 w 1892184"/>
              <a:gd name="connsiteY6" fmla="*/ 691117 h 1073889"/>
              <a:gd name="connsiteX7" fmla="*/ 0 w 1892184"/>
              <a:gd name="connsiteY7" fmla="*/ 574159 h 1073889"/>
              <a:gd name="connsiteX8" fmla="*/ 10633 w 1892184"/>
              <a:gd name="connsiteY8" fmla="*/ 531628 h 1073889"/>
              <a:gd name="connsiteX9" fmla="*/ 21265 w 1892184"/>
              <a:gd name="connsiteY9" fmla="*/ 372140 h 1073889"/>
              <a:gd name="connsiteX10" fmla="*/ 31898 w 1892184"/>
              <a:gd name="connsiteY10" fmla="*/ 318977 h 1073889"/>
              <a:gd name="connsiteX11" fmla="*/ 63796 w 1892184"/>
              <a:gd name="connsiteY11" fmla="*/ 212652 h 1073889"/>
              <a:gd name="connsiteX12" fmla="*/ 95693 w 1892184"/>
              <a:gd name="connsiteY12" fmla="*/ 148856 h 1073889"/>
              <a:gd name="connsiteX13" fmla="*/ 159489 w 1892184"/>
              <a:gd name="connsiteY13" fmla="*/ 106326 h 1073889"/>
              <a:gd name="connsiteX14" fmla="*/ 191386 w 1892184"/>
              <a:gd name="connsiteY14" fmla="*/ 85061 h 1073889"/>
              <a:gd name="connsiteX15" fmla="*/ 223284 w 1892184"/>
              <a:gd name="connsiteY15" fmla="*/ 74428 h 1073889"/>
              <a:gd name="connsiteX16" fmla="*/ 255182 w 1892184"/>
              <a:gd name="connsiteY16" fmla="*/ 53163 h 1073889"/>
              <a:gd name="connsiteX17" fmla="*/ 329610 w 1892184"/>
              <a:gd name="connsiteY17" fmla="*/ 31898 h 1073889"/>
              <a:gd name="connsiteX18" fmla="*/ 520996 w 1892184"/>
              <a:gd name="connsiteY18" fmla="*/ 10633 h 1073889"/>
              <a:gd name="connsiteX19" fmla="*/ 914400 w 1892184"/>
              <a:gd name="connsiteY19" fmla="*/ 0 h 1073889"/>
              <a:gd name="connsiteX20" fmla="*/ 1743740 w 1892184"/>
              <a:gd name="connsiteY20" fmla="*/ 106326 h 1073889"/>
              <a:gd name="connsiteX21" fmla="*/ 1850065 w 1892184"/>
              <a:gd name="connsiteY21" fmla="*/ 202019 h 1073889"/>
              <a:gd name="connsiteX22" fmla="*/ 1881963 w 1892184"/>
              <a:gd name="connsiteY22" fmla="*/ 744279 h 1073889"/>
              <a:gd name="connsiteX23" fmla="*/ 1679945 w 1892184"/>
              <a:gd name="connsiteY23" fmla="*/ 893135 h 1073889"/>
              <a:gd name="connsiteX24" fmla="*/ 1616149 w 1892184"/>
              <a:gd name="connsiteY24" fmla="*/ 935666 h 1073889"/>
              <a:gd name="connsiteX25" fmla="*/ 1488558 w 1892184"/>
              <a:gd name="connsiteY25" fmla="*/ 978196 h 1073889"/>
              <a:gd name="connsiteX26" fmla="*/ 1456661 w 1892184"/>
              <a:gd name="connsiteY26" fmla="*/ 988828 h 1073889"/>
              <a:gd name="connsiteX27" fmla="*/ 1424763 w 1892184"/>
              <a:gd name="connsiteY27" fmla="*/ 999461 h 1073889"/>
              <a:gd name="connsiteX28" fmla="*/ 1275907 w 1892184"/>
              <a:gd name="connsiteY28" fmla="*/ 1031359 h 1073889"/>
              <a:gd name="connsiteX29" fmla="*/ 1201479 w 1892184"/>
              <a:gd name="connsiteY29" fmla="*/ 1041991 h 1073889"/>
              <a:gd name="connsiteX30" fmla="*/ 914400 w 1892184"/>
              <a:gd name="connsiteY30" fmla="*/ 1063256 h 1073889"/>
              <a:gd name="connsiteX31" fmla="*/ 637954 w 1892184"/>
              <a:gd name="connsiteY31" fmla="*/ 1073889 h 1073889"/>
              <a:gd name="connsiteX32" fmla="*/ 233917 w 1892184"/>
              <a:gd name="connsiteY32" fmla="*/ 1063256 h 1073889"/>
              <a:gd name="connsiteX33" fmla="*/ 159489 w 1892184"/>
              <a:gd name="connsiteY33" fmla="*/ 1041991 h 1073889"/>
              <a:gd name="connsiteX34" fmla="*/ 148856 w 1892184"/>
              <a:gd name="connsiteY34" fmla="*/ 1020726 h 1073889"/>
              <a:gd name="connsiteX0" fmla="*/ 148856 w 1896749"/>
              <a:gd name="connsiteY0" fmla="*/ 1020726 h 1073889"/>
              <a:gd name="connsiteX1" fmla="*/ 95693 w 1896749"/>
              <a:gd name="connsiteY1" fmla="*/ 946298 h 1073889"/>
              <a:gd name="connsiteX2" fmla="*/ 74428 w 1896749"/>
              <a:gd name="connsiteY2" fmla="*/ 882503 h 1073889"/>
              <a:gd name="connsiteX3" fmla="*/ 63796 w 1896749"/>
              <a:gd name="connsiteY3" fmla="*/ 850605 h 1073889"/>
              <a:gd name="connsiteX4" fmla="*/ 42531 w 1896749"/>
              <a:gd name="connsiteY4" fmla="*/ 818707 h 1073889"/>
              <a:gd name="connsiteX5" fmla="*/ 31898 w 1896749"/>
              <a:gd name="connsiteY5" fmla="*/ 786810 h 1073889"/>
              <a:gd name="connsiteX6" fmla="*/ 10633 w 1896749"/>
              <a:gd name="connsiteY6" fmla="*/ 691117 h 1073889"/>
              <a:gd name="connsiteX7" fmla="*/ 0 w 1896749"/>
              <a:gd name="connsiteY7" fmla="*/ 574159 h 1073889"/>
              <a:gd name="connsiteX8" fmla="*/ 10633 w 1896749"/>
              <a:gd name="connsiteY8" fmla="*/ 531628 h 1073889"/>
              <a:gd name="connsiteX9" fmla="*/ 21265 w 1896749"/>
              <a:gd name="connsiteY9" fmla="*/ 372140 h 1073889"/>
              <a:gd name="connsiteX10" fmla="*/ 31898 w 1896749"/>
              <a:gd name="connsiteY10" fmla="*/ 318977 h 1073889"/>
              <a:gd name="connsiteX11" fmla="*/ 63796 w 1896749"/>
              <a:gd name="connsiteY11" fmla="*/ 212652 h 1073889"/>
              <a:gd name="connsiteX12" fmla="*/ 95693 w 1896749"/>
              <a:gd name="connsiteY12" fmla="*/ 148856 h 1073889"/>
              <a:gd name="connsiteX13" fmla="*/ 159489 w 1896749"/>
              <a:gd name="connsiteY13" fmla="*/ 106326 h 1073889"/>
              <a:gd name="connsiteX14" fmla="*/ 191386 w 1896749"/>
              <a:gd name="connsiteY14" fmla="*/ 85061 h 1073889"/>
              <a:gd name="connsiteX15" fmla="*/ 223284 w 1896749"/>
              <a:gd name="connsiteY15" fmla="*/ 74428 h 1073889"/>
              <a:gd name="connsiteX16" fmla="*/ 255182 w 1896749"/>
              <a:gd name="connsiteY16" fmla="*/ 53163 h 1073889"/>
              <a:gd name="connsiteX17" fmla="*/ 329610 w 1896749"/>
              <a:gd name="connsiteY17" fmla="*/ 31898 h 1073889"/>
              <a:gd name="connsiteX18" fmla="*/ 520996 w 1896749"/>
              <a:gd name="connsiteY18" fmla="*/ 10633 h 1073889"/>
              <a:gd name="connsiteX19" fmla="*/ 914400 w 1896749"/>
              <a:gd name="connsiteY19" fmla="*/ 0 h 1073889"/>
              <a:gd name="connsiteX20" fmla="*/ 1743740 w 1896749"/>
              <a:gd name="connsiteY20" fmla="*/ 106326 h 1073889"/>
              <a:gd name="connsiteX21" fmla="*/ 1850065 w 1896749"/>
              <a:gd name="connsiteY21" fmla="*/ 202019 h 1073889"/>
              <a:gd name="connsiteX22" fmla="*/ 1881963 w 1896749"/>
              <a:gd name="connsiteY22" fmla="*/ 744279 h 1073889"/>
              <a:gd name="connsiteX23" fmla="*/ 1616149 w 1896749"/>
              <a:gd name="connsiteY23" fmla="*/ 935666 h 1073889"/>
              <a:gd name="connsiteX24" fmla="*/ 1488558 w 1896749"/>
              <a:gd name="connsiteY24" fmla="*/ 978196 h 1073889"/>
              <a:gd name="connsiteX25" fmla="*/ 1456661 w 1896749"/>
              <a:gd name="connsiteY25" fmla="*/ 988828 h 1073889"/>
              <a:gd name="connsiteX26" fmla="*/ 1424763 w 1896749"/>
              <a:gd name="connsiteY26" fmla="*/ 999461 h 1073889"/>
              <a:gd name="connsiteX27" fmla="*/ 1275907 w 1896749"/>
              <a:gd name="connsiteY27" fmla="*/ 1031359 h 1073889"/>
              <a:gd name="connsiteX28" fmla="*/ 1201479 w 1896749"/>
              <a:gd name="connsiteY28" fmla="*/ 1041991 h 1073889"/>
              <a:gd name="connsiteX29" fmla="*/ 914400 w 1896749"/>
              <a:gd name="connsiteY29" fmla="*/ 1063256 h 1073889"/>
              <a:gd name="connsiteX30" fmla="*/ 637954 w 1896749"/>
              <a:gd name="connsiteY30" fmla="*/ 1073889 h 1073889"/>
              <a:gd name="connsiteX31" fmla="*/ 233917 w 1896749"/>
              <a:gd name="connsiteY31" fmla="*/ 1063256 h 1073889"/>
              <a:gd name="connsiteX32" fmla="*/ 159489 w 1896749"/>
              <a:gd name="connsiteY32" fmla="*/ 1041991 h 1073889"/>
              <a:gd name="connsiteX33" fmla="*/ 148856 w 1896749"/>
              <a:gd name="connsiteY33" fmla="*/ 1020726 h 1073889"/>
              <a:gd name="connsiteX0" fmla="*/ 148856 w 1906021"/>
              <a:gd name="connsiteY0" fmla="*/ 1020726 h 1073889"/>
              <a:gd name="connsiteX1" fmla="*/ 95693 w 1906021"/>
              <a:gd name="connsiteY1" fmla="*/ 946298 h 1073889"/>
              <a:gd name="connsiteX2" fmla="*/ 74428 w 1906021"/>
              <a:gd name="connsiteY2" fmla="*/ 882503 h 1073889"/>
              <a:gd name="connsiteX3" fmla="*/ 63796 w 1906021"/>
              <a:gd name="connsiteY3" fmla="*/ 850605 h 1073889"/>
              <a:gd name="connsiteX4" fmla="*/ 42531 w 1906021"/>
              <a:gd name="connsiteY4" fmla="*/ 818707 h 1073889"/>
              <a:gd name="connsiteX5" fmla="*/ 31898 w 1906021"/>
              <a:gd name="connsiteY5" fmla="*/ 786810 h 1073889"/>
              <a:gd name="connsiteX6" fmla="*/ 10633 w 1906021"/>
              <a:gd name="connsiteY6" fmla="*/ 691117 h 1073889"/>
              <a:gd name="connsiteX7" fmla="*/ 0 w 1906021"/>
              <a:gd name="connsiteY7" fmla="*/ 574159 h 1073889"/>
              <a:gd name="connsiteX8" fmla="*/ 10633 w 1906021"/>
              <a:gd name="connsiteY8" fmla="*/ 531628 h 1073889"/>
              <a:gd name="connsiteX9" fmla="*/ 21265 w 1906021"/>
              <a:gd name="connsiteY9" fmla="*/ 372140 h 1073889"/>
              <a:gd name="connsiteX10" fmla="*/ 31898 w 1906021"/>
              <a:gd name="connsiteY10" fmla="*/ 318977 h 1073889"/>
              <a:gd name="connsiteX11" fmla="*/ 63796 w 1906021"/>
              <a:gd name="connsiteY11" fmla="*/ 212652 h 1073889"/>
              <a:gd name="connsiteX12" fmla="*/ 95693 w 1906021"/>
              <a:gd name="connsiteY12" fmla="*/ 148856 h 1073889"/>
              <a:gd name="connsiteX13" fmla="*/ 159489 w 1906021"/>
              <a:gd name="connsiteY13" fmla="*/ 106326 h 1073889"/>
              <a:gd name="connsiteX14" fmla="*/ 191386 w 1906021"/>
              <a:gd name="connsiteY14" fmla="*/ 85061 h 1073889"/>
              <a:gd name="connsiteX15" fmla="*/ 223284 w 1906021"/>
              <a:gd name="connsiteY15" fmla="*/ 74428 h 1073889"/>
              <a:gd name="connsiteX16" fmla="*/ 255182 w 1906021"/>
              <a:gd name="connsiteY16" fmla="*/ 53163 h 1073889"/>
              <a:gd name="connsiteX17" fmla="*/ 329610 w 1906021"/>
              <a:gd name="connsiteY17" fmla="*/ 31898 h 1073889"/>
              <a:gd name="connsiteX18" fmla="*/ 520996 w 1906021"/>
              <a:gd name="connsiteY18" fmla="*/ 10633 h 1073889"/>
              <a:gd name="connsiteX19" fmla="*/ 914400 w 1906021"/>
              <a:gd name="connsiteY19" fmla="*/ 0 h 1073889"/>
              <a:gd name="connsiteX20" fmla="*/ 1743740 w 1906021"/>
              <a:gd name="connsiteY20" fmla="*/ 106326 h 1073889"/>
              <a:gd name="connsiteX21" fmla="*/ 1850065 w 1906021"/>
              <a:gd name="connsiteY21" fmla="*/ 202019 h 1073889"/>
              <a:gd name="connsiteX22" fmla="*/ 1881963 w 1906021"/>
              <a:gd name="connsiteY22" fmla="*/ 744279 h 1073889"/>
              <a:gd name="connsiteX23" fmla="*/ 1488558 w 1906021"/>
              <a:gd name="connsiteY23" fmla="*/ 978196 h 1073889"/>
              <a:gd name="connsiteX24" fmla="*/ 1456661 w 1906021"/>
              <a:gd name="connsiteY24" fmla="*/ 988828 h 1073889"/>
              <a:gd name="connsiteX25" fmla="*/ 1424763 w 1906021"/>
              <a:gd name="connsiteY25" fmla="*/ 999461 h 1073889"/>
              <a:gd name="connsiteX26" fmla="*/ 1275907 w 1906021"/>
              <a:gd name="connsiteY26" fmla="*/ 1031359 h 1073889"/>
              <a:gd name="connsiteX27" fmla="*/ 1201479 w 1906021"/>
              <a:gd name="connsiteY27" fmla="*/ 1041991 h 1073889"/>
              <a:gd name="connsiteX28" fmla="*/ 914400 w 1906021"/>
              <a:gd name="connsiteY28" fmla="*/ 1063256 h 1073889"/>
              <a:gd name="connsiteX29" fmla="*/ 637954 w 1906021"/>
              <a:gd name="connsiteY29" fmla="*/ 1073889 h 1073889"/>
              <a:gd name="connsiteX30" fmla="*/ 233917 w 1906021"/>
              <a:gd name="connsiteY30" fmla="*/ 1063256 h 1073889"/>
              <a:gd name="connsiteX31" fmla="*/ 159489 w 1906021"/>
              <a:gd name="connsiteY31" fmla="*/ 1041991 h 1073889"/>
              <a:gd name="connsiteX32" fmla="*/ 148856 w 1906021"/>
              <a:gd name="connsiteY32" fmla="*/ 1020726 h 1073889"/>
              <a:gd name="connsiteX0" fmla="*/ 148856 w 1908355"/>
              <a:gd name="connsiteY0" fmla="*/ 1020726 h 1073889"/>
              <a:gd name="connsiteX1" fmla="*/ 95693 w 1908355"/>
              <a:gd name="connsiteY1" fmla="*/ 946298 h 1073889"/>
              <a:gd name="connsiteX2" fmla="*/ 74428 w 1908355"/>
              <a:gd name="connsiteY2" fmla="*/ 882503 h 1073889"/>
              <a:gd name="connsiteX3" fmla="*/ 63796 w 1908355"/>
              <a:gd name="connsiteY3" fmla="*/ 850605 h 1073889"/>
              <a:gd name="connsiteX4" fmla="*/ 42531 w 1908355"/>
              <a:gd name="connsiteY4" fmla="*/ 818707 h 1073889"/>
              <a:gd name="connsiteX5" fmla="*/ 31898 w 1908355"/>
              <a:gd name="connsiteY5" fmla="*/ 786810 h 1073889"/>
              <a:gd name="connsiteX6" fmla="*/ 10633 w 1908355"/>
              <a:gd name="connsiteY6" fmla="*/ 691117 h 1073889"/>
              <a:gd name="connsiteX7" fmla="*/ 0 w 1908355"/>
              <a:gd name="connsiteY7" fmla="*/ 574159 h 1073889"/>
              <a:gd name="connsiteX8" fmla="*/ 10633 w 1908355"/>
              <a:gd name="connsiteY8" fmla="*/ 531628 h 1073889"/>
              <a:gd name="connsiteX9" fmla="*/ 21265 w 1908355"/>
              <a:gd name="connsiteY9" fmla="*/ 372140 h 1073889"/>
              <a:gd name="connsiteX10" fmla="*/ 31898 w 1908355"/>
              <a:gd name="connsiteY10" fmla="*/ 318977 h 1073889"/>
              <a:gd name="connsiteX11" fmla="*/ 63796 w 1908355"/>
              <a:gd name="connsiteY11" fmla="*/ 212652 h 1073889"/>
              <a:gd name="connsiteX12" fmla="*/ 95693 w 1908355"/>
              <a:gd name="connsiteY12" fmla="*/ 148856 h 1073889"/>
              <a:gd name="connsiteX13" fmla="*/ 159489 w 1908355"/>
              <a:gd name="connsiteY13" fmla="*/ 106326 h 1073889"/>
              <a:gd name="connsiteX14" fmla="*/ 191386 w 1908355"/>
              <a:gd name="connsiteY14" fmla="*/ 85061 h 1073889"/>
              <a:gd name="connsiteX15" fmla="*/ 223284 w 1908355"/>
              <a:gd name="connsiteY15" fmla="*/ 74428 h 1073889"/>
              <a:gd name="connsiteX16" fmla="*/ 255182 w 1908355"/>
              <a:gd name="connsiteY16" fmla="*/ 53163 h 1073889"/>
              <a:gd name="connsiteX17" fmla="*/ 329610 w 1908355"/>
              <a:gd name="connsiteY17" fmla="*/ 31898 h 1073889"/>
              <a:gd name="connsiteX18" fmla="*/ 520996 w 1908355"/>
              <a:gd name="connsiteY18" fmla="*/ 10633 h 1073889"/>
              <a:gd name="connsiteX19" fmla="*/ 914400 w 1908355"/>
              <a:gd name="connsiteY19" fmla="*/ 0 h 1073889"/>
              <a:gd name="connsiteX20" fmla="*/ 1743740 w 1908355"/>
              <a:gd name="connsiteY20" fmla="*/ 106326 h 1073889"/>
              <a:gd name="connsiteX21" fmla="*/ 1850065 w 1908355"/>
              <a:gd name="connsiteY21" fmla="*/ 202019 h 1073889"/>
              <a:gd name="connsiteX22" fmla="*/ 1881963 w 1908355"/>
              <a:gd name="connsiteY22" fmla="*/ 744279 h 1073889"/>
              <a:gd name="connsiteX23" fmla="*/ 1456661 w 1908355"/>
              <a:gd name="connsiteY23" fmla="*/ 988828 h 1073889"/>
              <a:gd name="connsiteX24" fmla="*/ 1424763 w 1908355"/>
              <a:gd name="connsiteY24" fmla="*/ 999461 h 1073889"/>
              <a:gd name="connsiteX25" fmla="*/ 1275907 w 1908355"/>
              <a:gd name="connsiteY25" fmla="*/ 1031359 h 1073889"/>
              <a:gd name="connsiteX26" fmla="*/ 1201479 w 1908355"/>
              <a:gd name="connsiteY26" fmla="*/ 1041991 h 1073889"/>
              <a:gd name="connsiteX27" fmla="*/ 914400 w 1908355"/>
              <a:gd name="connsiteY27" fmla="*/ 1063256 h 1073889"/>
              <a:gd name="connsiteX28" fmla="*/ 637954 w 1908355"/>
              <a:gd name="connsiteY28" fmla="*/ 1073889 h 1073889"/>
              <a:gd name="connsiteX29" fmla="*/ 233917 w 1908355"/>
              <a:gd name="connsiteY29" fmla="*/ 1063256 h 1073889"/>
              <a:gd name="connsiteX30" fmla="*/ 159489 w 1908355"/>
              <a:gd name="connsiteY30" fmla="*/ 1041991 h 1073889"/>
              <a:gd name="connsiteX31" fmla="*/ 148856 w 1908355"/>
              <a:gd name="connsiteY31" fmla="*/ 1020726 h 1073889"/>
              <a:gd name="connsiteX0" fmla="*/ 148856 w 1910692"/>
              <a:gd name="connsiteY0" fmla="*/ 1020726 h 1073889"/>
              <a:gd name="connsiteX1" fmla="*/ 95693 w 1910692"/>
              <a:gd name="connsiteY1" fmla="*/ 946298 h 1073889"/>
              <a:gd name="connsiteX2" fmla="*/ 74428 w 1910692"/>
              <a:gd name="connsiteY2" fmla="*/ 882503 h 1073889"/>
              <a:gd name="connsiteX3" fmla="*/ 63796 w 1910692"/>
              <a:gd name="connsiteY3" fmla="*/ 850605 h 1073889"/>
              <a:gd name="connsiteX4" fmla="*/ 42531 w 1910692"/>
              <a:gd name="connsiteY4" fmla="*/ 818707 h 1073889"/>
              <a:gd name="connsiteX5" fmla="*/ 31898 w 1910692"/>
              <a:gd name="connsiteY5" fmla="*/ 786810 h 1073889"/>
              <a:gd name="connsiteX6" fmla="*/ 10633 w 1910692"/>
              <a:gd name="connsiteY6" fmla="*/ 691117 h 1073889"/>
              <a:gd name="connsiteX7" fmla="*/ 0 w 1910692"/>
              <a:gd name="connsiteY7" fmla="*/ 574159 h 1073889"/>
              <a:gd name="connsiteX8" fmla="*/ 10633 w 1910692"/>
              <a:gd name="connsiteY8" fmla="*/ 531628 h 1073889"/>
              <a:gd name="connsiteX9" fmla="*/ 21265 w 1910692"/>
              <a:gd name="connsiteY9" fmla="*/ 372140 h 1073889"/>
              <a:gd name="connsiteX10" fmla="*/ 31898 w 1910692"/>
              <a:gd name="connsiteY10" fmla="*/ 318977 h 1073889"/>
              <a:gd name="connsiteX11" fmla="*/ 63796 w 1910692"/>
              <a:gd name="connsiteY11" fmla="*/ 212652 h 1073889"/>
              <a:gd name="connsiteX12" fmla="*/ 95693 w 1910692"/>
              <a:gd name="connsiteY12" fmla="*/ 148856 h 1073889"/>
              <a:gd name="connsiteX13" fmla="*/ 159489 w 1910692"/>
              <a:gd name="connsiteY13" fmla="*/ 106326 h 1073889"/>
              <a:gd name="connsiteX14" fmla="*/ 191386 w 1910692"/>
              <a:gd name="connsiteY14" fmla="*/ 85061 h 1073889"/>
              <a:gd name="connsiteX15" fmla="*/ 223284 w 1910692"/>
              <a:gd name="connsiteY15" fmla="*/ 74428 h 1073889"/>
              <a:gd name="connsiteX16" fmla="*/ 255182 w 1910692"/>
              <a:gd name="connsiteY16" fmla="*/ 53163 h 1073889"/>
              <a:gd name="connsiteX17" fmla="*/ 329610 w 1910692"/>
              <a:gd name="connsiteY17" fmla="*/ 31898 h 1073889"/>
              <a:gd name="connsiteX18" fmla="*/ 520996 w 1910692"/>
              <a:gd name="connsiteY18" fmla="*/ 10633 h 1073889"/>
              <a:gd name="connsiteX19" fmla="*/ 914400 w 1910692"/>
              <a:gd name="connsiteY19" fmla="*/ 0 h 1073889"/>
              <a:gd name="connsiteX20" fmla="*/ 1743740 w 1910692"/>
              <a:gd name="connsiteY20" fmla="*/ 106326 h 1073889"/>
              <a:gd name="connsiteX21" fmla="*/ 1850065 w 1910692"/>
              <a:gd name="connsiteY21" fmla="*/ 202019 h 1073889"/>
              <a:gd name="connsiteX22" fmla="*/ 1881963 w 1910692"/>
              <a:gd name="connsiteY22" fmla="*/ 744279 h 1073889"/>
              <a:gd name="connsiteX23" fmla="*/ 1424763 w 1910692"/>
              <a:gd name="connsiteY23" fmla="*/ 999461 h 1073889"/>
              <a:gd name="connsiteX24" fmla="*/ 1275907 w 1910692"/>
              <a:gd name="connsiteY24" fmla="*/ 1031359 h 1073889"/>
              <a:gd name="connsiteX25" fmla="*/ 1201479 w 1910692"/>
              <a:gd name="connsiteY25" fmla="*/ 1041991 h 1073889"/>
              <a:gd name="connsiteX26" fmla="*/ 914400 w 1910692"/>
              <a:gd name="connsiteY26" fmla="*/ 1063256 h 1073889"/>
              <a:gd name="connsiteX27" fmla="*/ 637954 w 1910692"/>
              <a:gd name="connsiteY27" fmla="*/ 1073889 h 1073889"/>
              <a:gd name="connsiteX28" fmla="*/ 233917 w 1910692"/>
              <a:gd name="connsiteY28" fmla="*/ 1063256 h 1073889"/>
              <a:gd name="connsiteX29" fmla="*/ 159489 w 1910692"/>
              <a:gd name="connsiteY29" fmla="*/ 1041991 h 1073889"/>
              <a:gd name="connsiteX30" fmla="*/ 148856 w 1910692"/>
              <a:gd name="connsiteY30" fmla="*/ 1020726 h 1073889"/>
              <a:gd name="connsiteX0" fmla="*/ 148856 w 1921632"/>
              <a:gd name="connsiteY0" fmla="*/ 1020726 h 1073889"/>
              <a:gd name="connsiteX1" fmla="*/ 95693 w 1921632"/>
              <a:gd name="connsiteY1" fmla="*/ 946298 h 1073889"/>
              <a:gd name="connsiteX2" fmla="*/ 74428 w 1921632"/>
              <a:gd name="connsiteY2" fmla="*/ 882503 h 1073889"/>
              <a:gd name="connsiteX3" fmla="*/ 63796 w 1921632"/>
              <a:gd name="connsiteY3" fmla="*/ 850605 h 1073889"/>
              <a:gd name="connsiteX4" fmla="*/ 42531 w 1921632"/>
              <a:gd name="connsiteY4" fmla="*/ 818707 h 1073889"/>
              <a:gd name="connsiteX5" fmla="*/ 31898 w 1921632"/>
              <a:gd name="connsiteY5" fmla="*/ 786810 h 1073889"/>
              <a:gd name="connsiteX6" fmla="*/ 10633 w 1921632"/>
              <a:gd name="connsiteY6" fmla="*/ 691117 h 1073889"/>
              <a:gd name="connsiteX7" fmla="*/ 0 w 1921632"/>
              <a:gd name="connsiteY7" fmla="*/ 574159 h 1073889"/>
              <a:gd name="connsiteX8" fmla="*/ 10633 w 1921632"/>
              <a:gd name="connsiteY8" fmla="*/ 531628 h 1073889"/>
              <a:gd name="connsiteX9" fmla="*/ 21265 w 1921632"/>
              <a:gd name="connsiteY9" fmla="*/ 372140 h 1073889"/>
              <a:gd name="connsiteX10" fmla="*/ 31898 w 1921632"/>
              <a:gd name="connsiteY10" fmla="*/ 318977 h 1073889"/>
              <a:gd name="connsiteX11" fmla="*/ 63796 w 1921632"/>
              <a:gd name="connsiteY11" fmla="*/ 212652 h 1073889"/>
              <a:gd name="connsiteX12" fmla="*/ 95693 w 1921632"/>
              <a:gd name="connsiteY12" fmla="*/ 148856 h 1073889"/>
              <a:gd name="connsiteX13" fmla="*/ 159489 w 1921632"/>
              <a:gd name="connsiteY13" fmla="*/ 106326 h 1073889"/>
              <a:gd name="connsiteX14" fmla="*/ 191386 w 1921632"/>
              <a:gd name="connsiteY14" fmla="*/ 85061 h 1073889"/>
              <a:gd name="connsiteX15" fmla="*/ 223284 w 1921632"/>
              <a:gd name="connsiteY15" fmla="*/ 74428 h 1073889"/>
              <a:gd name="connsiteX16" fmla="*/ 255182 w 1921632"/>
              <a:gd name="connsiteY16" fmla="*/ 53163 h 1073889"/>
              <a:gd name="connsiteX17" fmla="*/ 329610 w 1921632"/>
              <a:gd name="connsiteY17" fmla="*/ 31898 h 1073889"/>
              <a:gd name="connsiteX18" fmla="*/ 520996 w 1921632"/>
              <a:gd name="connsiteY18" fmla="*/ 10633 h 1073889"/>
              <a:gd name="connsiteX19" fmla="*/ 914400 w 1921632"/>
              <a:gd name="connsiteY19" fmla="*/ 0 h 1073889"/>
              <a:gd name="connsiteX20" fmla="*/ 1743740 w 1921632"/>
              <a:gd name="connsiteY20" fmla="*/ 106326 h 1073889"/>
              <a:gd name="connsiteX21" fmla="*/ 1850065 w 1921632"/>
              <a:gd name="connsiteY21" fmla="*/ 202019 h 1073889"/>
              <a:gd name="connsiteX22" fmla="*/ 1881963 w 1921632"/>
              <a:gd name="connsiteY22" fmla="*/ 744279 h 1073889"/>
              <a:gd name="connsiteX23" fmla="*/ 1275907 w 1921632"/>
              <a:gd name="connsiteY23" fmla="*/ 1031359 h 1073889"/>
              <a:gd name="connsiteX24" fmla="*/ 1201479 w 1921632"/>
              <a:gd name="connsiteY24" fmla="*/ 1041991 h 1073889"/>
              <a:gd name="connsiteX25" fmla="*/ 914400 w 1921632"/>
              <a:gd name="connsiteY25" fmla="*/ 1063256 h 1073889"/>
              <a:gd name="connsiteX26" fmla="*/ 637954 w 1921632"/>
              <a:gd name="connsiteY26" fmla="*/ 1073889 h 1073889"/>
              <a:gd name="connsiteX27" fmla="*/ 233917 w 1921632"/>
              <a:gd name="connsiteY27" fmla="*/ 1063256 h 1073889"/>
              <a:gd name="connsiteX28" fmla="*/ 159489 w 1921632"/>
              <a:gd name="connsiteY28" fmla="*/ 1041991 h 1073889"/>
              <a:gd name="connsiteX29" fmla="*/ 148856 w 1921632"/>
              <a:gd name="connsiteY29" fmla="*/ 1020726 h 1073889"/>
              <a:gd name="connsiteX0" fmla="*/ 148856 w 1927116"/>
              <a:gd name="connsiteY0" fmla="*/ 1020726 h 1073889"/>
              <a:gd name="connsiteX1" fmla="*/ 95693 w 1927116"/>
              <a:gd name="connsiteY1" fmla="*/ 946298 h 1073889"/>
              <a:gd name="connsiteX2" fmla="*/ 74428 w 1927116"/>
              <a:gd name="connsiteY2" fmla="*/ 882503 h 1073889"/>
              <a:gd name="connsiteX3" fmla="*/ 63796 w 1927116"/>
              <a:gd name="connsiteY3" fmla="*/ 850605 h 1073889"/>
              <a:gd name="connsiteX4" fmla="*/ 42531 w 1927116"/>
              <a:gd name="connsiteY4" fmla="*/ 818707 h 1073889"/>
              <a:gd name="connsiteX5" fmla="*/ 31898 w 1927116"/>
              <a:gd name="connsiteY5" fmla="*/ 786810 h 1073889"/>
              <a:gd name="connsiteX6" fmla="*/ 10633 w 1927116"/>
              <a:gd name="connsiteY6" fmla="*/ 691117 h 1073889"/>
              <a:gd name="connsiteX7" fmla="*/ 0 w 1927116"/>
              <a:gd name="connsiteY7" fmla="*/ 574159 h 1073889"/>
              <a:gd name="connsiteX8" fmla="*/ 10633 w 1927116"/>
              <a:gd name="connsiteY8" fmla="*/ 531628 h 1073889"/>
              <a:gd name="connsiteX9" fmla="*/ 21265 w 1927116"/>
              <a:gd name="connsiteY9" fmla="*/ 372140 h 1073889"/>
              <a:gd name="connsiteX10" fmla="*/ 31898 w 1927116"/>
              <a:gd name="connsiteY10" fmla="*/ 318977 h 1073889"/>
              <a:gd name="connsiteX11" fmla="*/ 63796 w 1927116"/>
              <a:gd name="connsiteY11" fmla="*/ 212652 h 1073889"/>
              <a:gd name="connsiteX12" fmla="*/ 95693 w 1927116"/>
              <a:gd name="connsiteY12" fmla="*/ 148856 h 1073889"/>
              <a:gd name="connsiteX13" fmla="*/ 159489 w 1927116"/>
              <a:gd name="connsiteY13" fmla="*/ 106326 h 1073889"/>
              <a:gd name="connsiteX14" fmla="*/ 191386 w 1927116"/>
              <a:gd name="connsiteY14" fmla="*/ 85061 h 1073889"/>
              <a:gd name="connsiteX15" fmla="*/ 223284 w 1927116"/>
              <a:gd name="connsiteY15" fmla="*/ 74428 h 1073889"/>
              <a:gd name="connsiteX16" fmla="*/ 255182 w 1927116"/>
              <a:gd name="connsiteY16" fmla="*/ 53163 h 1073889"/>
              <a:gd name="connsiteX17" fmla="*/ 329610 w 1927116"/>
              <a:gd name="connsiteY17" fmla="*/ 31898 h 1073889"/>
              <a:gd name="connsiteX18" fmla="*/ 520996 w 1927116"/>
              <a:gd name="connsiteY18" fmla="*/ 10633 h 1073889"/>
              <a:gd name="connsiteX19" fmla="*/ 914400 w 1927116"/>
              <a:gd name="connsiteY19" fmla="*/ 0 h 1073889"/>
              <a:gd name="connsiteX20" fmla="*/ 1743740 w 1927116"/>
              <a:gd name="connsiteY20" fmla="*/ 106326 h 1073889"/>
              <a:gd name="connsiteX21" fmla="*/ 1850065 w 1927116"/>
              <a:gd name="connsiteY21" fmla="*/ 202019 h 1073889"/>
              <a:gd name="connsiteX22" fmla="*/ 1881963 w 1927116"/>
              <a:gd name="connsiteY22" fmla="*/ 744279 h 1073889"/>
              <a:gd name="connsiteX23" fmla="*/ 1201479 w 1927116"/>
              <a:gd name="connsiteY23" fmla="*/ 1041991 h 1073889"/>
              <a:gd name="connsiteX24" fmla="*/ 914400 w 1927116"/>
              <a:gd name="connsiteY24" fmla="*/ 1063256 h 1073889"/>
              <a:gd name="connsiteX25" fmla="*/ 637954 w 1927116"/>
              <a:gd name="connsiteY25" fmla="*/ 1073889 h 1073889"/>
              <a:gd name="connsiteX26" fmla="*/ 233917 w 1927116"/>
              <a:gd name="connsiteY26" fmla="*/ 1063256 h 1073889"/>
              <a:gd name="connsiteX27" fmla="*/ 159489 w 1927116"/>
              <a:gd name="connsiteY27" fmla="*/ 1041991 h 1073889"/>
              <a:gd name="connsiteX28" fmla="*/ 148856 w 1927116"/>
              <a:gd name="connsiteY28" fmla="*/ 1020726 h 1073889"/>
              <a:gd name="connsiteX0" fmla="*/ 148856 w 1901950"/>
              <a:gd name="connsiteY0" fmla="*/ 1020726 h 1073889"/>
              <a:gd name="connsiteX1" fmla="*/ 95693 w 1901950"/>
              <a:gd name="connsiteY1" fmla="*/ 946298 h 1073889"/>
              <a:gd name="connsiteX2" fmla="*/ 74428 w 1901950"/>
              <a:gd name="connsiteY2" fmla="*/ 882503 h 1073889"/>
              <a:gd name="connsiteX3" fmla="*/ 63796 w 1901950"/>
              <a:gd name="connsiteY3" fmla="*/ 850605 h 1073889"/>
              <a:gd name="connsiteX4" fmla="*/ 42531 w 1901950"/>
              <a:gd name="connsiteY4" fmla="*/ 818707 h 1073889"/>
              <a:gd name="connsiteX5" fmla="*/ 31898 w 1901950"/>
              <a:gd name="connsiteY5" fmla="*/ 786810 h 1073889"/>
              <a:gd name="connsiteX6" fmla="*/ 10633 w 1901950"/>
              <a:gd name="connsiteY6" fmla="*/ 691117 h 1073889"/>
              <a:gd name="connsiteX7" fmla="*/ 0 w 1901950"/>
              <a:gd name="connsiteY7" fmla="*/ 574159 h 1073889"/>
              <a:gd name="connsiteX8" fmla="*/ 10633 w 1901950"/>
              <a:gd name="connsiteY8" fmla="*/ 531628 h 1073889"/>
              <a:gd name="connsiteX9" fmla="*/ 21265 w 1901950"/>
              <a:gd name="connsiteY9" fmla="*/ 372140 h 1073889"/>
              <a:gd name="connsiteX10" fmla="*/ 31898 w 1901950"/>
              <a:gd name="connsiteY10" fmla="*/ 318977 h 1073889"/>
              <a:gd name="connsiteX11" fmla="*/ 63796 w 1901950"/>
              <a:gd name="connsiteY11" fmla="*/ 212652 h 1073889"/>
              <a:gd name="connsiteX12" fmla="*/ 95693 w 1901950"/>
              <a:gd name="connsiteY12" fmla="*/ 148856 h 1073889"/>
              <a:gd name="connsiteX13" fmla="*/ 159489 w 1901950"/>
              <a:gd name="connsiteY13" fmla="*/ 106326 h 1073889"/>
              <a:gd name="connsiteX14" fmla="*/ 191386 w 1901950"/>
              <a:gd name="connsiteY14" fmla="*/ 85061 h 1073889"/>
              <a:gd name="connsiteX15" fmla="*/ 223284 w 1901950"/>
              <a:gd name="connsiteY15" fmla="*/ 74428 h 1073889"/>
              <a:gd name="connsiteX16" fmla="*/ 255182 w 1901950"/>
              <a:gd name="connsiteY16" fmla="*/ 53163 h 1073889"/>
              <a:gd name="connsiteX17" fmla="*/ 329610 w 1901950"/>
              <a:gd name="connsiteY17" fmla="*/ 31898 h 1073889"/>
              <a:gd name="connsiteX18" fmla="*/ 520996 w 1901950"/>
              <a:gd name="connsiteY18" fmla="*/ 10633 h 1073889"/>
              <a:gd name="connsiteX19" fmla="*/ 914400 w 1901950"/>
              <a:gd name="connsiteY19" fmla="*/ 0 h 1073889"/>
              <a:gd name="connsiteX20" fmla="*/ 1743740 w 1901950"/>
              <a:gd name="connsiteY20" fmla="*/ 106326 h 1073889"/>
              <a:gd name="connsiteX21" fmla="*/ 1850065 w 1901950"/>
              <a:gd name="connsiteY21" fmla="*/ 202019 h 1073889"/>
              <a:gd name="connsiteX22" fmla="*/ 1881963 w 1901950"/>
              <a:gd name="connsiteY22" fmla="*/ 744279 h 1073889"/>
              <a:gd name="connsiteX23" fmla="*/ 1544379 w 1901950"/>
              <a:gd name="connsiteY23" fmla="*/ 1021209 h 1073889"/>
              <a:gd name="connsiteX24" fmla="*/ 914400 w 1901950"/>
              <a:gd name="connsiteY24" fmla="*/ 1063256 h 1073889"/>
              <a:gd name="connsiteX25" fmla="*/ 637954 w 1901950"/>
              <a:gd name="connsiteY25" fmla="*/ 1073889 h 1073889"/>
              <a:gd name="connsiteX26" fmla="*/ 233917 w 1901950"/>
              <a:gd name="connsiteY26" fmla="*/ 1063256 h 1073889"/>
              <a:gd name="connsiteX27" fmla="*/ 159489 w 1901950"/>
              <a:gd name="connsiteY27" fmla="*/ 1041991 h 1073889"/>
              <a:gd name="connsiteX28" fmla="*/ 148856 w 1901950"/>
              <a:gd name="connsiteY28" fmla="*/ 1020726 h 1073889"/>
              <a:gd name="connsiteX0" fmla="*/ 148856 w 1901950"/>
              <a:gd name="connsiteY0" fmla="*/ 1020726 h 1073889"/>
              <a:gd name="connsiteX1" fmla="*/ 95693 w 1901950"/>
              <a:gd name="connsiteY1" fmla="*/ 946298 h 1073889"/>
              <a:gd name="connsiteX2" fmla="*/ 74428 w 1901950"/>
              <a:gd name="connsiteY2" fmla="*/ 882503 h 1073889"/>
              <a:gd name="connsiteX3" fmla="*/ 63796 w 1901950"/>
              <a:gd name="connsiteY3" fmla="*/ 850605 h 1073889"/>
              <a:gd name="connsiteX4" fmla="*/ 42531 w 1901950"/>
              <a:gd name="connsiteY4" fmla="*/ 818707 h 1073889"/>
              <a:gd name="connsiteX5" fmla="*/ 31898 w 1901950"/>
              <a:gd name="connsiteY5" fmla="*/ 786810 h 1073889"/>
              <a:gd name="connsiteX6" fmla="*/ 10633 w 1901950"/>
              <a:gd name="connsiteY6" fmla="*/ 691117 h 1073889"/>
              <a:gd name="connsiteX7" fmla="*/ 0 w 1901950"/>
              <a:gd name="connsiteY7" fmla="*/ 574159 h 1073889"/>
              <a:gd name="connsiteX8" fmla="*/ 10633 w 1901950"/>
              <a:gd name="connsiteY8" fmla="*/ 531628 h 1073889"/>
              <a:gd name="connsiteX9" fmla="*/ 21265 w 1901950"/>
              <a:gd name="connsiteY9" fmla="*/ 372140 h 1073889"/>
              <a:gd name="connsiteX10" fmla="*/ 31898 w 1901950"/>
              <a:gd name="connsiteY10" fmla="*/ 318977 h 1073889"/>
              <a:gd name="connsiteX11" fmla="*/ 63796 w 1901950"/>
              <a:gd name="connsiteY11" fmla="*/ 212652 h 1073889"/>
              <a:gd name="connsiteX12" fmla="*/ 95693 w 1901950"/>
              <a:gd name="connsiteY12" fmla="*/ 148856 h 1073889"/>
              <a:gd name="connsiteX13" fmla="*/ 159489 w 1901950"/>
              <a:gd name="connsiteY13" fmla="*/ 106326 h 1073889"/>
              <a:gd name="connsiteX14" fmla="*/ 191386 w 1901950"/>
              <a:gd name="connsiteY14" fmla="*/ 85061 h 1073889"/>
              <a:gd name="connsiteX15" fmla="*/ 223284 w 1901950"/>
              <a:gd name="connsiteY15" fmla="*/ 74428 h 1073889"/>
              <a:gd name="connsiteX16" fmla="*/ 255182 w 1901950"/>
              <a:gd name="connsiteY16" fmla="*/ 53163 h 1073889"/>
              <a:gd name="connsiteX17" fmla="*/ 329610 w 1901950"/>
              <a:gd name="connsiteY17" fmla="*/ 31898 h 1073889"/>
              <a:gd name="connsiteX18" fmla="*/ 520996 w 1901950"/>
              <a:gd name="connsiteY18" fmla="*/ 10633 h 1073889"/>
              <a:gd name="connsiteX19" fmla="*/ 914400 w 1901950"/>
              <a:gd name="connsiteY19" fmla="*/ 0 h 1073889"/>
              <a:gd name="connsiteX20" fmla="*/ 1743740 w 1901950"/>
              <a:gd name="connsiteY20" fmla="*/ 106326 h 1073889"/>
              <a:gd name="connsiteX21" fmla="*/ 1850065 w 1901950"/>
              <a:gd name="connsiteY21" fmla="*/ 202019 h 1073889"/>
              <a:gd name="connsiteX22" fmla="*/ 1881963 w 1901950"/>
              <a:gd name="connsiteY22" fmla="*/ 744279 h 1073889"/>
              <a:gd name="connsiteX23" fmla="*/ 1544379 w 1901950"/>
              <a:gd name="connsiteY23" fmla="*/ 1021209 h 1073889"/>
              <a:gd name="connsiteX24" fmla="*/ 637954 w 1901950"/>
              <a:gd name="connsiteY24" fmla="*/ 1073889 h 1073889"/>
              <a:gd name="connsiteX25" fmla="*/ 233917 w 1901950"/>
              <a:gd name="connsiteY25" fmla="*/ 1063256 h 1073889"/>
              <a:gd name="connsiteX26" fmla="*/ 159489 w 1901950"/>
              <a:gd name="connsiteY26" fmla="*/ 1041991 h 1073889"/>
              <a:gd name="connsiteX27" fmla="*/ 148856 w 1901950"/>
              <a:gd name="connsiteY27" fmla="*/ 1020726 h 1073889"/>
              <a:gd name="connsiteX0" fmla="*/ 148856 w 1901950"/>
              <a:gd name="connsiteY0" fmla="*/ 1020726 h 1063256"/>
              <a:gd name="connsiteX1" fmla="*/ 95693 w 1901950"/>
              <a:gd name="connsiteY1" fmla="*/ 946298 h 1063256"/>
              <a:gd name="connsiteX2" fmla="*/ 74428 w 1901950"/>
              <a:gd name="connsiteY2" fmla="*/ 882503 h 1063256"/>
              <a:gd name="connsiteX3" fmla="*/ 63796 w 1901950"/>
              <a:gd name="connsiteY3" fmla="*/ 850605 h 1063256"/>
              <a:gd name="connsiteX4" fmla="*/ 42531 w 1901950"/>
              <a:gd name="connsiteY4" fmla="*/ 818707 h 1063256"/>
              <a:gd name="connsiteX5" fmla="*/ 31898 w 1901950"/>
              <a:gd name="connsiteY5" fmla="*/ 786810 h 1063256"/>
              <a:gd name="connsiteX6" fmla="*/ 10633 w 1901950"/>
              <a:gd name="connsiteY6" fmla="*/ 691117 h 1063256"/>
              <a:gd name="connsiteX7" fmla="*/ 0 w 1901950"/>
              <a:gd name="connsiteY7" fmla="*/ 574159 h 1063256"/>
              <a:gd name="connsiteX8" fmla="*/ 10633 w 1901950"/>
              <a:gd name="connsiteY8" fmla="*/ 531628 h 1063256"/>
              <a:gd name="connsiteX9" fmla="*/ 21265 w 1901950"/>
              <a:gd name="connsiteY9" fmla="*/ 372140 h 1063256"/>
              <a:gd name="connsiteX10" fmla="*/ 31898 w 1901950"/>
              <a:gd name="connsiteY10" fmla="*/ 318977 h 1063256"/>
              <a:gd name="connsiteX11" fmla="*/ 63796 w 1901950"/>
              <a:gd name="connsiteY11" fmla="*/ 212652 h 1063256"/>
              <a:gd name="connsiteX12" fmla="*/ 95693 w 1901950"/>
              <a:gd name="connsiteY12" fmla="*/ 148856 h 1063256"/>
              <a:gd name="connsiteX13" fmla="*/ 159489 w 1901950"/>
              <a:gd name="connsiteY13" fmla="*/ 106326 h 1063256"/>
              <a:gd name="connsiteX14" fmla="*/ 191386 w 1901950"/>
              <a:gd name="connsiteY14" fmla="*/ 85061 h 1063256"/>
              <a:gd name="connsiteX15" fmla="*/ 223284 w 1901950"/>
              <a:gd name="connsiteY15" fmla="*/ 74428 h 1063256"/>
              <a:gd name="connsiteX16" fmla="*/ 255182 w 1901950"/>
              <a:gd name="connsiteY16" fmla="*/ 53163 h 1063256"/>
              <a:gd name="connsiteX17" fmla="*/ 329610 w 1901950"/>
              <a:gd name="connsiteY17" fmla="*/ 31898 h 1063256"/>
              <a:gd name="connsiteX18" fmla="*/ 520996 w 1901950"/>
              <a:gd name="connsiteY18" fmla="*/ 10633 h 1063256"/>
              <a:gd name="connsiteX19" fmla="*/ 914400 w 1901950"/>
              <a:gd name="connsiteY19" fmla="*/ 0 h 1063256"/>
              <a:gd name="connsiteX20" fmla="*/ 1743740 w 1901950"/>
              <a:gd name="connsiteY20" fmla="*/ 106326 h 1063256"/>
              <a:gd name="connsiteX21" fmla="*/ 1850065 w 1901950"/>
              <a:gd name="connsiteY21" fmla="*/ 202019 h 1063256"/>
              <a:gd name="connsiteX22" fmla="*/ 1881963 w 1901950"/>
              <a:gd name="connsiteY22" fmla="*/ 744279 h 1063256"/>
              <a:gd name="connsiteX23" fmla="*/ 1544379 w 1901950"/>
              <a:gd name="connsiteY23" fmla="*/ 1021209 h 1063256"/>
              <a:gd name="connsiteX24" fmla="*/ 233917 w 1901950"/>
              <a:gd name="connsiteY24" fmla="*/ 1063256 h 1063256"/>
              <a:gd name="connsiteX25" fmla="*/ 159489 w 1901950"/>
              <a:gd name="connsiteY25" fmla="*/ 1041991 h 1063256"/>
              <a:gd name="connsiteX26" fmla="*/ 148856 w 1901950"/>
              <a:gd name="connsiteY26" fmla="*/ 1020726 h 1063256"/>
              <a:gd name="connsiteX0" fmla="*/ 159489 w 1901950"/>
              <a:gd name="connsiteY0" fmla="*/ 1041991 h 1063256"/>
              <a:gd name="connsiteX1" fmla="*/ 95693 w 1901950"/>
              <a:gd name="connsiteY1" fmla="*/ 946298 h 1063256"/>
              <a:gd name="connsiteX2" fmla="*/ 74428 w 1901950"/>
              <a:gd name="connsiteY2" fmla="*/ 882503 h 1063256"/>
              <a:gd name="connsiteX3" fmla="*/ 63796 w 1901950"/>
              <a:gd name="connsiteY3" fmla="*/ 850605 h 1063256"/>
              <a:gd name="connsiteX4" fmla="*/ 42531 w 1901950"/>
              <a:gd name="connsiteY4" fmla="*/ 818707 h 1063256"/>
              <a:gd name="connsiteX5" fmla="*/ 31898 w 1901950"/>
              <a:gd name="connsiteY5" fmla="*/ 786810 h 1063256"/>
              <a:gd name="connsiteX6" fmla="*/ 10633 w 1901950"/>
              <a:gd name="connsiteY6" fmla="*/ 691117 h 1063256"/>
              <a:gd name="connsiteX7" fmla="*/ 0 w 1901950"/>
              <a:gd name="connsiteY7" fmla="*/ 574159 h 1063256"/>
              <a:gd name="connsiteX8" fmla="*/ 10633 w 1901950"/>
              <a:gd name="connsiteY8" fmla="*/ 531628 h 1063256"/>
              <a:gd name="connsiteX9" fmla="*/ 21265 w 1901950"/>
              <a:gd name="connsiteY9" fmla="*/ 372140 h 1063256"/>
              <a:gd name="connsiteX10" fmla="*/ 31898 w 1901950"/>
              <a:gd name="connsiteY10" fmla="*/ 318977 h 1063256"/>
              <a:gd name="connsiteX11" fmla="*/ 63796 w 1901950"/>
              <a:gd name="connsiteY11" fmla="*/ 212652 h 1063256"/>
              <a:gd name="connsiteX12" fmla="*/ 95693 w 1901950"/>
              <a:gd name="connsiteY12" fmla="*/ 148856 h 1063256"/>
              <a:gd name="connsiteX13" fmla="*/ 159489 w 1901950"/>
              <a:gd name="connsiteY13" fmla="*/ 106326 h 1063256"/>
              <a:gd name="connsiteX14" fmla="*/ 191386 w 1901950"/>
              <a:gd name="connsiteY14" fmla="*/ 85061 h 1063256"/>
              <a:gd name="connsiteX15" fmla="*/ 223284 w 1901950"/>
              <a:gd name="connsiteY15" fmla="*/ 74428 h 1063256"/>
              <a:gd name="connsiteX16" fmla="*/ 255182 w 1901950"/>
              <a:gd name="connsiteY16" fmla="*/ 53163 h 1063256"/>
              <a:gd name="connsiteX17" fmla="*/ 329610 w 1901950"/>
              <a:gd name="connsiteY17" fmla="*/ 31898 h 1063256"/>
              <a:gd name="connsiteX18" fmla="*/ 520996 w 1901950"/>
              <a:gd name="connsiteY18" fmla="*/ 10633 h 1063256"/>
              <a:gd name="connsiteX19" fmla="*/ 914400 w 1901950"/>
              <a:gd name="connsiteY19" fmla="*/ 0 h 1063256"/>
              <a:gd name="connsiteX20" fmla="*/ 1743740 w 1901950"/>
              <a:gd name="connsiteY20" fmla="*/ 106326 h 1063256"/>
              <a:gd name="connsiteX21" fmla="*/ 1850065 w 1901950"/>
              <a:gd name="connsiteY21" fmla="*/ 202019 h 1063256"/>
              <a:gd name="connsiteX22" fmla="*/ 1881963 w 1901950"/>
              <a:gd name="connsiteY22" fmla="*/ 744279 h 1063256"/>
              <a:gd name="connsiteX23" fmla="*/ 1544379 w 1901950"/>
              <a:gd name="connsiteY23" fmla="*/ 1021209 h 1063256"/>
              <a:gd name="connsiteX24" fmla="*/ 233917 w 1901950"/>
              <a:gd name="connsiteY24" fmla="*/ 1063256 h 1063256"/>
              <a:gd name="connsiteX25" fmla="*/ 159489 w 1901950"/>
              <a:gd name="connsiteY25" fmla="*/ 1041991 h 1063256"/>
              <a:gd name="connsiteX0" fmla="*/ 159489 w 1901950"/>
              <a:gd name="connsiteY0" fmla="*/ 1041991 h 1054919"/>
              <a:gd name="connsiteX1" fmla="*/ 95693 w 1901950"/>
              <a:gd name="connsiteY1" fmla="*/ 946298 h 1054919"/>
              <a:gd name="connsiteX2" fmla="*/ 74428 w 1901950"/>
              <a:gd name="connsiteY2" fmla="*/ 882503 h 1054919"/>
              <a:gd name="connsiteX3" fmla="*/ 63796 w 1901950"/>
              <a:gd name="connsiteY3" fmla="*/ 850605 h 1054919"/>
              <a:gd name="connsiteX4" fmla="*/ 42531 w 1901950"/>
              <a:gd name="connsiteY4" fmla="*/ 818707 h 1054919"/>
              <a:gd name="connsiteX5" fmla="*/ 31898 w 1901950"/>
              <a:gd name="connsiteY5" fmla="*/ 786810 h 1054919"/>
              <a:gd name="connsiteX6" fmla="*/ 10633 w 1901950"/>
              <a:gd name="connsiteY6" fmla="*/ 691117 h 1054919"/>
              <a:gd name="connsiteX7" fmla="*/ 0 w 1901950"/>
              <a:gd name="connsiteY7" fmla="*/ 574159 h 1054919"/>
              <a:gd name="connsiteX8" fmla="*/ 10633 w 1901950"/>
              <a:gd name="connsiteY8" fmla="*/ 531628 h 1054919"/>
              <a:gd name="connsiteX9" fmla="*/ 21265 w 1901950"/>
              <a:gd name="connsiteY9" fmla="*/ 372140 h 1054919"/>
              <a:gd name="connsiteX10" fmla="*/ 31898 w 1901950"/>
              <a:gd name="connsiteY10" fmla="*/ 318977 h 1054919"/>
              <a:gd name="connsiteX11" fmla="*/ 63796 w 1901950"/>
              <a:gd name="connsiteY11" fmla="*/ 212652 h 1054919"/>
              <a:gd name="connsiteX12" fmla="*/ 95693 w 1901950"/>
              <a:gd name="connsiteY12" fmla="*/ 148856 h 1054919"/>
              <a:gd name="connsiteX13" fmla="*/ 159489 w 1901950"/>
              <a:gd name="connsiteY13" fmla="*/ 106326 h 1054919"/>
              <a:gd name="connsiteX14" fmla="*/ 191386 w 1901950"/>
              <a:gd name="connsiteY14" fmla="*/ 85061 h 1054919"/>
              <a:gd name="connsiteX15" fmla="*/ 223284 w 1901950"/>
              <a:gd name="connsiteY15" fmla="*/ 74428 h 1054919"/>
              <a:gd name="connsiteX16" fmla="*/ 255182 w 1901950"/>
              <a:gd name="connsiteY16" fmla="*/ 53163 h 1054919"/>
              <a:gd name="connsiteX17" fmla="*/ 329610 w 1901950"/>
              <a:gd name="connsiteY17" fmla="*/ 31898 h 1054919"/>
              <a:gd name="connsiteX18" fmla="*/ 520996 w 1901950"/>
              <a:gd name="connsiteY18" fmla="*/ 10633 h 1054919"/>
              <a:gd name="connsiteX19" fmla="*/ 914400 w 1901950"/>
              <a:gd name="connsiteY19" fmla="*/ 0 h 1054919"/>
              <a:gd name="connsiteX20" fmla="*/ 1743740 w 1901950"/>
              <a:gd name="connsiteY20" fmla="*/ 106326 h 1054919"/>
              <a:gd name="connsiteX21" fmla="*/ 1850065 w 1901950"/>
              <a:gd name="connsiteY21" fmla="*/ 202019 h 1054919"/>
              <a:gd name="connsiteX22" fmla="*/ 1881963 w 1901950"/>
              <a:gd name="connsiteY22" fmla="*/ 744279 h 1054919"/>
              <a:gd name="connsiteX23" fmla="*/ 1544379 w 1901950"/>
              <a:gd name="connsiteY23" fmla="*/ 1021209 h 1054919"/>
              <a:gd name="connsiteX24" fmla="*/ 159489 w 1901950"/>
              <a:gd name="connsiteY24" fmla="*/ 1041991 h 1054919"/>
              <a:gd name="connsiteX0" fmla="*/ 159489 w 1901950"/>
              <a:gd name="connsiteY0" fmla="*/ 1041991 h 1054919"/>
              <a:gd name="connsiteX1" fmla="*/ 74428 w 1901950"/>
              <a:gd name="connsiteY1" fmla="*/ 882503 h 1054919"/>
              <a:gd name="connsiteX2" fmla="*/ 63796 w 1901950"/>
              <a:gd name="connsiteY2" fmla="*/ 850605 h 1054919"/>
              <a:gd name="connsiteX3" fmla="*/ 42531 w 1901950"/>
              <a:gd name="connsiteY3" fmla="*/ 818707 h 1054919"/>
              <a:gd name="connsiteX4" fmla="*/ 31898 w 1901950"/>
              <a:gd name="connsiteY4" fmla="*/ 786810 h 1054919"/>
              <a:gd name="connsiteX5" fmla="*/ 10633 w 1901950"/>
              <a:gd name="connsiteY5" fmla="*/ 691117 h 1054919"/>
              <a:gd name="connsiteX6" fmla="*/ 0 w 1901950"/>
              <a:gd name="connsiteY6" fmla="*/ 574159 h 1054919"/>
              <a:gd name="connsiteX7" fmla="*/ 10633 w 1901950"/>
              <a:gd name="connsiteY7" fmla="*/ 531628 h 1054919"/>
              <a:gd name="connsiteX8" fmla="*/ 21265 w 1901950"/>
              <a:gd name="connsiteY8" fmla="*/ 372140 h 1054919"/>
              <a:gd name="connsiteX9" fmla="*/ 31898 w 1901950"/>
              <a:gd name="connsiteY9" fmla="*/ 318977 h 1054919"/>
              <a:gd name="connsiteX10" fmla="*/ 63796 w 1901950"/>
              <a:gd name="connsiteY10" fmla="*/ 212652 h 1054919"/>
              <a:gd name="connsiteX11" fmla="*/ 95693 w 1901950"/>
              <a:gd name="connsiteY11" fmla="*/ 148856 h 1054919"/>
              <a:gd name="connsiteX12" fmla="*/ 159489 w 1901950"/>
              <a:gd name="connsiteY12" fmla="*/ 106326 h 1054919"/>
              <a:gd name="connsiteX13" fmla="*/ 191386 w 1901950"/>
              <a:gd name="connsiteY13" fmla="*/ 85061 h 1054919"/>
              <a:gd name="connsiteX14" fmla="*/ 223284 w 1901950"/>
              <a:gd name="connsiteY14" fmla="*/ 74428 h 1054919"/>
              <a:gd name="connsiteX15" fmla="*/ 255182 w 1901950"/>
              <a:gd name="connsiteY15" fmla="*/ 53163 h 1054919"/>
              <a:gd name="connsiteX16" fmla="*/ 329610 w 1901950"/>
              <a:gd name="connsiteY16" fmla="*/ 31898 h 1054919"/>
              <a:gd name="connsiteX17" fmla="*/ 520996 w 1901950"/>
              <a:gd name="connsiteY17" fmla="*/ 10633 h 1054919"/>
              <a:gd name="connsiteX18" fmla="*/ 914400 w 1901950"/>
              <a:gd name="connsiteY18" fmla="*/ 0 h 1054919"/>
              <a:gd name="connsiteX19" fmla="*/ 1743740 w 1901950"/>
              <a:gd name="connsiteY19" fmla="*/ 106326 h 1054919"/>
              <a:gd name="connsiteX20" fmla="*/ 1850065 w 1901950"/>
              <a:gd name="connsiteY20" fmla="*/ 202019 h 1054919"/>
              <a:gd name="connsiteX21" fmla="*/ 1881963 w 1901950"/>
              <a:gd name="connsiteY21" fmla="*/ 744279 h 1054919"/>
              <a:gd name="connsiteX22" fmla="*/ 1544379 w 1901950"/>
              <a:gd name="connsiteY22" fmla="*/ 1021209 h 1054919"/>
              <a:gd name="connsiteX23" fmla="*/ 159489 w 1901950"/>
              <a:gd name="connsiteY23" fmla="*/ 1041991 h 1054919"/>
              <a:gd name="connsiteX0" fmla="*/ 159489 w 1901950"/>
              <a:gd name="connsiteY0" fmla="*/ 1041991 h 1054919"/>
              <a:gd name="connsiteX1" fmla="*/ 63796 w 1901950"/>
              <a:gd name="connsiteY1" fmla="*/ 850605 h 1054919"/>
              <a:gd name="connsiteX2" fmla="*/ 42531 w 1901950"/>
              <a:gd name="connsiteY2" fmla="*/ 818707 h 1054919"/>
              <a:gd name="connsiteX3" fmla="*/ 31898 w 1901950"/>
              <a:gd name="connsiteY3" fmla="*/ 786810 h 1054919"/>
              <a:gd name="connsiteX4" fmla="*/ 10633 w 1901950"/>
              <a:gd name="connsiteY4" fmla="*/ 691117 h 1054919"/>
              <a:gd name="connsiteX5" fmla="*/ 0 w 1901950"/>
              <a:gd name="connsiteY5" fmla="*/ 574159 h 1054919"/>
              <a:gd name="connsiteX6" fmla="*/ 10633 w 1901950"/>
              <a:gd name="connsiteY6" fmla="*/ 531628 h 1054919"/>
              <a:gd name="connsiteX7" fmla="*/ 21265 w 1901950"/>
              <a:gd name="connsiteY7" fmla="*/ 372140 h 1054919"/>
              <a:gd name="connsiteX8" fmla="*/ 31898 w 1901950"/>
              <a:gd name="connsiteY8" fmla="*/ 318977 h 1054919"/>
              <a:gd name="connsiteX9" fmla="*/ 63796 w 1901950"/>
              <a:gd name="connsiteY9" fmla="*/ 212652 h 1054919"/>
              <a:gd name="connsiteX10" fmla="*/ 95693 w 1901950"/>
              <a:gd name="connsiteY10" fmla="*/ 148856 h 1054919"/>
              <a:gd name="connsiteX11" fmla="*/ 159489 w 1901950"/>
              <a:gd name="connsiteY11" fmla="*/ 106326 h 1054919"/>
              <a:gd name="connsiteX12" fmla="*/ 191386 w 1901950"/>
              <a:gd name="connsiteY12" fmla="*/ 85061 h 1054919"/>
              <a:gd name="connsiteX13" fmla="*/ 223284 w 1901950"/>
              <a:gd name="connsiteY13" fmla="*/ 74428 h 1054919"/>
              <a:gd name="connsiteX14" fmla="*/ 255182 w 1901950"/>
              <a:gd name="connsiteY14" fmla="*/ 53163 h 1054919"/>
              <a:gd name="connsiteX15" fmla="*/ 329610 w 1901950"/>
              <a:gd name="connsiteY15" fmla="*/ 31898 h 1054919"/>
              <a:gd name="connsiteX16" fmla="*/ 520996 w 1901950"/>
              <a:gd name="connsiteY16" fmla="*/ 10633 h 1054919"/>
              <a:gd name="connsiteX17" fmla="*/ 914400 w 1901950"/>
              <a:gd name="connsiteY17" fmla="*/ 0 h 1054919"/>
              <a:gd name="connsiteX18" fmla="*/ 1743740 w 1901950"/>
              <a:gd name="connsiteY18" fmla="*/ 106326 h 1054919"/>
              <a:gd name="connsiteX19" fmla="*/ 1850065 w 1901950"/>
              <a:gd name="connsiteY19" fmla="*/ 202019 h 1054919"/>
              <a:gd name="connsiteX20" fmla="*/ 1881963 w 1901950"/>
              <a:gd name="connsiteY20" fmla="*/ 744279 h 1054919"/>
              <a:gd name="connsiteX21" fmla="*/ 1544379 w 1901950"/>
              <a:gd name="connsiteY21" fmla="*/ 1021209 h 1054919"/>
              <a:gd name="connsiteX22" fmla="*/ 159489 w 1901950"/>
              <a:gd name="connsiteY22" fmla="*/ 1041991 h 1054919"/>
              <a:gd name="connsiteX0" fmla="*/ 159489 w 1901950"/>
              <a:gd name="connsiteY0" fmla="*/ 1041991 h 1054919"/>
              <a:gd name="connsiteX1" fmla="*/ 42531 w 1901950"/>
              <a:gd name="connsiteY1" fmla="*/ 818707 h 1054919"/>
              <a:gd name="connsiteX2" fmla="*/ 31898 w 1901950"/>
              <a:gd name="connsiteY2" fmla="*/ 786810 h 1054919"/>
              <a:gd name="connsiteX3" fmla="*/ 10633 w 1901950"/>
              <a:gd name="connsiteY3" fmla="*/ 691117 h 1054919"/>
              <a:gd name="connsiteX4" fmla="*/ 0 w 1901950"/>
              <a:gd name="connsiteY4" fmla="*/ 574159 h 1054919"/>
              <a:gd name="connsiteX5" fmla="*/ 10633 w 1901950"/>
              <a:gd name="connsiteY5" fmla="*/ 531628 h 1054919"/>
              <a:gd name="connsiteX6" fmla="*/ 21265 w 1901950"/>
              <a:gd name="connsiteY6" fmla="*/ 372140 h 1054919"/>
              <a:gd name="connsiteX7" fmla="*/ 31898 w 1901950"/>
              <a:gd name="connsiteY7" fmla="*/ 318977 h 1054919"/>
              <a:gd name="connsiteX8" fmla="*/ 63796 w 1901950"/>
              <a:gd name="connsiteY8" fmla="*/ 212652 h 1054919"/>
              <a:gd name="connsiteX9" fmla="*/ 95693 w 1901950"/>
              <a:gd name="connsiteY9" fmla="*/ 148856 h 1054919"/>
              <a:gd name="connsiteX10" fmla="*/ 159489 w 1901950"/>
              <a:gd name="connsiteY10" fmla="*/ 106326 h 1054919"/>
              <a:gd name="connsiteX11" fmla="*/ 191386 w 1901950"/>
              <a:gd name="connsiteY11" fmla="*/ 85061 h 1054919"/>
              <a:gd name="connsiteX12" fmla="*/ 223284 w 1901950"/>
              <a:gd name="connsiteY12" fmla="*/ 74428 h 1054919"/>
              <a:gd name="connsiteX13" fmla="*/ 255182 w 1901950"/>
              <a:gd name="connsiteY13" fmla="*/ 53163 h 1054919"/>
              <a:gd name="connsiteX14" fmla="*/ 329610 w 1901950"/>
              <a:gd name="connsiteY14" fmla="*/ 31898 h 1054919"/>
              <a:gd name="connsiteX15" fmla="*/ 520996 w 1901950"/>
              <a:gd name="connsiteY15" fmla="*/ 10633 h 1054919"/>
              <a:gd name="connsiteX16" fmla="*/ 914400 w 1901950"/>
              <a:gd name="connsiteY16" fmla="*/ 0 h 1054919"/>
              <a:gd name="connsiteX17" fmla="*/ 1743740 w 1901950"/>
              <a:gd name="connsiteY17" fmla="*/ 106326 h 1054919"/>
              <a:gd name="connsiteX18" fmla="*/ 1850065 w 1901950"/>
              <a:gd name="connsiteY18" fmla="*/ 202019 h 1054919"/>
              <a:gd name="connsiteX19" fmla="*/ 1881963 w 1901950"/>
              <a:gd name="connsiteY19" fmla="*/ 744279 h 1054919"/>
              <a:gd name="connsiteX20" fmla="*/ 1544379 w 1901950"/>
              <a:gd name="connsiteY20" fmla="*/ 1021209 h 1054919"/>
              <a:gd name="connsiteX21" fmla="*/ 159489 w 1901950"/>
              <a:gd name="connsiteY21" fmla="*/ 1041991 h 1054919"/>
              <a:gd name="connsiteX0" fmla="*/ 159489 w 1901950"/>
              <a:gd name="connsiteY0" fmla="*/ 1041991 h 1054919"/>
              <a:gd name="connsiteX1" fmla="*/ 31898 w 1901950"/>
              <a:gd name="connsiteY1" fmla="*/ 786810 h 1054919"/>
              <a:gd name="connsiteX2" fmla="*/ 10633 w 1901950"/>
              <a:gd name="connsiteY2" fmla="*/ 691117 h 1054919"/>
              <a:gd name="connsiteX3" fmla="*/ 0 w 1901950"/>
              <a:gd name="connsiteY3" fmla="*/ 574159 h 1054919"/>
              <a:gd name="connsiteX4" fmla="*/ 10633 w 1901950"/>
              <a:gd name="connsiteY4" fmla="*/ 531628 h 1054919"/>
              <a:gd name="connsiteX5" fmla="*/ 21265 w 1901950"/>
              <a:gd name="connsiteY5" fmla="*/ 372140 h 1054919"/>
              <a:gd name="connsiteX6" fmla="*/ 31898 w 1901950"/>
              <a:gd name="connsiteY6" fmla="*/ 318977 h 1054919"/>
              <a:gd name="connsiteX7" fmla="*/ 63796 w 1901950"/>
              <a:gd name="connsiteY7" fmla="*/ 212652 h 1054919"/>
              <a:gd name="connsiteX8" fmla="*/ 95693 w 1901950"/>
              <a:gd name="connsiteY8" fmla="*/ 148856 h 1054919"/>
              <a:gd name="connsiteX9" fmla="*/ 159489 w 1901950"/>
              <a:gd name="connsiteY9" fmla="*/ 106326 h 1054919"/>
              <a:gd name="connsiteX10" fmla="*/ 191386 w 1901950"/>
              <a:gd name="connsiteY10" fmla="*/ 85061 h 1054919"/>
              <a:gd name="connsiteX11" fmla="*/ 223284 w 1901950"/>
              <a:gd name="connsiteY11" fmla="*/ 74428 h 1054919"/>
              <a:gd name="connsiteX12" fmla="*/ 255182 w 1901950"/>
              <a:gd name="connsiteY12" fmla="*/ 53163 h 1054919"/>
              <a:gd name="connsiteX13" fmla="*/ 329610 w 1901950"/>
              <a:gd name="connsiteY13" fmla="*/ 31898 h 1054919"/>
              <a:gd name="connsiteX14" fmla="*/ 520996 w 1901950"/>
              <a:gd name="connsiteY14" fmla="*/ 10633 h 1054919"/>
              <a:gd name="connsiteX15" fmla="*/ 914400 w 1901950"/>
              <a:gd name="connsiteY15" fmla="*/ 0 h 1054919"/>
              <a:gd name="connsiteX16" fmla="*/ 1743740 w 1901950"/>
              <a:gd name="connsiteY16" fmla="*/ 106326 h 1054919"/>
              <a:gd name="connsiteX17" fmla="*/ 1850065 w 1901950"/>
              <a:gd name="connsiteY17" fmla="*/ 202019 h 1054919"/>
              <a:gd name="connsiteX18" fmla="*/ 1881963 w 1901950"/>
              <a:gd name="connsiteY18" fmla="*/ 744279 h 1054919"/>
              <a:gd name="connsiteX19" fmla="*/ 1544379 w 1901950"/>
              <a:gd name="connsiteY19" fmla="*/ 1021209 h 1054919"/>
              <a:gd name="connsiteX20" fmla="*/ 159489 w 1901950"/>
              <a:gd name="connsiteY20" fmla="*/ 1041991 h 1054919"/>
              <a:gd name="connsiteX0" fmla="*/ 160420 w 1902881"/>
              <a:gd name="connsiteY0" fmla="*/ 1041991 h 1054919"/>
              <a:gd name="connsiteX1" fmla="*/ 11564 w 1902881"/>
              <a:gd name="connsiteY1" fmla="*/ 691117 h 1054919"/>
              <a:gd name="connsiteX2" fmla="*/ 931 w 1902881"/>
              <a:gd name="connsiteY2" fmla="*/ 574159 h 1054919"/>
              <a:gd name="connsiteX3" fmla="*/ 11564 w 1902881"/>
              <a:gd name="connsiteY3" fmla="*/ 531628 h 1054919"/>
              <a:gd name="connsiteX4" fmla="*/ 22196 w 1902881"/>
              <a:gd name="connsiteY4" fmla="*/ 372140 h 1054919"/>
              <a:gd name="connsiteX5" fmla="*/ 32829 w 1902881"/>
              <a:gd name="connsiteY5" fmla="*/ 318977 h 1054919"/>
              <a:gd name="connsiteX6" fmla="*/ 64727 w 1902881"/>
              <a:gd name="connsiteY6" fmla="*/ 212652 h 1054919"/>
              <a:gd name="connsiteX7" fmla="*/ 96624 w 1902881"/>
              <a:gd name="connsiteY7" fmla="*/ 148856 h 1054919"/>
              <a:gd name="connsiteX8" fmla="*/ 160420 w 1902881"/>
              <a:gd name="connsiteY8" fmla="*/ 106326 h 1054919"/>
              <a:gd name="connsiteX9" fmla="*/ 192317 w 1902881"/>
              <a:gd name="connsiteY9" fmla="*/ 85061 h 1054919"/>
              <a:gd name="connsiteX10" fmla="*/ 224215 w 1902881"/>
              <a:gd name="connsiteY10" fmla="*/ 74428 h 1054919"/>
              <a:gd name="connsiteX11" fmla="*/ 256113 w 1902881"/>
              <a:gd name="connsiteY11" fmla="*/ 53163 h 1054919"/>
              <a:gd name="connsiteX12" fmla="*/ 330541 w 1902881"/>
              <a:gd name="connsiteY12" fmla="*/ 31898 h 1054919"/>
              <a:gd name="connsiteX13" fmla="*/ 521927 w 1902881"/>
              <a:gd name="connsiteY13" fmla="*/ 10633 h 1054919"/>
              <a:gd name="connsiteX14" fmla="*/ 915331 w 1902881"/>
              <a:gd name="connsiteY14" fmla="*/ 0 h 1054919"/>
              <a:gd name="connsiteX15" fmla="*/ 1744671 w 1902881"/>
              <a:gd name="connsiteY15" fmla="*/ 106326 h 1054919"/>
              <a:gd name="connsiteX16" fmla="*/ 1850996 w 1902881"/>
              <a:gd name="connsiteY16" fmla="*/ 202019 h 1054919"/>
              <a:gd name="connsiteX17" fmla="*/ 1882894 w 1902881"/>
              <a:gd name="connsiteY17" fmla="*/ 744279 h 1054919"/>
              <a:gd name="connsiteX18" fmla="*/ 1545310 w 1902881"/>
              <a:gd name="connsiteY18" fmla="*/ 1021209 h 1054919"/>
              <a:gd name="connsiteX19" fmla="*/ 160420 w 1902881"/>
              <a:gd name="connsiteY19" fmla="*/ 1041991 h 1054919"/>
              <a:gd name="connsiteX0" fmla="*/ 168536 w 1910997"/>
              <a:gd name="connsiteY0" fmla="*/ 1041991 h 1054919"/>
              <a:gd name="connsiteX1" fmla="*/ 9047 w 1910997"/>
              <a:gd name="connsiteY1" fmla="*/ 574159 h 1054919"/>
              <a:gd name="connsiteX2" fmla="*/ 19680 w 1910997"/>
              <a:gd name="connsiteY2" fmla="*/ 531628 h 1054919"/>
              <a:gd name="connsiteX3" fmla="*/ 30312 w 1910997"/>
              <a:gd name="connsiteY3" fmla="*/ 372140 h 1054919"/>
              <a:gd name="connsiteX4" fmla="*/ 40945 w 1910997"/>
              <a:gd name="connsiteY4" fmla="*/ 318977 h 1054919"/>
              <a:gd name="connsiteX5" fmla="*/ 72843 w 1910997"/>
              <a:gd name="connsiteY5" fmla="*/ 212652 h 1054919"/>
              <a:gd name="connsiteX6" fmla="*/ 104740 w 1910997"/>
              <a:gd name="connsiteY6" fmla="*/ 148856 h 1054919"/>
              <a:gd name="connsiteX7" fmla="*/ 168536 w 1910997"/>
              <a:gd name="connsiteY7" fmla="*/ 106326 h 1054919"/>
              <a:gd name="connsiteX8" fmla="*/ 200433 w 1910997"/>
              <a:gd name="connsiteY8" fmla="*/ 85061 h 1054919"/>
              <a:gd name="connsiteX9" fmla="*/ 232331 w 1910997"/>
              <a:gd name="connsiteY9" fmla="*/ 74428 h 1054919"/>
              <a:gd name="connsiteX10" fmla="*/ 264229 w 1910997"/>
              <a:gd name="connsiteY10" fmla="*/ 53163 h 1054919"/>
              <a:gd name="connsiteX11" fmla="*/ 338657 w 1910997"/>
              <a:gd name="connsiteY11" fmla="*/ 31898 h 1054919"/>
              <a:gd name="connsiteX12" fmla="*/ 530043 w 1910997"/>
              <a:gd name="connsiteY12" fmla="*/ 10633 h 1054919"/>
              <a:gd name="connsiteX13" fmla="*/ 923447 w 1910997"/>
              <a:gd name="connsiteY13" fmla="*/ 0 h 1054919"/>
              <a:gd name="connsiteX14" fmla="*/ 1752787 w 1910997"/>
              <a:gd name="connsiteY14" fmla="*/ 106326 h 1054919"/>
              <a:gd name="connsiteX15" fmla="*/ 1859112 w 1910997"/>
              <a:gd name="connsiteY15" fmla="*/ 202019 h 1054919"/>
              <a:gd name="connsiteX16" fmla="*/ 1891010 w 1910997"/>
              <a:gd name="connsiteY16" fmla="*/ 744279 h 1054919"/>
              <a:gd name="connsiteX17" fmla="*/ 1553426 w 1910997"/>
              <a:gd name="connsiteY17" fmla="*/ 1021209 h 1054919"/>
              <a:gd name="connsiteX18" fmla="*/ 168536 w 1910997"/>
              <a:gd name="connsiteY18" fmla="*/ 1041991 h 1054919"/>
              <a:gd name="connsiteX0" fmla="*/ 161800 w 1904261"/>
              <a:gd name="connsiteY0" fmla="*/ 1041991 h 1054919"/>
              <a:gd name="connsiteX1" fmla="*/ 12944 w 1904261"/>
              <a:gd name="connsiteY1" fmla="*/ 531628 h 1054919"/>
              <a:gd name="connsiteX2" fmla="*/ 23576 w 1904261"/>
              <a:gd name="connsiteY2" fmla="*/ 372140 h 1054919"/>
              <a:gd name="connsiteX3" fmla="*/ 34209 w 1904261"/>
              <a:gd name="connsiteY3" fmla="*/ 318977 h 1054919"/>
              <a:gd name="connsiteX4" fmla="*/ 66107 w 1904261"/>
              <a:gd name="connsiteY4" fmla="*/ 212652 h 1054919"/>
              <a:gd name="connsiteX5" fmla="*/ 98004 w 1904261"/>
              <a:gd name="connsiteY5" fmla="*/ 148856 h 1054919"/>
              <a:gd name="connsiteX6" fmla="*/ 161800 w 1904261"/>
              <a:gd name="connsiteY6" fmla="*/ 106326 h 1054919"/>
              <a:gd name="connsiteX7" fmla="*/ 193697 w 1904261"/>
              <a:gd name="connsiteY7" fmla="*/ 85061 h 1054919"/>
              <a:gd name="connsiteX8" fmla="*/ 225595 w 1904261"/>
              <a:gd name="connsiteY8" fmla="*/ 74428 h 1054919"/>
              <a:gd name="connsiteX9" fmla="*/ 257493 w 1904261"/>
              <a:gd name="connsiteY9" fmla="*/ 53163 h 1054919"/>
              <a:gd name="connsiteX10" fmla="*/ 331921 w 1904261"/>
              <a:gd name="connsiteY10" fmla="*/ 31898 h 1054919"/>
              <a:gd name="connsiteX11" fmla="*/ 523307 w 1904261"/>
              <a:gd name="connsiteY11" fmla="*/ 10633 h 1054919"/>
              <a:gd name="connsiteX12" fmla="*/ 916711 w 1904261"/>
              <a:gd name="connsiteY12" fmla="*/ 0 h 1054919"/>
              <a:gd name="connsiteX13" fmla="*/ 1746051 w 1904261"/>
              <a:gd name="connsiteY13" fmla="*/ 106326 h 1054919"/>
              <a:gd name="connsiteX14" fmla="*/ 1852376 w 1904261"/>
              <a:gd name="connsiteY14" fmla="*/ 202019 h 1054919"/>
              <a:gd name="connsiteX15" fmla="*/ 1884274 w 1904261"/>
              <a:gd name="connsiteY15" fmla="*/ 744279 h 1054919"/>
              <a:gd name="connsiteX16" fmla="*/ 1546690 w 1904261"/>
              <a:gd name="connsiteY16" fmla="*/ 1021209 h 1054919"/>
              <a:gd name="connsiteX17" fmla="*/ 161800 w 1904261"/>
              <a:gd name="connsiteY17" fmla="*/ 1041991 h 1054919"/>
              <a:gd name="connsiteX0" fmla="*/ 156333 w 1898794"/>
              <a:gd name="connsiteY0" fmla="*/ 1041991 h 1054919"/>
              <a:gd name="connsiteX1" fmla="*/ 18109 w 1898794"/>
              <a:gd name="connsiteY1" fmla="*/ 372140 h 1054919"/>
              <a:gd name="connsiteX2" fmla="*/ 28742 w 1898794"/>
              <a:gd name="connsiteY2" fmla="*/ 318977 h 1054919"/>
              <a:gd name="connsiteX3" fmla="*/ 60640 w 1898794"/>
              <a:gd name="connsiteY3" fmla="*/ 212652 h 1054919"/>
              <a:gd name="connsiteX4" fmla="*/ 92537 w 1898794"/>
              <a:gd name="connsiteY4" fmla="*/ 148856 h 1054919"/>
              <a:gd name="connsiteX5" fmla="*/ 156333 w 1898794"/>
              <a:gd name="connsiteY5" fmla="*/ 106326 h 1054919"/>
              <a:gd name="connsiteX6" fmla="*/ 188230 w 1898794"/>
              <a:gd name="connsiteY6" fmla="*/ 85061 h 1054919"/>
              <a:gd name="connsiteX7" fmla="*/ 220128 w 1898794"/>
              <a:gd name="connsiteY7" fmla="*/ 74428 h 1054919"/>
              <a:gd name="connsiteX8" fmla="*/ 252026 w 1898794"/>
              <a:gd name="connsiteY8" fmla="*/ 53163 h 1054919"/>
              <a:gd name="connsiteX9" fmla="*/ 326454 w 1898794"/>
              <a:gd name="connsiteY9" fmla="*/ 31898 h 1054919"/>
              <a:gd name="connsiteX10" fmla="*/ 517840 w 1898794"/>
              <a:gd name="connsiteY10" fmla="*/ 10633 h 1054919"/>
              <a:gd name="connsiteX11" fmla="*/ 911244 w 1898794"/>
              <a:gd name="connsiteY11" fmla="*/ 0 h 1054919"/>
              <a:gd name="connsiteX12" fmla="*/ 1740584 w 1898794"/>
              <a:gd name="connsiteY12" fmla="*/ 106326 h 1054919"/>
              <a:gd name="connsiteX13" fmla="*/ 1846909 w 1898794"/>
              <a:gd name="connsiteY13" fmla="*/ 202019 h 1054919"/>
              <a:gd name="connsiteX14" fmla="*/ 1878807 w 1898794"/>
              <a:gd name="connsiteY14" fmla="*/ 744279 h 1054919"/>
              <a:gd name="connsiteX15" fmla="*/ 1541223 w 1898794"/>
              <a:gd name="connsiteY15" fmla="*/ 1021209 h 1054919"/>
              <a:gd name="connsiteX16" fmla="*/ 156333 w 1898794"/>
              <a:gd name="connsiteY16" fmla="*/ 1041991 h 1054919"/>
              <a:gd name="connsiteX0" fmla="*/ 152409 w 1894870"/>
              <a:gd name="connsiteY0" fmla="*/ 1041991 h 1054919"/>
              <a:gd name="connsiteX1" fmla="*/ 24818 w 1894870"/>
              <a:gd name="connsiteY1" fmla="*/ 318977 h 1054919"/>
              <a:gd name="connsiteX2" fmla="*/ 56716 w 1894870"/>
              <a:gd name="connsiteY2" fmla="*/ 212652 h 1054919"/>
              <a:gd name="connsiteX3" fmla="*/ 88613 w 1894870"/>
              <a:gd name="connsiteY3" fmla="*/ 148856 h 1054919"/>
              <a:gd name="connsiteX4" fmla="*/ 152409 w 1894870"/>
              <a:gd name="connsiteY4" fmla="*/ 106326 h 1054919"/>
              <a:gd name="connsiteX5" fmla="*/ 184306 w 1894870"/>
              <a:gd name="connsiteY5" fmla="*/ 85061 h 1054919"/>
              <a:gd name="connsiteX6" fmla="*/ 216204 w 1894870"/>
              <a:gd name="connsiteY6" fmla="*/ 74428 h 1054919"/>
              <a:gd name="connsiteX7" fmla="*/ 248102 w 1894870"/>
              <a:gd name="connsiteY7" fmla="*/ 53163 h 1054919"/>
              <a:gd name="connsiteX8" fmla="*/ 322530 w 1894870"/>
              <a:gd name="connsiteY8" fmla="*/ 31898 h 1054919"/>
              <a:gd name="connsiteX9" fmla="*/ 513916 w 1894870"/>
              <a:gd name="connsiteY9" fmla="*/ 10633 h 1054919"/>
              <a:gd name="connsiteX10" fmla="*/ 907320 w 1894870"/>
              <a:gd name="connsiteY10" fmla="*/ 0 h 1054919"/>
              <a:gd name="connsiteX11" fmla="*/ 1736660 w 1894870"/>
              <a:gd name="connsiteY11" fmla="*/ 106326 h 1054919"/>
              <a:gd name="connsiteX12" fmla="*/ 1842985 w 1894870"/>
              <a:gd name="connsiteY12" fmla="*/ 202019 h 1054919"/>
              <a:gd name="connsiteX13" fmla="*/ 1874883 w 1894870"/>
              <a:gd name="connsiteY13" fmla="*/ 744279 h 1054919"/>
              <a:gd name="connsiteX14" fmla="*/ 1537299 w 1894870"/>
              <a:gd name="connsiteY14" fmla="*/ 1021209 h 1054919"/>
              <a:gd name="connsiteX15" fmla="*/ 152409 w 1894870"/>
              <a:gd name="connsiteY15" fmla="*/ 1041991 h 1054919"/>
              <a:gd name="connsiteX0" fmla="*/ 137966 w 1880427"/>
              <a:gd name="connsiteY0" fmla="*/ 1041991 h 1054919"/>
              <a:gd name="connsiteX1" fmla="*/ 42273 w 1880427"/>
              <a:gd name="connsiteY1" fmla="*/ 212652 h 1054919"/>
              <a:gd name="connsiteX2" fmla="*/ 74170 w 1880427"/>
              <a:gd name="connsiteY2" fmla="*/ 148856 h 1054919"/>
              <a:gd name="connsiteX3" fmla="*/ 137966 w 1880427"/>
              <a:gd name="connsiteY3" fmla="*/ 106326 h 1054919"/>
              <a:gd name="connsiteX4" fmla="*/ 169863 w 1880427"/>
              <a:gd name="connsiteY4" fmla="*/ 85061 h 1054919"/>
              <a:gd name="connsiteX5" fmla="*/ 201761 w 1880427"/>
              <a:gd name="connsiteY5" fmla="*/ 74428 h 1054919"/>
              <a:gd name="connsiteX6" fmla="*/ 233659 w 1880427"/>
              <a:gd name="connsiteY6" fmla="*/ 53163 h 1054919"/>
              <a:gd name="connsiteX7" fmla="*/ 308087 w 1880427"/>
              <a:gd name="connsiteY7" fmla="*/ 31898 h 1054919"/>
              <a:gd name="connsiteX8" fmla="*/ 499473 w 1880427"/>
              <a:gd name="connsiteY8" fmla="*/ 10633 h 1054919"/>
              <a:gd name="connsiteX9" fmla="*/ 892877 w 1880427"/>
              <a:gd name="connsiteY9" fmla="*/ 0 h 1054919"/>
              <a:gd name="connsiteX10" fmla="*/ 1722217 w 1880427"/>
              <a:gd name="connsiteY10" fmla="*/ 106326 h 1054919"/>
              <a:gd name="connsiteX11" fmla="*/ 1828542 w 1880427"/>
              <a:gd name="connsiteY11" fmla="*/ 202019 h 1054919"/>
              <a:gd name="connsiteX12" fmla="*/ 1860440 w 1880427"/>
              <a:gd name="connsiteY12" fmla="*/ 744279 h 1054919"/>
              <a:gd name="connsiteX13" fmla="*/ 1522856 w 1880427"/>
              <a:gd name="connsiteY13" fmla="*/ 1021209 h 1054919"/>
              <a:gd name="connsiteX14" fmla="*/ 137966 w 1880427"/>
              <a:gd name="connsiteY14" fmla="*/ 1041991 h 1054919"/>
              <a:gd name="connsiteX0" fmla="*/ 126774 w 1869235"/>
              <a:gd name="connsiteY0" fmla="*/ 1041991 h 1054919"/>
              <a:gd name="connsiteX1" fmla="*/ 62978 w 1869235"/>
              <a:gd name="connsiteY1" fmla="*/ 148856 h 1054919"/>
              <a:gd name="connsiteX2" fmla="*/ 126774 w 1869235"/>
              <a:gd name="connsiteY2" fmla="*/ 106326 h 1054919"/>
              <a:gd name="connsiteX3" fmla="*/ 158671 w 1869235"/>
              <a:gd name="connsiteY3" fmla="*/ 85061 h 1054919"/>
              <a:gd name="connsiteX4" fmla="*/ 190569 w 1869235"/>
              <a:gd name="connsiteY4" fmla="*/ 74428 h 1054919"/>
              <a:gd name="connsiteX5" fmla="*/ 222467 w 1869235"/>
              <a:gd name="connsiteY5" fmla="*/ 53163 h 1054919"/>
              <a:gd name="connsiteX6" fmla="*/ 296895 w 1869235"/>
              <a:gd name="connsiteY6" fmla="*/ 31898 h 1054919"/>
              <a:gd name="connsiteX7" fmla="*/ 488281 w 1869235"/>
              <a:gd name="connsiteY7" fmla="*/ 10633 h 1054919"/>
              <a:gd name="connsiteX8" fmla="*/ 881685 w 1869235"/>
              <a:gd name="connsiteY8" fmla="*/ 0 h 1054919"/>
              <a:gd name="connsiteX9" fmla="*/ 1711025 w 1869235"/>
              <a:gd name="connsiteY9" fmla="*/ 106326 h 1054919"/>
              <a:gd name="connsiteX10" fmla="*/ 1817350 w 1869235"/>
              <a:gd name="connsiteY10" fmla="*/ 202019 h 1054919"/>
              <a:gd name="connsiteX11" fmla="*/ 1849248 w 1869235"/>
              <a:gd name="connsiteY11" fmla="*/ 744279 h 1054919"/>
              <a:gd name="connsiteX12" fmla="*/ 1511664 w 1869235"/>
              <a:gd name="connsiteY12" fmla="*/ 1021209 h 1054919"/>
              <a:gd name="connsiteX13" fmla="*/ 126774 w 1869235"/>
              <a:gd name="connsiteY13" fmla="*/ 1041991 h 1054919"/>
              <a:gd name="connsiteX0" fmla="*/ 128339 w 1870800"/>
              <a:gd name="connsiteY0" fmla="*/ 1041991 h 1054919"/>
              <a:gd name="connsiteX1" fmla="*/ 64543 w 1870800"/>
              <a:gd name="connsiteY1" fmla="*/ 148856 h 1054919"/>
              <a:gd name="connsiteX2" fmla="*/ 160236 w 1870800"/>
              <a:gd name="connsiteY2" fmla="*/ 85061 h 1054919"/>
              <a:gd name="connsiteX3" fmla="*/ 192134 w 1870800"/>
              <a:gd name="connsiteY3" fmla="*/ 74428 h 1054919"/>
              <a:gd name="connsiteX4" fmla="*/ 224032 w 1870800"/>
              <a:gd name="connsiteY4" fmla="*/ 53163 h 1054919"/>
              <a:gd name="connsiteX5" fmla="*/ 298460 w 1870800"/>
              <a:gd name="connsiteY5" fmla="*/ 31898 h 1054919"/>
              <a:gd name="connsiteX6" fmla="*/ 489846 w 1870800"/>
              <a:gd name="connsiteY6" fmla="*/ 10633 h 1054919"/>
              <a:gd name="connsiteX7" fmla="*/ 883250 w 1870800"/>
              <a:gd name="connsiteY7" fmla="*/ 0 h 1054919"/>
              <a:gd name="connsiteX8" fmla="*/ 1712590 w 1870800"/>
              <a:gd name="connsiteY8" fmla="*/ 106326 h 1054919"/>
              <a:gd name="connsiteX9" fmla="*/ 1818915 w 1870800"/>
              <a:gd name="connsiteY9" fmla="*/ 202019 h 1054919"/>
              <a:gd name="connsiteX10" fmla="*/ 1850813 w 1870800"/>
              <a:gd name="connsiteY10" fmla="*/ 744279 h 1054919"/>
              <a:gd name="connsiteX11" fmla="*/ 1513229 w 1870800"/>
              <a:gd name="connsiteY11" fmla="*/ 1021209 h 1054919"/>
              <a:gd name="connsiteX12" fmla="*/ 128339 w 1870800"/>
              <a:gd name="connsiteY12" fmla="*/ 1041991 h 1054919"/>
              <a:gd name="connsiteX0" fmla="*/ 128339 w 1870800"/>
              <a:gd name="connsiteY0" fmla="*/ 1041991 h 1054919"/>
              <a:gd name="connsiteX1" fmla="*/ 64543 w 1870800"/>
              <a:gd name="connsiteY1" fmla="*/ 148856 h 1054919"/>
              <a:gd name="connsiteX2" fmla="*/ 160236 w 1870800"/>
              <a:gd name="connsiteY2" fmla="*/ 85061 h 1054919"/>
              <a:gd name="connsiteX3" fmla="*/ 224032 w 1870800"/>
              <a:gd name="connsiteY3" fmla="*/ 53163 h 1054919"/>
              <a:gd name="connsiteX4" fmla="*/ 298460 w 1870800"/>
              <a:gd name="connsiteY4" fmla="*/ 31898 h 1054919"/>
              <a:gd name="connsiteX5" fmla="*/ 489846 w 1870800"/>
              <a:gd name="connsiteY5" fmla="*/ 10633 h 1054919"/>
              <a:gd name="connsiteX6" fmla="*/ 883250 w 1870800"/>
              <a:gd name="connsiteY6" fmla="*/ 0 h 1054919"/>
              <a:gd name="connsiteX7" fmla="*/ 1712590 w 1870800"/>
              <a:gd name="connsiteY7" fmla="*/ 106326 h 1054919"/>
              <a:gd name="connsiteX8" fmla="*/ 1818915 w 1870800"/>
              <a:gd name="connsiteY8" fmla="*/ 202019 h 1054919"/>
              <a:gd name="connsiteX9" fmla="*/ 1850813 w 1870800"/>
              <a:gd name="connsiteY9" fmla="*/ 744279 h 1054919"/>
              <a:gd name="connsiteX10" fmla="*/ 1513229 w 1870800"/>
              <a:gd name="connsiteY10" fmla="*/ 1021209 h 1054919"/>
              <a:gd name="connsiteX11" fmla="*/ 128339 w 1870800"/>
              <a:gd name="connsiteY11" fmla="*/ 1041991 h 1054919"/>
              <a:gd name="connsiteX0" fmla="*/ 131544 w 1874005"/>
              <a:gd name="connsiteY0" fmla="*/ 1041991 h 1054919"/>
              <a:gd name="connsiteX1" fmla="*/ 67748 w 1874005"/>
              <a:gd name="connsiteY1" fmla="*/ 148856 h 1054919"/>
              <a:gd name="connsiteX2" fmla="*/ 227237 w 1874005"/>
              <a:gd name="connsiteY2" fmla="*/ 53163 h 1054919"/>
              <a:gd name="connsiteX3" fmla="*/ 301665 w 1874005"/>
              <a:gd name="connsiteY3" fmla="*/ 31898 h 1054919"/>
              <a:gd name="connsiteX4" fmla="*/ 493051 w 1874005"/>
              <a:gd name="connsiteY4" fmla="*/ 10633 h 1054919"/>
              <a:gd name="connsiteX5" fmla="*/ 886455 w 1874005"/>
              <a:gd name="connsiteY5" fmla="*/ 0 h 1054919"/>
              <a:gd name="connsiteX6" fmla="*/ 1715795 w 1874005"/>
              <a:gd name="connsiteY6" fmla="*/ 106326 h 1054919"/>
              <a:gd name="connsiteX7" fmla="*/ 1822120 w 1874005"/>
              <a:gd name="connsiteY7" fmla="*/ 202019 h 1054919"/>
              <a:gd name="connsiteX8" fmla="*/ 1854018 w 1874005"/>
              <a:gd name="connsiteY8" fmla="*/ 744279 h 1054919"/>
              <a:gd name="connsiteX9" fmla="*/ 1516434 w 1874005"/>
              <a:gd name="connsiteY9" fmla="*/ 1021209 h 1054919"/>
              <a:gd name="connsiteX10" fmla="*/ 131544 w 1874005"/>
              <a:gd name="connsiteY10" fmla="*/ 1041991 h 1054919"/>
              <a:gd name="connsiteX0" fmla="*/ 135403 w 1877864"/>
              <a:gd name="connsiteY0" fmla="*/ 1041991 h 1054919"/>
              <a:gd name="connsiteX1" fmla="*/ 71607 w 1877864"/>
              <a:gd name="connsiteY1" fmla="*/ 148856 h 1054919"/>
              <a:gd name="connsiteX2" fmla="*/ 305524 w 1877864"/>
              <a:gd name="connsiteY2" fmla="*/ 31898 h 1054919"/>
              <a:gd name="connsiteX3" fmla="*/ 496910 w 1877864"/>
              <a:gd name="connsiteY3" fmla="*/ 10633 h 1054919"/>
              <a:gd name="connsiteX4" fmla="*/ 890314 w 1877864"/>
              <a:gd name="connsiteY4" fmla="*/ 0 h 1054919"/>
              <a:gd name="connsiteX5" fmla="*/ 1719654 w 1877864"/>
              <a:gd name="connsiteY5" fmla="*/ 106326 h 1054919"/>
              <a:gd name="connsiteX6" fmla="*/ 1825979 w 1877864"/>
              <a:gd name="connsiteY6" fmla="*/ 202019 h 1054919"/>
              <a:gd name="connsiteX7" fmla="*/ 1857877 w 1877864"/>
              <a:gd name="connsiteY7" fmla="*/ 744279 h 1054919"/>
              <a:gd name="connsiteX8" fmla="*/ 1520293 w 1877864"/>
              <a:gd name="connsiteY8" fmla="*/ 1021209 h 1054919"/>
              <a:gd name="connsiteX9" fmla="*/ 135403 w 1877864"/>
              <a:gd name="connsiteY9" fmla="*/ 1041991 h 1054919"/>
              <a:gd name="connsiteX0" fmla="*/ 145894 w 1888355"/>
              <a:gd name="connsiteY0" fmla="*/ 1044842 h 1057770"/>
              <a:gd name="connsiteX1" fmla="*/ 82098 w 1888355"/>
              <a:gd name="connsiteY1" fmla="*/ 151707 h 1057770"/>
              <a:gd name="connsiteX2" fmla="*/ 507401 w 1888355"/>
              <a:gd name="connsiteY2" fmla="*/ 13484 h 1057770"/>
              <a:gd name="connsiteX3" fmla="*/ 900805 w 1888355"/>
              <a:gd name="connsiteY3" fmla="*/ 2851 h 1057770"/>
              <a:gd name="connsiteX4" fmla="*/ 1730145 w 1888355"/>
              <a:gd name="connsiteY4" fmla="*/ 109177 h 1057770"/>
              <a:gd name="connsiteX5" fmla="*/ 1836470 w 1888355"/>
              <a:gd name="connsiteY5" fmla="*/ 204870 h 1057770"/>
              <a:gd name="connsiteX6" fmla="*/ 1868368 w 1888355"/>
              <a:gd name="connsiteY6" fmla="*/ 747130 h 1057770"/>
              <a:gd name="connsiteX7" fmla="*/ 1530784 w 1888355"/>
              <a:gd name="connsiteY7" fmla="*/ 1024060 h 1057770"/>
              <a:gd name="connsiteX8" fmla="*/ 145894 w 1888355"/>
              <a:gd name="connsiteY8" fmla="*/ 1044842 h 1057770"/>
              <a:gd name="connsiteX0" fmla="*/ 169659 w 1912120"/>
              <a:gd name="connsiteY0" fmla="*/ 1042435 h 1055363"/>
              <a:gd name="connsiteX1" fmla="*/ 105863 w 1912120"/>
              <a:gd name="connsiteY1" fmla="*/ 149300 h 1055363"/>
              <a:gd name="connsiteX2" fmla="*/ 924570 w 1912120"/>
              <a:gd name="connsiteY2" fmla="*/ 444 h 1055363"/>
              <a:gd name="connsiteX3" fmla="*/ 1753910 w 1912120"/>
              <a:gd name="connsiteY3" fmla="*/ 106770 h 1055363"/>
              <a:gd name="connsiteX4" fmla="*/ 1860235 w 1912120"/>
              <a:gd name="connsiteY4" fmla="*/ 202463 h 1055363"/>
              <a:gd name="connsiteX5" fmla="*/ 1892133 w 1912120"/>
              <a:gd name="connsiteY5" fmla="*/ 744723 h 1055363"/>
              <a:gd name="connsiteX6" fmla="*/ 1554549 w 1912120"/>
              <a:gd name="connsiteY6" fmla="*/ 1021653 h 1055363"/>
              <a:gd name="connsiteX7" fmla="*/ 169659 w 1912120"/>
              <a:gd name="connsiteY7" fmla="*/ 1042435 h 1055363"/>
              <a:gd name="connsiteX0" fmla="*/ 169659 w 1912120"/>
              <a:gd name="connsiteY0" fmla="*/ 1042435 h 1063848"/>
              <a:gd name="connsiteX1" fmla="*/ 105863 w 1912120"/>
              <a:gd name="connsiteY1" fmla="*/ 149300 h 1063848"/>
              <a:gd name="connsiteX2" fmla="*/ 924570 w 1912120"/>
              <a:gd name="connsiteY2" fmla="*/ 444 h 1063848"/>
              <a:gd name="connsiteX3" fmla="*/ 1753910 w 1912120"/>
              <a:gd name="connsiteY3" fmla="*/ 106770 h 1063848"/>
              <a:gd name="connsiteX4" fmla="*/ 1860235 w 1912120"/>
              <a:gd name="connsiteY4" fmla="*/ 202463 h 1063848"/>
              <a:gd name="connsiteX5" fmla="*/ 1892133 w 1912120"/>
              <a:gd name="connsiteY5" fmla="*/ 744723 h 1063848"/>
              <a:gd name="connsiteX6" fmla="*/ 1554549 w 1912120"/>
              <a:gd name="connsiteY6" fmla="*/ 1021653 h 1063848"/>
              <a:gd name="connsiteX7" fmla="*/ 169659 w 1912120"/>
              <a:gd name="connsiteY7" fmla="*/ 1042435 h 1063848"/>
              <a:gd name="connsiteX0" fmla="*/ 169659 w 1912876"/>
              <a:gd name="connsiteY0" fmla="*/ 1042435 h 1070959"/>
              <a:gd name="connsiteX1" fmla="*/ 105863 w 1912876"/>
              <a:gd name="connsiteY1" fmla="*/ 149300 h 1070959"/>
              <a:gd name="connsiteX2" fmla="*/ 924570 w 1912876"/>
              <a:gd name="connsiteY2" fmla="*/ 444 h 1070959"/>
              <a:gd name="connsiteX3" fmla="*/ 1753910 w 1912876"/>
              <a:gd name="connsiteY3" fmla="*/ 106770 h 1070959"/>
              <a:gd name="connsiteX4" fmla="*/ 1860235 w 1912876"/>
              <a:gd name="connsiteY4" fmla="*/ 202463 h 1070959"/>
              <a:gd name="connsiteX5" fmla="*/ 1892133 w 1912876"/>
              <a:gd name="connsiteY5" fmla="*/ 744723 h 1070959"/>
              <a:gd name="connsiteX6" fmla="*/ 1544158 w 1912876"/>
              <a:gd name="connsiteY6" fmla="*/ 1037239 h 1070959"/>
              <a:gd name="connsiteX7" fmla="*/ 169659 w 1912876"/>
              <a:gd name="connsiteY7" fmla="*/ 1042435 h 1070959"/>
              <a:gd name="connsiteX0" fmla="*/ 169659 w 1903867"/>
              <a:gd name="connsiteY0" fmla="*/ 1042435 h 1070959"/>
              <a:gd name="connsiteX1" fmla="*/ 105863 w 1903867"/>
              <a:gd name="connsiteY1" fmla="*/ 149300 h 1070959"/>
              <a:gd name="connsiteX2" fmla="*/ 924570 w 1903867"/>
              <a:gd name="connsiteY2" fmla="*/ 444 h 1070959"/>
              <a:gd name="connsiteX3" fmla="*/ 1753910 w 1903867"/>
              <a:gd name="connsiteY3" fmla="*/ 106770 h 1070959"/>
              <a:gd name="connsiteX4" fmla="*/ 1860235 w 1903867"/>
              <a:gd name="connsiteY4" fmla="*/ 202463 h 1070959"/>
              <a:gd name="connsiteX5" fmla="*/ 1892133 w 1903867"/>
              <a:gd name="connsiteY5" fmla="*/ 744723 h 1070959"/>
              <a:gd name="connsiteX6" fmla="*/ 1544158 w 1903867"/>
              <a:gd name="connsiteY6" fmla="*/ 1037239 h 1070959"/>
              <a:gd name="connsiteX7" fmla="*/ 169659 w 1903867"/>
              <a:gd name="connsiteY7" fmla="*/ 1042435 h 1070959"/>
              <a:gd name="connsiteX0" fmla="*/ 169659 w 1908180"/>
              <a:gd name="connsiteY0" fmla="*/ 1042848 h 1071372"/>
              <a:gd name="connsiteX1" fmla="*/ 105863 w 1908180"/>
              <a:gd name="connsiteY1" fmla="*/ 149713 h 1071372"/>
              <a:gd name="connsiteX2" fmla="*/ 924570 w 1908180"/>
              <a:gd name="connsiteY2" fmla="*/ 857 h 1071372"/>
              <a:gd name="connsiteX3" fmla="*/ 1618829 w 1908180"/>
              <a:gd name="connsiteY3" fmla="*/ 65620 h 1071372"/>
              <a:gd name="connsiteX4" fmla="*/ 1860235 w 1908180"/>
              <a:gd name="connsiteY4" fmla="*/ 202876 h 1071372"/>
              <a:gd name="connsiteX5" fmla="*/ 1892133 w 1908180"/>
              <a:gd name="connsiteY5" fmla="*/ 745136 h 1071372"/>
              <a:gd name="connsiteX6" fmla="*/ 1544158 w 1908180"/>
              <a:gd name="connsiteY6" fmla="*/ 1037652 h 1071372"/>
              <a:gd name="connsiteX7" fmla="*/ 169659 w 1908180"/>
              <a:gd name="connsiteY7" fmla="*/ 1042848 h 1071372"/>
              <a:gd name="connsiteX0" fmla="*/ 169659 w 1923389"/>
              <a:gd name="connsiteY0" fmla="*/ 1043042 h 1071566"/>
              <a:gd name="connsiteX1" fmla="*/ 105863 w 1923389"/>
              <a:gd name="connsiteY1" fmla="*/ 149907 h 1071566"/>
              <a:gd name="connsiteX2" fmla="*/ 924570 w 1923389"/>
              <a:gd name="connsiteY2" fmla="*/ 1051 h 1071566"/>
              <a:gd name="connsiteX3" fmla="*/ 1618829 w 1923389"/>
              <a:gd name="connsiteY3" fmla="*/ 65814 h 1071566"/>
              <a:gd name="connsiteX4" fmla="*/ 1875821 w 1923389"/>
              <a:gd name="connsiteY4" fmla="*/ 255025 h 1071566"/>
              <a:gd name="connsiteX5" fmla="*/ 1892133 w 1923389"/>
              <a:gd name="connsiteY5" fmla="*/ 745330 h 1071566"/>
              <a:gd name="connsiteX6" fmla="*/ 1544158 w 1923389"/>
              <a:gd name="connsiteY6" fmla="*/ 1037846 h 1071566"/>
              <a:gd name="connsiteX7" fmla="*/ 169659 w 1923389"/>
              <a:gd name="connsiteY7" fmla="*/ 1043042 h 107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3389" h="1071566">
                <a:moveTo>
                  <a:pt x="169659" y="1043042"/>
                </a:moveTo>
                <a:cubicBezTo>
                  <a:pt x="-71789" y="897650"/>
                  <a:pt x="-19956" y="323572"/>
                  <a:pt x="105863" y="149907"/>
                </a:cubicBezTo>
                <a:cubicBezTo>
                  <a:pt x="231682" y="-23758"/>
                  <a:pt x="649896" y="8139"/>
                  <a:pt x="924570" y="1051"/>
                </a:cubicBezTo>
                <a:cubicBezTo>
                  <a:pt x="1199244" y="-6037"/>
                  <a:pt x="1460287" y="23485"/>
                  <a:pt x="1618829" y="65814"/>
                </a:cubicBezTo>
                <a:cubicBezTo>
                  <a:pt x="1777371" y="108143"/>
                  <a:pt x="1830270" y="141772"/>
                  <a:pt x="1875821" y="255025"/>
                </a:cubicBezTo>
                <a:cubicBezTo>
                  <a:pt x="1921372" y="368278"/>
                  <a:pt x="1947410" y="614860"/>
                  <a:pt x="1892133" y="745330"/>
                </a:cubicBezTo>
                <a:cubicBezTo>
                  <a:pt x="1836856" y="875800"/>
                  <a:pt x="1831237" y="988227"/>
                  <a:pt x="1544158" y="1037846"/>
                </a:cubicBezTo>
                <a:cubicBezTo>
                  <a:pt x="1257079" y="1087465"/>
                  <a:pt x="442280" y="1076309"/>
                  <a:pt x="169659" y="1043042"/>
                </a:cubicBezTo>
                <a:close/>
              </a:path>
            </a:pathLst>
          </a:custGeom>
          <a:solidFill>
            <a:schemeClr val="bg1"/>
          </a:solidFill>
          <a:ln>
            <a:solidFill>
              <a:srgbClr val="009C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782"/>
            <a:r>
              <a:rPr lang="zh-CN" altLang="en-US" b="1" kern="0" dirty="0">
                <a:solidFill>
                  <a:srgbClr val="009C6F"/>
                </a:solidFill>
                <a:latin typeface="Arial" charset="0"/>
                <a:ea typeface="Arial" charset="0"/>
                <a:cs typeface="Arial" charset="0"/>
              </a:rPr>
              <a:t>开发者关系工作组</a:t>
            </a:r>
            <a:endParaRPr lang="en-US" b="1" kern="0" dirty="0">
              <a:solidFill>
                <a:srgbClr val="009C6F"/>
              </a:solidFill>
              <a:latin typeface="Arial" charset="0"/>
              <a:ea typeface="Arial" charset="0"/>
              <a:cs typeface="Arial" charset="0"/>
            </a:endParaRPr>
          </a:p>
        </p:txBody>
      </p:sp>
      <p:sp>
        <p:nvSpPr>
          <p:cNvPr id="16" name="Text Placeholder 15"/>
          <p:cNvSpPr>
            <a:spLocks noGrp="1"/>
          </p:cNvSpPr>
          <p:nvPr>
            <p:ph type="body" sz="quarter" idx="10"/>
          </p:nvPr>
        </p:nvSpPr>
        <p:spPr/>
        <p:txBody>
          <a:bodyPr/>
          <a:lstStyle/>
          <a:p>
            <a:endParaRPr lang="en-US"/>
          </a:p>
        </p:txBody>
      </p:sp>
      <p:sp>
        <p:nvSpPr>
          <p:cNvPr id="13" name="Title 12"/>
          <p:cNvSpPr>
            <a:spLocks noGrp="1"/>
          </p:cNvSpPr>
          <p:nvPr>
            <p:ph type="title"/>
          </p:nvPr>
        </p:nvSpPr>
        <p:spPr>
          <a:xfrm>
            <a:off x="395287" y="205978"/>
            <a:ext cx="4790171" cy="487378"/>
          </a:xfrm>
        </p:spPr>
        <p:txBody>
          <a:bodyPr anchor="t"/>
          <a:lstStyle/>
          <a:p>
            <a:r>
              <a:rPr lang="en-US" sz="2800" dirty="0">
                <a:latin typeface="Arial" charset="0"/>
                <a:ea typeface="Arial" charset="0"/>
                <a:cs typeface="Arial" charset="0"/>
              </a:rPr>
              <a:t>DSC</a:t>
            </a:r>
            <a:r>
              <a:rPr lang="zh-CN" altLang="en-US" sz="2800" dirty="0">
                <a:latin typeface="Arial" charset="0"/>
                <a:ea typeface="Arial" charset="0"/>
                <a:cs typeface="Arial" charset="0"/>
              </a:rPr>
              <a:t>工作流程</a:t>
            </a:r>
            <a:endParaRPr lang="en-US" dirty="0"/>
          </a:p>
        </p:txBody>
      </p:sp>
      <p:sp>
        <p:nvSpPr>
          <p:cNvPr id="19" name="Footer Placeholder 2">
            <a:extLst>
              <a:ext uri="{FF2B5EF4-FFF2-40B4-BE49-F238E27FC236}">
                <a16:creationId xmlns:a16="http://schemas.microsoft.com/office/drawing/2014/main" id="{128675ED-E17F-4B89-845F-AA3577A905AA}"/>
              </a:ext>
            </a:extLst>
          </p:cNvPr>
          <p:cNvSpPr>
            <a:spLocks noGrp="1"/>
          </p:cNvSpPr>
          <p:nvPr>
            <p:ph type="ftr" sz="quarter" idx="3"/>
          </p:nvPr>
        </p:nvSpPr>
        <p:spPr/>
        <p:txBody>
          <a:bodyPr/>
          <a:lstStyle/>
          <a:p>
            <a:r>
              <a:rPr lang="en-US" dirty="0">
                <a:latin typeface="Arial" panose="020B0604020202020204" pitchFamily="34" charset="0"/>
                <a:cs typeface="Arial" panose="020B0604020202020204" pitchFamily="34" charset="0"/>
              </a:rPr>
              <a:t>Confidential. All Rights Reserved. Copyright © 2017 Digital Stationery Consortium</a:t>
            </a:r>
          </a:p>
        </p:txBody>
      </p:sp>
      <p:sp>
        <p:nvSpPr>
          <p:cNvPr id="18" name="Slide Number Placeholder 3">
            <a:extLst>
              <a:ext uri="{FF2B5EF4-FFF2-40B4-BE49-F238E27FC236}">
                <a16:creationId xmlns:a16="http://schemas.microsoft.com/office/drawing/2014/main" id="{4B384303-8D2A-4BC7-AA7E-73A3608DE789}"/>
              </a:ext>
            </a:extLst>
          </p:cNvPr>
          <p:cNvSpPr>
            <a:spLocks noGrp="1"/>
          </p:cNvSpPr>
          <p:nvPr>
            <p:ph type="sldNum" sz="quarter" idx="4"/>
          </p:nvPr>
        </p:nvSpPr>
        <p:spPr/>
        <p:txBody>
          <a:bodyPr/>
          <a:lstStyle/>
          <a:p>
            <a:fld id="{788D6957-B59A-4482-AFDF-706DB49E464E}" type="slidenum">
              <a:rPr lang="en-US" smtClean="0">
                <a:latin typeface="Arial" panose="020B0604020202020204" pitchFamily="34" charset="0"/>
                <a:cs typeface="Arial" panose="020B0604020202020204" pitchFamily="34" charset="0"/>
              </a:rPr>
              <a:pPr/>
              <a:t>8</a:t>
            </a:fld>
            <a:endParaRPr lang="en-US" dirty="0">
              <a:latin typeface="Arial" panose="020B0604020202020204" pitchFamily="34" charset="0"/>
              <a:cs typeface="Arial" panose="020B0604020202020204" pitchFamily="34" charset="0"/>
            </a:endParaRPr>
          </a:p>
        </p:txBody>
      </p:sp>
      <p:sp>
        <p:nvSpPr>
          <p:cNvPr id="6" name="TextBox 5"/>
          <p:cNvSpPr txBox="1"/>
          <p:nvPr/>
        </p:nvSpPr>
        <p:spPr>
          <a:xfrm>
            <a:off x="882335" y="3563713"/>
            <a:ext cx="7378552" cy="938719"/>
          </a:xfrm>
          <a:prstGeom prst="rect">
            <a:avLst/>
          </a:prstGeom>
          <a:noFill/>
        </p:spPr>
        <p:txBody>
          <a:bodyPr wrap="square" rtlCol="0">
            <a:spAutoFit/>
          </a:bodyPr>
          <a:lstStyle/>
          <a:p>
            <a:pPr algn="ctr"/>
            <a:r>
              <a:rPr lang="zh-CN" altLang="en-US" dirty="0">
                <a:solidFill>
                  <a:srgbClr val="009C6F"/>
                </a:solidFill>
              </a:rPr>
              <a:t>“我们的工作组将让</a:t>
            </a:r>
            <a:r>
              <a:rPr lang="en-US" altLang="zh-CN" dirty="0">
                <a:solidFill>
                  <a:srgbClr val="009C6F"/>
                </a:solidFill>
              </a:rPr>
              <a:t>DSC</a:t>
            </a:r>
            <a:r>
              <a:rPr lang="zh-CN" altLang="en-US" dirty="0">
                <a:solidFill>
                  <a:srgbClr val="009C6F"/>
                </a:solidFill>
              </a:rPr>
              <a:t>的成员得以塑造数字墨水的创新成为更为广泛的数字文具市场组成部分的方式。”</a:t>
            </a:r>
            <a:endParaRPr lang="en-US" dirty="0">
              <a:solidFill>
                <a:srgbClr val="009C6F"/>
              </a:solidFill>
            </a:endParaRPr>
          </a:p>
          <a:p>
            <a:pPr lvl="1">
              <a:spcBef>
                <a:spcPts val="600"/>
              </a:spcBef>
            </a:pPr>
            <a:r>
              <a:rPr lang="en-US" sz="1400" i="1" dirty="0">
                <a:solidFill>
                  <a:srgbClr val="009C6F"/>
                </a:solidFill>
              </a:rPr>
              <a:t>– Masahiko Yamada</a:t>
            </a:r>
            <a:r>
              <a:rPr lang="zh-CN" altLang="en-US" sz="1400" i="1" dirty="0">
                <a:solidFill>
                  <a:srgbClr val="009C6F"/>
                </a:solidFill>
              </a:rPr>
              <a:t>，</a:t>
            </a:r>
            <a:r>
              <a:rPr lang="en-US" sz="1400" i="1" dirty="0">
                <a:solidFill>
                  <a:srgbClr val="009C6F"/>
                </a:solidFill>
              </a:rPr>
              <a:t>DSC</a:t>
            </a:r>
            <a:r>
              <a:rPr lang="zh-CN" altLang="en-US" sz="1400" i="1" dirty="0">
                <a:solidFill>
                  <a:srgbClr val="009C6F"/>
                </a:solidFill>
              </a:rPr>
              <a:t>主席，</a:t>
            </a:r>
            <a:r>
              <a:rPr lang="en-US" altLang="zh-CN" sz="1400" i="1" dirty="0">
                <a:solidFill>
                  <a:srgbClr val="009C6F"/>
                </a:solidFill>
              </a:rPr>
              <a:t>Wacom</a:t>
            </a:r>
            <a:r>
              <a:rPr lang="zh-CN" altLang="en-US" sz="1400" i="1" dirty="0">
                <a:solidFill>
                  <a:srgbClr val="009C6F"/>
                </a:solidFill>
              </a:rPr>
              <a:t>公司总裁兼</a:t>
            </a:r>
            <a:r>
              <a:rPr lang="en-US" sz="1400" i="1" dirty="0">
                <a:solidFill>
                  <a:srgbClr val="009C6F"/>
                </a:solidFill>
              </a:rPr>
              <a:t>CEO</a:t>
            </a:r>
            <a:r>
              <a:rPr lang="zh-CN" altLang="en-US" sz="1400" i="1" dirty="0">
                <a:solidFill>
                  <a:srgbClr val="009C6F"/>
                </a:solidFill>
              </a:rPr>
              <a:t>。</a:t>
            </a:r>
            <a:endParaRPr lang="en-US" sz="1400" i="1" dirty="0">
              <a:solidFill>
                <a:srgbClr val="009C6F"/>
              </a:solidFill>
            </a:endParaRPr>
          </a:p>
        </p:txBody>
      </p:sp>
      <p:sp>
        <p:nvSpPr>
          <p:cNvPr id="4" name="Freeform 3"/>
          <p:cNvSpPr/>
          <p:nvPr/>
        </p:nvSpPr>
        <p:spPr>
          <a:xfrm>
            <a:off x="2552778" y="782741"/>
            <a:ext cx="3784713" cy="978505"/>
          </a:xfrm>
          <a:custGeom>
            <a:avLst/>
            <a:gdLst>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55311 w 4082902"/>
              <a:gd name="connsiteY39" fmla="*/ 425302 h 999460"/>
              <a:gd name="connsiteX40" fmla="*/ 3912781 w 4082902"/>
              <a:gd name="connsiteY40" fmla="*/ 361507 h 999460"/>
              <a:gd name="connsiteX41" fmla="*/ 3827721 w 4082902"/>
              <a:gd name="connsiteY41" fmla="*/ 287079 h 999460"/>
              <a:gd name="connsiteX42" fmla="*/ 3795823 w 4082902"/>
              <a:gd name="connsiteY42" fmla="*/ 255181 h 999460"/>
              <a:gd name="connsiteX43" fmla="*/ 3732028 w 4082902"/>
              <a:gd name="connsiteY43" fmla="*/ 212651 h 999460"/>
              <a:gd name="connsiteX44" fmla="*/ 3689497 w 4082902"/>
              <a:gd name="connsiteY44" fmla="*/ 180753 h 999460"/>
              <a:gd name="connsiteX45" fmla="*/ 3625702 w 4082902"/>
              <a:gd name="connsiteY45" fmla="*/ 159488 h 999460"/>
              <a:gd name="connsiteX46" fmla="*/ 3593804 w 4082902"/>
              <a:gd name="connsiteY46" fmla="*/ 138223 h 999460"/>
              <a:gd name="connsiteX47" fmla="*/ 3551274 w 4082902"/>
              <a:gd name="connsiteY47" fmla="*/ 127591 h 999460"/>
              <a:gd name="connsiteX48" fmla="*/ 3487479 w 4082902"/>
              <a:gd name="connsiteY48" fmla="*/ 106325 h 999460"/>
              <a:gd name="connsiteX49" fmla="*/ 3444949 w 4082902"/>
              <a:gd name="connsiteY49" fmla="*/ 95693 h 999460"/>
              <a:gd name="connsiteX50" fmla="*/ 3370521 w 4082902"/>
              <a:gd name="connsiteY50" fmla="*/ 74428 h 999460"/>
              <a:gd name="connsiteX51" fmla="*/ 2987749 w 4082902"/>
              <a:gd name="connsiteY51" fmla="*/ 42530 h 999460"/>
              <a:gd name="connsiteX52" fmla="*/ 2860158 w 4082902"/>
              <a:gd name="connsiteY52" fmla="*/ 31898 h 999460"/>
              <a:gd name="connsiteX53" fmla="*/ 2381693 w 4082902"/>
              <a:gd name="connsiteY53" fmla="*/ 10632 h 999460"/>
              <a:gd name="connsiteX54" fmla="*/ 2190307 w 4082902"/>
              <a:gd name="connsiteY54" fmla="*/ 0 h 999460"/>
              <a:gd name="connsiteX55" fmla="*/ 1531088 w 4082902"/>
              <a:gd name="connsiteY55" fmla="*/ 10632 h 999460"/>
              <a:gd name="connsiteX56" fmla="*/ 1318437 w 4082902"/>
              <a:gd name="connsiteY56" fmla="*/ 31898 h 999460"/>
              <a:gd name="connsiteX57" fmla="*/ 1201479 w 4082902"/>
              <a:gd name="connsiteY57"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55311 w 4082902"/>
              <a:gd name="connsiteY39" fmla="*/ 425302 h 999460"/>
              <a:gd name="connsiteX40" fmla="*/ 3912781 w 4082902"/>
              <a:gd name="connsiteY40" fmla="*/ 361507 h 999460"/>
              <a:gd name="connsiteX41" fmla="*/ 3827721 w 4082902"/>
              <a:gd name="connsiteY41" fmla="*/ 287079 h 999460"/>
              <a:gd name="connsiteX42" fmla="*/ 3795823 w 4082902"/>
              <a:gd name="connsiteY42" fmla="*/ 255181 h 999460"/>
              <a:gd name="connsiteX43" fmla="*/ 3732028 w 4082902"/>
              <a:gd name="connsiteY43" fmla="*/ 212651 h 999460"/>
              <a:gd name="connsiteX44" fmla="*/ 3689497 w 4082902"/>
              <a:gd name="connsiteY44" fmla="*/ 180753 h 999460"/>
              <a:gd name="connsiteX45" fmla="*/ 3625702 w 4082902"/>
              <a:gd name="connsiteY45" fmla="*/ 159488 h 999460"/>
              <a:gd name="connsiteX46" fmla="*/ 3593804 w 4082902"/>
              <a:gd name="connsiteY46" fmla="*/ 138223 h 999460"/>
              <a:gd name="connsiteX47" fmla="*/ 3551274 w 4082902"/>
              <a:gd name="connsiteY47" fmla="*/ 127591 h 999460"/>
              <a:gd name="connsiteX48" fmla="*/ 3487479 w 4082902"/>
              <a:gd name="connsiteY48" fmla="*/ 106325 h 999460"/>
              <a:gd name="connsiteX49" fmla="*/ 3370521 w 4082902"/>
              <a:gd name="connsiteY49" fmla="*/ 74428 h 999460"/>
              <a:gd name="connsiteX50" fmla="*/ 2987749 w 4082902"/>
              <a:gd name="connsiteY50" fmla="*/ 42530 h 999460"/>
              <a:gd name="connsiteX51" fmla="*/ 2860158 w 4082902"/>
              <a:gd name="connsiteY51" fmla="*/ 31898 h 999460"/>
              <a:gd name="connsiteX52" fmla="*/ 2381693 w 4082902"/>
              <a:gd name="connsiteY52" fmla="*/ 10632 h 999460"/>
              <a:gd name="connsiteX53" fmla="*/ 2190307 w 4082902"/>
              <a:gd name="connsiteY53" fmla="*/ 0 h 999460"/>
              <a:gd name="connsiteX54" fmla="*/ 1531088 w 4082902"/>
              <a:gd name="connsiteY54" fmla="*/ 10632 h 999460"/>
              <a:gd name="connsiteX55" fmla="*/ 1318437 w 4082902"/>
              <a:gd name="connsiteY55" fmla="*/ 31898 h 999460"/>
              <a:gd name="connsiteX56" fmla="*/ 1201479 w 4082902"/>
              <a:gd name="connsiteY56"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55311 w 4082902"/>
              <a:gd name="connsiteY39" fmla="*/ 425302 h 999460"/>
              <a:gd name="connsiteX40" fmla="*/ 3912781 w 4082902"/>
              <a:gd name="connsiteY40" fmla="*/ 361507 h 999460"/>
              <a:gd name="connsiteX41" fmla="*/ 3827721 w 4082902"/>
              <a:gd name="connsiteY41" fmla="*/ 287079 h 999460"/>
              <a:gd name="connsiteX42" fmla="*/ 3795823 w 4082902"/>
              <a:gd name="connsiteY42" fmla="*/ 255181 h 999460"/>
              <a:gd name="connsiteX43" fmla="*/ 3732028 w 4082902"/>
              <a:gd name="connsiteY43" fmla="*/ 212651 h 999460"/>
              <a:gd name="connsiteX44" fmla="*/ 3689497 w 4082902"/>
              <a:gd name="connsiteY44" fmla="*/ 180753 h 999460"/>
              <a:gd name="connsiteX45" fmla="*/ 3625702 w 4082902"/>
              <a:gd name="connsiteY45" fmla="*/ 159488 h 999460"/>
              <a:gd name="connsiteX46" fmla="*/ 3593804 w 4082902"/>
              <a:gd name="connsiteY46" fmla="*/ 138223 h 999460"/>
              <a:gd name="connsiteX47" fmla="*/ 3551274 w 4082902"/>
              <a:gd name="connsiteY47" fmla="*/ 127591 h 999460"/>
              <a:gd name="connsiteX48" fmla="*/ 3370521 w 4082902"/>
              <a:gd name="connsiteY48" fmla="*/ 74428 h 999460"/>
              <a:gd name="connsiteX49" fmla="*/ 2987749 w 4082902"/>
              <a:gd name="connsiteY49" fmla="*/ 42530 h 999460"/>
              <a:gd name="connsiteX50" fmla="*/ 2860158 w 4082902"/>
              <a:gd name="connsiteY50" fmla="*/ 31898 h 999460"/>
              <a:gd name="connsiteX51" fmla="*/ 2381693 w 4082902"/>
              <a:gd name="connsiteY51" fmla="*/ 10632 h 999460"/>
              <a:gd name="connsiteX52" fmla="*/ 2190307 w 4082902"/>
              <a:gd name="connsiteY52" fmla="*/ 0 h 999460"/>
              <a:gd name="connsiteX53" fmla="*/ 1531088 w 4082902"/>
              <a:gd name="connsiteY53" fmla="*/ 10632 h 999460"/>
              <a:gd name="connsiteX54" fmla="*/ 1318437 w 4082902"/>
              <a:gd name="connsiteY54" fmla="*/ 31898 h 999460"/>
              <a:gd name="connsiteX55" fmla="*/ 1201479 w 4082902"/>
              <a:gd name="connsiteY55"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55311 w 4082902"/>
              <a:gd name="connsiteY39" fmla="*/ 425302 h 999460"/>
              <a:gd name="connsiteX40" fmla="*/ 3912781 w 4082902"/>
              <a:gd name="connsiteY40" fmla="*/ 361507 h 999460"/>
              <a:gd name="connsiteX41" fmla="*/ 3827721 w 4082902"/>
              <a:gd name="connsiteY41" fmla="*/ 287079 h 999460"/>
              <a:gd name="connsiteX42" fmla="*/ 3795823 w 4082902"/>
              <a:gd name="connsiteY42" fmla="*/ 255181 h 999460"/>
              <a:gd name="connsiteX43" fmla="*/ 3732028 w 4082902"/>
              <a:gd name="connsiteY43" fmla="*/ 212651 h 999460"/>
              <a:gd name="connsiteX44" fmla="*/ 3689497 w 4082902"/>
              <a:gd name="connsiteY44" fmla="*/ 180753 h 999460"/>
              <a:gd name="connsiteX45" fmla="*/ 3625702 w 4082902"/>
              <a:gd name="connsiteY45" fmla="*/ 159488 h 999460"/>
              <a:gd name="connsiteX46" fmla="*/ 3593804 w 4082902"/>
              <a:gd name="connsiteY46" fmla="*/ 138223 h 999460"/>
              <a:gd name="connsiteX47" fmla="*/ 3370521 w 4082902"/>
              <a:gd name="connsiteY47" fmla="*/ 74428 h 999460"/>
              <a:gd name="connsiteX48" fmla="*/ 2987749 w 4082902"/>
              <a:gd name="connsiteY48" fmla="*/ 42530 h 999460"/>
              <a:gd name="connsiteX49" fmla="*/ 2860158 w 4082902"/>
              <a:gd name="connsiteY49" fmla="*/ 31898 h 999460"/>
              <a:gd name="connsiteX50" fmla="*/ 2381693 w 4082902"/>
              <a:gd name="connsiteY50" fmla="*/ 10632 h 999460"/>
              <a:gd name="connsiteX51" fmla="*/ 2190307 w 4082902"/>
              <a:gd name="connsiteY51" fmla="*/ 0 h 999460"/>
              <a:gd name="connsiteX52" fmla="*/ 1531088 w 4082902"/>
              <a:gd name="connsiteY52" fmla="*/ 10632 h 999460"/>
              <a:gd name="connsiteX53" fmla="*/ 1318437 w 4082902"/>
              <a:gd name="connsiteY53" fmla="*/ 31898 h 999460"/>
              <a:gd name="connsiteX54" fmla="*/ 1201479 w 4082902"/>
              <a:gd name="connsiteY54"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55311 w 4082902"/>
              <a:gd name="connsiteY39" fmla="*/ 425302 h 999460"/>
              <a:gd name="connsiteX40" fmla="*/ 3912781 w 4082902"/>
              <a:gd name="connsiteY40" fmla="*/ 361507 h 999460"/>
              <a:gd name="connsiteX41" fmla="*/ 3827721 w 4082902"/>
              <a:gd name="connsiteY41" fmla="*/ 287079 h 999460"/>
              <a:gd name="connsiteX42" fmla="*/ 3795823 w 4082902"/>
              <a:gd name="connsiteY42" fmla="*/ 255181 h 999460"/>
              <a:gd name="connsiteX43" fmla="*/ 3732028 w 4082902"/>
              <a:gd name="connsiteY43" fmla="*/ 212651 h 999460"/>
              <a:gd name="connsiteX44" fmla="*/ 3689497 w 4082902"/>
              <a:gd name="connsiteY44" fmla="*/ 180753 h 999460"/>
              <a:gd name="connsiteX45" fmla="*/ 3625702 w 4082902"/>
              <a:gd name="connsiteY45" fmla="*/ 159488 h 999460"/>
              <a:gd name="connsiteX46" fmla="*/ 3370521 w 4082902"/>
              <a:gd name="connsiteY46" fmla="*/ 74428 h 999460"/>
              <a:gd name="connsiteX47" fmla="*/ 2987749 w 4082902"/>
              <a:gd name="connsiteY47" fmla="*/ 42530 h 999460"/>
              <a:gd name="connsiteX48" fmla="*/ 2860158 w 4082902"/>
              <a:gd name="connsiteY48" fmla="*/ 31898 h 999460"/>
              <a:gd name="connsiteX49" fmla="*/ 2381693 w 4082902"/>
              <a:gd name="connsiteY49" fmla="*/ 10632 h 999460"/>
              <a:gd name="connsiteX50" fmla="*/ 2190307 w 4082902"/>
              <a:gd name="connsiteY50" fmla="*/ 0 h 999460"/>
              <a:gd name="connsiteX51" fmla="*/ 1531088 w 4082902"/>
              <a:gd name="connsiteY51" fmla="*/ 10632 h 999460"/>
              <a:gd name="connsiteX52" fmla="*/ 1318437 w 4082902"/>
              <a:gd name="connsiteY52" fmla="*/ 31898 h 999460"/>
              <a:gd name="connsiteX53" fmla="*/ 1201479 w 4082902"/>
              <a:gd name="connsiteY53"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55311 w 4082902"/>
              <a:gd name="connsiteY39" fmla="*/ 425302 h 999460"/>
              <a:gd name="connsiteX40" fmla="*/ 3912781 w 4082902"/>
              <a:gd name="connsiteY40" fmla="*/ 361507 h 999460"/>
              <a:gd name="connsiteX41" fmla="*/ 3827721 w 4082902"/>
              <a:gd name="connsiteY41" fmla="*/ 287079 h 999460"/>
              <a:gd name="connsiteX42" fmla="*/ 3795823 w 4082902"/>
              <a:gd name="connsiteY42" fmla="*/ 255181 h 999460"/>
              <a:gd name="connsiteX43" fmla="*/ 3732028 w 4082902"/>
              <a:gd name="connsiteY43" fmla="*/ 212651 h 999460"/>
              <a:gd name="connsiteX44" fmla="*/ 3689497 w 4082902"/>
              <a:gd name="connsiteY44" fmla="*/ 180753 h 999460"/>
              <a:gd name="connsiteX45" fmla="*/ 3370521 w 4082902"/>
              <a:gd name="connsiteY45" fmla="*/ 74428 h 999460"/>
              <a:gd name="connsiteX46" fmla="*/ 2987749 w 4082902"/>
              <a:gd name="connsiteY46" fmla="*/ 42530 h 999460"/>
              <a:gd name="connsiteX47" fmla="*/ 2860158 w 4082902"/>
              <a:gd name="connsiteY47" fmla="*/ 31898 h 999460"/>
              <a:gd name="connsiteX48" fmla="*/ 2381693 w 4082902"/>
              <a:gd name="connsiteY48" fmla="*/ 10632 h 999460"/>
              <a:gd name="connsiteX49" fmla="*/ 2190307 w 4082902"/>
              <a:gd name="connsiteY49" fmla="*/ 0 h 999460"/>
              <a:gd name="connsiteX50" fmla="*/ 1531088 w 4082902"/>
              <a:gd name="connsiteY50" fmla="*/ 10632 h 999460"/>
              <a:gd name="connsiteX51" fmla="*/ 1318437 w 4082902"/>
              <a:gd name="connsiteY51" fmla="*/ 31898 h 999460"/>
              <a:gd name="connsiteX52" fmla="*/ 1201479 w 4082902"/>
              <a:gd name="connsiteY52"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55311 w 4082902"/>
              <a:gd name="connsiteY39" fmla="*/ 425302 h 999460"/>
              <a:gd name="connsiteX40" fmla="*/ 3912781 w 4082902"/>
              <a:gd name="connsiteY40" fmla="*/ 361507 h 999460"/>
              <a:gd name="connsiteX41" fmla="*/ 3827721 w 4082902"/>
              <a:gd name="connsiteY41" fmla="*/ 287079 h 999460"/>
              <a:gd name="connsiteX42" fmla="*/ 3795823 w 4082902"/>
              <a:gd name="connsiteY42" fmla="*/ 255181 h 999460"/>
              <a:gd name="connsiteX43" fmla="*/ 3732028 w 4082902"/>
              <a:gd name="connsiteY43" fmla="*/ 212651 h 999460"/>
              <a:gd name="connsiteX44" fmla="*/ 3370521 w 4082902"/>
              <a:gd name="connsiteY44" fmla="*/ 74428 h 999460"/>
              <a:gd name="connsiteX45" fmla="*/ 2987749 w 4082902"/>
              <a:gd name="connsiteY45" fmla="*/ 42530 h 999460"/>
              <a:gd name="connsiteX46" fmla="*/ 2860158 w 4082902"/>
              <a:gd name="connsiteY46" fmla="*/ 31898 h 999460"/>
              <a:gd name="connsiteX47" fmla="*/ 2381693 w 4082902"/>
              <a:gd name="connsiteY47" fmla="*/ 10632 h 999460"/>
              <a:gd name="connsiteX48" fmla="*/ 2190307 w 4082902"/>
              <a:gd name="connsiteY48" fmla="*/ 0 h 999460"/>
              <a:gd name="connsiteX49" fmla="*/ 1531088 w 4082902"/>
              <a:gd name="connsiteY49" fmla="*/ 10632 h 999460"/>
              <a:gd name="connsiteX50" fmla="*/ 1318437 w 4082902"/>
              <a:gd name="connsiteY50" fmla="*/ 31898 h 999460"/>
              <a:gd name="connsiteX51" fmla="*/ 1201479 w 4082902"/>
              <a:gd name="connsiteY51"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55311 w 4082902"/>
              <a:gd name="connsiteY39" fmla="*/ 425302 h 999460"/>
              <a:gd name="connsiteX40" fmla="*/ 3912781 w 4082902"/>
              <a:gd name="connsiteY40" fmla="*/ 361507 h 999460"/>
              <a:gd name="connsiteX41" fmla="*/ 3827721 w 4082902"/>
              <a:gd name="connsiteY41" fmla="*/ 287079 h 999460"/>
              <a:gd name="connsiteX42" fmla="*/ 3795823 w 4082902"/>
              <a:gd name="connsiteY42" fmla="*/ 255181 h 999460"/>
              <a:gd name="connsiteX43" fmla="*/ 3370521 w 4082902"/>
              <a:gd name="connsiteY43" fmla="*/ 74428 h 999460"/>
              <a:gd name="connsiteX44" fmla="*/ 2987749 w 4082902"/>
              <a:gd name="connsiteY44" fmla="*/ 42530 h 999460"/>
              <a:gd name="connsiteX45" fmla="*/ 2860158 w 4082902"/>
              <a:gd name="connsiteY45" fmla="*/ 31898 h 999460"/>
              <a:gd name="connsiteX46" fmla="*/ 2381693 w 4082902"/>
              <a:gd name="connsiteY46" fmla="*/ 10632 h 999460"/>
              <a:gd name="connsiteX47" fmla="*/ 2190307 w 4082902"/>
              <a:gd name="connsiteY47" fmla="*/ 0 h 999460"/>
              <a:gd name="connsiteX48" fmla="*/ 1531088 w 4082902"/>
              <a:gd name="connsiteY48" fmla="*/ 10632 h 999460"/>
              <a:gd name="connsiteX49" fmla="*/ 1318437 w 4082902"/>
              <a:gd name="connsiteY49" fmla="*/ 31898 h 999460"/>
              <a:gd name="connsiteX50" fmla="*/ 1201479 w 4082902"/>
              <a:gd name="connsiteY50"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55311 w 4082902"/>
              <a:gd name="connsiteY39" fmla="*/ 425302 h 999460"/>
              <a:gd name="connsiteX40" fmla="*/ 3912781 w 4082902"/>
              <a:gd name="connsiteY40" fmla="*/ 361507 h 999460"/>
              <a:gd name="connsiteX41" fmla="*/ 3827721 w 4082902"/>
              <a:gd name="connsiteY41" fmla="*/ 287079 h 999460"/>
              <a:gd name="connsiteX42" fmla="*/ 3370521 w 4082902"/>
              <a:gd name="connsiteY42" fmla="*/ 74428 h 999460"/>
              <a:gd name="connsiteX43" fmla="*/ 2987749 w 4082902"/>
              <a:gd name="connsiteY43" fmla="*/ 42530 h 999460"/>
              <a:gd name="connsiteX44" fmla="*/ 2860158 w 4082902"/>
              <a:gd name="connsiteY44" fmla="*/ 31898 h 999460"/>
              <a:gd name="connsiteX45" fmla="*/ 2381693 w 4082902"/>
              <a:gd name="connsiteY45" fmla="*/ 10632 h 999460"/>
              <a:gd name="connsiteX46" fmla="*/ 2190307 w 4082902"/>
              <a:gd name="connsiteY46" fmla="*/ 0 h 999460"/>
              <a:gd name="connsiteX47" fmla="*/ 1531088 w 4082902"/>
              <a:gd name="connsiteY47" fmla="*/ 10632 h 999460"/>
              <a:gd name="connsiteX48" fmla="*/ 1318437 w 4082902"/>
              <a:gd name="connsiteY48" fmla="*/ 31898 h 999460"/>
              <a:gd name="connsiteX49" fmla="*/ 1201479 w 4082902"/>
              <a:gd name="connsiteY49"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55311 w 4082902"/>
              <a:gd name="connsiteY39" fmla="*/ 425302 h 999460"/>
              <a:gd name="connsiteX40" fmla="*/ 3912781 w 4082902"/>
              <a:gd name="connsiteY40" fmla="*/ 361507 h 999460"/>
              <a:gd name="connsiteX41" fmla="*/ 3370521 w 4082902"/>
              <a:gd name="connsiteY41" fmla="*/ 74428 h 999460"/>
              <a:gd name="connsiteX42" fmla="*/ 2987749 w 4082902"/>
              <a:gd name="connsiteY42" fmla="*/ 42530 h 999460"/>
              <a:gd name="connsiteX43" fmla="*/ 2860158 w 4082902"/>
              <a:gd name="connsiteY43" fmla="*/ 31898 h 999460"/>
              <a:gd name="connsiteX44" fmla="*/ 2381693 w 4082902"/>
              <a:gd name="connsiteY44" fmla="*/ 10632 h 999460"/>
              <a:gd name="connsiteX45" fmla="*/ 2190307 w 4082902"/>
              <a:gd name="connsiteY45" fmla="*/ 0 h 999460"/>
              <a:gd name="connsiteX46" fmla="*/ 1531088 w 4082902"/>
              <a:gd name="connsiteY46" fmla="*/ 10632 h 999460"/>
              <a:gd name="connsiteX47" fmla="*/ 1318437 w 4082902"/>
              <a:gd name="connsiteY47" fmla="*/ 31898 h 999460"/>
              <a:gd name="connsiteX48" fmla="*/ 1201479 w 4082902"/>
              <a:gd name="connsiteY48"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12781 w 4082902"/>
              <a:gd name="connsiteY39" fmla="*/ 361507 h 999460"/>
              <a:gd name="connsiteX40" fmla="*/ 3370521 w 4082902"/>
              <a:gd name="connsiteY40" fmla="*/ 74428 h 999460"/>
              <a:gd name="connsiteX41" fmla="*/ 2987749 w 4082902"/>
              <a:gd name="connsiteY41" fmla="*/ 42530 h 999460"/>
              <a:gd name="connsiteX42" fmla="*/ 2860158 w 4082902"/>
              <a:gd name="connsiteY42" fmla="*/ 31898 h 999460"/>
              <a:gd name="connsiteX43" fmla="*/ 2381693 w 4082902"/>
              <a:gd name="connsiteY43" fmla="*/ 10632 h 999460"/>
              <a:gd name="connsiteX44" fmla="*/ 2190307 w 4082902"/>
              <a:gd name="connsiteY44" fmla="*/ 0 h 999460"/>
              <a:gd name="connsiteX45" fmla="*/ 1531088 w 4082902"/>
              <a:gd name="connsiteY45" fmla="*/ 10632 h 999460"/>
              <a:gd name="connsiteX46" fmla="*/ 1318437 w 4082902"/>
              <a:gd name="connsiteY46" fmla="*/ 31898 h 999460"/>
              <a:gd name="connsiteX47" fmla="*/ 1201479 w 4082902"/>
              <a:gd name="connsiteY47"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12781 w 4082902"/>
              <a:gd name="connsiteY38" fmla="*/ 361507 h 999460"/>
              <a:gd name="connsiteX39" fmla="*/ 3370521 w 4082902"/>
              <a:gd name="connsiteY39" fmla="*/ 74428 h 999460"/>
              <a:gd name="connsiteX40" fmla="*/ 2987749 w 4082902"/>
              <a:gd name="connsiteY40" fmla="*/ 42530 h 999460"/>
              <a:gd name="connsiteX41" fmla="*/ 2860158 w 4082902"/>
              <a:gd name="connsiteY41" fmla="*/ 31898 h 999460"/>
              <a:gd name="connsiteX42" fmla="*/ 2381693 w 4082902"/>
              <a:gd name="connsiteY42" fmla="*/ 10632 h 999460"/>
              <a:gd name="connsiteX43" fmla="*/ 2190307 w 4082902"/>
              <a:gd name="connsiteY43" fmla="*/ 0 h 999460"/>
              <a:gd name="connsiteX44" fmla="*/ 1531088 w 4082902"/>
              <a:gd name="connsiteY44" fmla="*/ 10632 h 999460"/>
              <a:gd name="connsiteX45" fmla="*/ 1318437 w 4082902"/>
              <a:gd name="connsiteY45" fmla="*/ 31898 h 999460"/>
              <a:gd name="connsiteX46" fmla="*/ 1201479 w 4082902"/>
              <a:gd name="connsiteY46"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3912781 w 4082902"/>
              <a:gd name="connsiteY37" fmla="*/ 361507 h 999460"/>
              <a:gd name="connsiteX38" fmla="*/ 3370521 w 4082902"/>
              <a:gd name="connsiteY38" fmla="*/ 74428 h 999460"/>
              <a:gd name="connsiteX39" fmla="*/ 2987749 w 4082902"/>
              <a:gd name="connsiteY39" fmla="*/ 42530 h 999460"/>
              <a:gd name="connsiteX40" fmla="*/ 2860158 w 4082902"/>
              <a:gd name="connsiteY40" fmla="*/ 31898 h 999460"/>
              <a:gd name="connsiteX41" fmla="*/ 2381693 w 4082902"/>
              <a:gd name="connsiteY41" fmla="*/ 10632 h 999460"/>
              <a:gd name="connsiteX42" fmla="*/ 2190307 w 4082902"/>
              <a:gd name="connsiteY42" fmla="*/ 0 h 999460"/>
              <a:gd name="connsiteX43" fmla="*/ 1531088 w 4082902"/>
              <a:gd name="connsiteY43" fmla="*/ 10632 h 999460"/>
              <a:gd name="connsiteX44" fmla="*/ 1318437 w 4082902"/>
              <a:gd name="connsiteY44" fmla="*/ 31898 h 999460"/>
              <a:gd name="connsiteX45" fmla="*/ 1201479 w 4082902"/>
              <a:gd name="connsiteY45"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3912781 w 4082902"/>
              <a:gd name="connsiteY36" fmla="*/ 361507 h 999460"/>
              <a:gd name="connsiteX37" fmla="*/ 3370521 w 4082902"/>
              <a:gd name="connsiteY37" fmla="*/ 74428 h 999460"/>
              <a:gd name="connsiteX38" fmla="*/ 2987749 w 4082902"/>
              <a:gd name="connsiteY38" fmla="*/ 42530 h 999460"/>
              <a:gd name="connsiteX39" fmla="*/ 2860158 w 4082902"/>
              <a:gd name="connsiteY39" fmla="*/ 31898 h 999460"/>
              <a:gd name="connsiteX40" fmla="*/ 2381693 w 4082902"/>
              <a:gd name="connsiteY40" fmla="*/ 10632 h 999460"/>
              <a:gd name="connsiteX41" fmla="*/ 2190307 w 4082902"/>
              <a:gd name="connsiteY41" fmla="*/ 0 h 999460"/>
              <a:gd name="connsiteX42" fmla="*/ 1531088 w 4082902"/>
              <a:gd name="connsiteY42" fmla="*/ 10632 h 999460"/>
              <a:gd name="connsiteX43" fmla="*/ 1318437 w 4082902"/>
              <a:gd name="connsiteY43" fmla="*/ 31898 h 999460"/>
              <a:gd name="connsiteX44" fmla="*/ 1201479 w 4082902"/>
              <a:gd name="connsiteY44"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3912781 w 4082902"/>
              <a:gd name="connsiteY35" fmla="*/ 361507 h 999460"/>
              <a:gd name="connsiteX36" fmla="*/ 3370521 w 4082902"/>
              <a:gd name="connsiteY36" fmla="*/ 74428 h 999460"/>
              <a:gd name="connsiteX37" fmla="*/ 2987749 w 4082902"/>
              <a:gd name="connsiteY37" fmla="*/ 42530 h 999460"/>
              <a:gd name="connsiteX38" fmla="*/ 2860158 w 4082902"/>
              <a:gd name="connsiteY38" fmla="*/ 31898 h 999460"/>
              <a:gd name="connsiteX39" fmla="*/ 2381693 w 4082902"/>
              <a:gd name="connsiteY39" fmla="*/ 10632 h 999460"/>
              <a:gd name="connsiteX40" fmla="*/ 2190307 w 4082902"/>
              <a:gd name="connsiteY40" fmla="*/ 0 h 999460"/>
              <a:gd name="connsiteX41" fmla="*/ 1531088 w 4082902"/>
              <a:gd name="connsiteY41" fmla="*/ 10632 h 999460"/>
              <a:gd name="connsiteX42" fmla="*/ 1318437 w 4082902"/>
              <a:gd name="connsiteY42" fmla="*/ 31898 h 999460"/>
              <a:gd name="connsiteX43" fmla="*/ 1201479 w 4082902"/>
              <a:gd name="connsiteY43"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3912781 w 4082902"/>
              <a:gd name="connsiteY34" fmla="*/ 361507 h 999460"/>
              <a:gd name="connsiteX35" fmla="*/ 3370521 w 4082902"/>
              <a:gd name="connsiteY35" fmla="*/ 74428 h 999460"/>
              <a:gd name="connsiteX36" fmla="*/ 2987749 w 4082902"/>
              <a:gd name="connsiteY36" fmla="*/ 42530 h 999460"/>
              <a:gd name="connsiteX37" fmla="*/ 2860158 w 4082902"/>
              <a:gd name="connsiteY37" fmla="*/ 31898 h 999460"/>
              <a:gd name="connsiteX38" fmla="*/ 2381693 w 4082902"/>
              <a:gd name="connsiteY38" fmla="*/ 10632 h 999460"/>
              <a:gd name="connsiteX39" fmla="*/ 2190307 w 4082902"/>
              <a:gd name="connsiteY39" fmla="*/ 0 h 999460"/>
              <a:gd name="connsiteX40" fmla="*/ 1531088 w 4082902"/>
              <a:gd name="connsiteY40" fmla="*/ 10632 h 999460"/>
              <a:gd name="connsiteX41" fmla="*/ 1318437 w 4082902"/>
              <a:gd name="connsiteY41" fmla="*/ 31898 h 999460"/>
              <a:gd name="connsiteX42" fmla="*/ 1201479 w 4082902"/>
              <a:gd name="connsiteY42" fmla="*/ 85060 h 999460"/>
              <a:gd name="connsiteX0" fmla="*/ 1201479 w 4072270"/>
              <a:gd name="connsiteY0" fmla="*/ 85060 h 999460"/>
              <a:gd name="connsiteX1" fmla="*/ 946297 w 4072270"/>
              <a:gd name="connsiteY1" fmla="*/ 95693 h 999460"/>
              <a:gd name="connsiteX2" fmla="*/ 627321 w 4072270"/>
              <a:gd name="connsiteY2" fmla="*/ 106325 h 999460"/>
              <a:gd name="connsiteX3" fmla="*/ 489097 w 4072270"/>
              <a:gd name="connsiteY3" fmla="*/ 116958 h 999460"/>
              <a:gd name="connsiteX4" fmla="*/ 435935 w 4072270"/>
              <a:gd name="connsiteY4" fmla="*/ 127591 h 999460"/>
              <a:gd name="connsiteX5" fmla="*/ 318977 w 4072270"/>
              <a:gd name="connsiteY5" fmla="*/ 148856 h 999460"/>
              <a:gd name="connsiteX6" fmla="*/ 255181 w 4072270"/>
              <a:gd name="connsiteY6" fmla="*/ 170121 h 999460"/>
              <a:gd name="connsiteX7" fmla="*/ 223284 w 4072270"/>
              <a:gd name="connsiteY7" fmla="*/ 180753 h 999460"/>
              <a:gd name="connsiteX8" fmla="*/ 159488 w 4072270"/>
              <a:gd name="connsiteY8" fmla="*/ 212651 h 999460"/>
              <a:gd name="connsiteX9" fmla="*/ 106325 w 4072270"/>
              <a:gd name="connsiteY9" fmla="*/ 255181 h 999460"/>
              <a:gd name="connsiteX10" fmla="*/ 74428 w 4072270"/>
              <a:gd name="connsiteY10" fmla="*/ 276446 h 999460"/>
              <a:gd name="connsiteX11" fmla="*/ 53163 w 4072270"/>
              <a:gd name="connsiteY11" fmla="*/ 308344 h 999460"/>
              <a:gd name="connsiteX12" fmla="*/ 31897 w 4072270"/>
              <a:gd name="connsiteY12" fmla="*/ 329609 h 999460"/>
              <a:gd name="connsiteX13" fmla="*/ 21265 w 4072270"/>
              <a:gd name="connsiteY13" fmla="*/ 361507 h 999460"/>
              <a:gd name="connsiteX14" fmla="*/ 0 w 4072270"/>
              <a:gd name="connsiteY14" fmla="*/ 478465 h 999460"/>
              <a:gd name="connsiteX15" fmla="*/ 21265 w 4072270"/>
              <a:gd name="connsiteY15" fmla="*/ 616688 h 999460"/>
              <a:gd name="connsiteX16" fmla="*/ 42530 w 4072270"/>
              <a:gd name="connsiteY16" fmla="*/ 680484 h 999460"/>
              <a:gd name="connsiteX17" fmla="*/ 95693 w 4072270"/>
              <a:gd name="connsiteY17" fmla="*/ 744279 h 999460"/>
              <a:gd name="connsiteX18" fmla="*/ 148856 w 4072270"/>
              <a:gd name="connsiteY18" fmla="*/ 786809 h 999460"/>
              <a:gd name="connsiteX19" fmla="*/ 244549 w 4072270"/>
              <a:gd name="connsiteY19" fmla="*/ 861237 h 999460"/>
              <a:gd name="connsiteX20" fmla="*/ 340242 w 4072270"/>
              <a:gd name="connsiteY20" fmla="*/ 893135 h 999460"/>
              <a:gd name="connsiteX21" fmla="*/ 404037 w 4072270"/>
              <a:gd name="connsiteY21" fmla="*/ 914400 h 999460"/>
              <a:gd name="connsiteX22" fmla="*/ 435935 w 4072270"/>
              <a:gd name="connsiteY22" fmla="*/ 925032 h 999460"/>
              <a:gd name="connsiteX23" fmla="*/ 637953 w 4072270"/>
              <a:gd name="connsiteY23" fmla="*/ 956930 h 999460"/>
              <a:gd name="connsiteX24" fmla="*/ 818707 w 4072270"/>
              <a:gd name="connsiteY24" fmla="*/ 967563 h 999460"/>
              <a:gd name="connsiteX25" fmla="*/ 1467293 w 4072270"/>
              <a:gd name="connsiteY25" fmla="*/ 978195 h 999460"/>
              <a:gd name="connsiteX26" fmla="*/ 2647507 w 4072270"/>
              <a:gd name="connsiteY26" fmla="*/ 988828 h 999460"/>
              <a:gd name="connsiteX27" fmla="*/ 3232297 w 4072270"/>
              <a:gd name="connsiteY27" fmla="*/ 999460 h 999460"/>
              <a:gd name="connsiteX28" fmla="*/ 3859618 w 4072270"/>
              <a:gd name="connsiteY28" fmla="*/ 978195 h 999460"/>
              <a:gd name="connsiteX29" fmla="*/ 3965944 w 4072270"/>
              <a:gd name="connsiteY29" fmla="*/ 967563 h 999460"/>
              <a:gd name="connsiteX30" fmla="*/ 4040372 w 4072270"/>
              <a:gd name="connsiteY30" fmla="*/ 956930 h 999460"/>
              <a:gd name="connsiteX31" fmla="*/ 4061637 w 4072270"/>
              <a:gd name="connsiteY31" fmla="*/ 893135 h 999460"/>
              <a:gd name="connsiteX32" fmla="*/ 4072270 w 4072270"/>
              <a:gd name="connsiteY32" fmla="*/ 861237 h 999460"/>
              <a:gd name="connsiteX33" fmla="*/ 3912781 w 4072270"/>
              <a:gd name="connsiteY33" fmla="*/ 361507 h 999460"/>
              <a:gd name="connsiteX34" fmla="*/ 3370521 w 4072270"/>
              <a:gd name="connsiteY34" fmla="*/ 74428 h 999460"/>
              <a:gd name="connsiteX35" fmla="*/ 2987749 w 4072270"/>
              <a:gd name="connsiteY35" fmla="*/ 42530 h 999460"/>
              <a:gd name="connsiteX36" fmla="*/ 2860158 w 4072270"/>
              <a:gd name="connsiteY36" fmla="*/ 31898 h 999460"/>
              <a:gd name="connsiteX37" fmla="*/ 2381693 w 4072270"/>
              <a:gd name="connsiteY37" fmla="*/ 10632 h 999460"/>
              <a:gd name="connsiteX38" fmla="*/ 2190307 w 4072270"/>
              <a:gd name="connsiteY38" fmla="*/ 0 h 999460"/>
              <a:gd name="connsiteX39" fmla="*/ 1531088 w 4072270"/>
              <a:gd name="connsiteY39" fmla="*/ 10632 h 999460"/>
              <a:gd name="connsiteX40" fmla="*/ 1318437 w 4072270"/>
              <a:gd name="connsiteY40" fmla="*/ 31898 h 999460"/>
              <a:gd name="connsiteX41" fmla="*/ 1201479 w 4072270"/>
              <a:gd name="connsiteY41" fmla="*/ 85060 h 999460"/>
              <a:gd name="connsiteX0" fmla="*/ 1201479 w 4061637"/>
              <a:gd name="connsiteY0" fmla="*/ 85060 h 999460"/>
              <a:gd name="connsiteX1" fmla="*/ 946297 w 4061637"/>
              <a:gd name="connsiteY1" fmla="*/ 95693 h 999460"/>
              <a:gd name="connsiteX2" fmla="*/ 627321 w 4061637"/>
              <a:gd name="connsiteY2" fmla="*/ 106325 h 999460"/>
              <a:gd name="connsiteX3" fmla="*/ 489097 w 4061637"/>
              <a:gd name="connsiteY3" fmla="*/ 116958 h 999460"/>
              <a:gd name="connsiteX4" fmla="*/ 435935 w 4061637"/>
              <a:gd name="connsiteY4" fmla="*/ 127591 h 999460"/>
              <a:gd name="connsiteX5" fmla="*/ 318977 w 4061637"/>
              <a:gd name="connsiteY5" fmla="*/ 148856 h 999460"/>
              <a:gd name="connsiteX6" fmla="*/ 255181 w 4061637"/>
              <a:gd name="connsiteY6" fmla="*/ 170121 h 999460"/>
              <a:gd name="connsiteX7" fmla="*/ 223284 w 4061637"/>
              <a:gd name="connsiteY7" fmla="*/ 180753 h 999460"/>
              <a:gd name="connsiteX8" fmla="*/ 159488 w 4061637"/>
              <a:gd name="connsiteY8" fmla="*/ 212651 h 999460"/>
              <a:gd name="connsiteX9" fmla="*/ 106325 w 4061637"/>
              <a:gd name="connsiteY9" fmla="*/ 255181 h 999460"/>
              <a:gd name="connsiteX10" fmla="*/ 74428 w 4061637"/>
              <a:gd name="connsiteY10" fmla="*/ 276446 h 999460"/>
              <a:gd name="connsiteX11" fmla="*/ 53163 w 4061637"/>
              <a:gd name="connsiteY11" fmla="*/ 308344 h 999460"/>
              <a:gd name="connsiteX12" fmla="*/ 31897 w 4061637"/>
              <a:gd name="connsiteY12" fmla="*/ 329609 h 999460"/>
              <a:gd name="connsiteX13" fmla="*/ 21265 w 4061637"/>
              <a:gd name="connsiteY13" fmla="*/ 361507 h 999460"/>
              <a:gd name="connsiteX14" fmla="*/ 0 w 4061637"/>
              <a:gd name="connsiteY14" fmla="*/ 478465 h 999460"/>
              <a:gd name="connsiteX15" fmla="*/ 21265 w 4061637"/>
              <a:gd name="connsiteY15" fmla="*/ 616688 h 999460"/>
              <a:gd name="connsiteX16" fmla="*/ 42530 w 4061637"/>
              <a:gd name="connsiteY16" fmla="*/ 680484 h 999460"/>
              <a:gd name="connsiteX17" fmla="*/ 95693 w 4061637"/>
              <a:gd name="connsiteY17" fmla="*/ 744279 h 999460"/>
              <a:gd name="connsiteX18" fmla="*/ 148856 w 4061637"/>
              <a:gd name="connsiteY18" fmla="*/ 786809 h 999460"/>
              <a:gd name="connsiteX19" fmla="*/ 244549 w 4061637"/>
              <a:gd name="connsiteY19" fmla="*/ 861237 h 999460"/>
              <a:gd name="connsiteX20" fmla="*/ 340242 w 4061637"/>
              <a:gd name="connsiteY20" fmla="*/ 893135 h 999460"/>
              <a:gd name="connsiteX21" fmla="*/ 404037 w 4061637"/>
              <a:gd name="connsiteY21" fmla="*/ 914400 h 999460"/>
              <a:gd name="connsiteX22" fmla="*/ 435935 w 4061637"/>
              <a:gd name="connsiteY22" fmla="*/ 925032 h 999460"/>
              <a:gd name="connsiteX23" fmla="*/ 637953 w 4061637"/>
              <a:gd name="connsiteY23" fmla="*/ 956930 h 999460"/>
              <a:gd name="connsiteX24" fmla="*/ 818707 w 4061637"/>
              <a:gd name="connsiteY24" fmla="*/ 967563 h 999460"/>
              <a:gd name="connsiteX25" fmla="*/ 1467293 w 4061637"/>
              <a:gd name="connsiteY25" fmla="*/ 978195 h 999460"/>
              <a:gd name="connsiteX26" fmla="*/ 2647507 w 4061637"/>
              <a:gd name="connsiteY26" fmla="*/ 988828 h 999460"/>
              <a:gd name="connsiteX27" fmla="*/ 3232297 w 4061637"/>
              <a:gd name="connsiteY27" fmla="*/ 999460 h 999460"/>
              <a:gd name="connsiteX28" fmla="*/ 3859618 w 4061637"/>
              <a:gd name="connsiteY28" fmla="*/ 978195 h 999460"/>
              <a:gd name="connsiteX29" fmla="*/ 3965944 w 4061637"/>
              <a:gd name="connsiteY29" fmla="*/ 967563 h 999460"/>
              <a:gd name="connsiteX30" fmla="*/ 4040372 w 4061637"/>
              <a:gd name="connsiteY30" fmla="*/ 956930 h 999460"/>
              <a:gd name="connsiteX31" fmla="*/ 4061637 w 4061637"/>
              <a:gd name="connsiteY31" fmla="*/ 893135 h 999460"/>
              <a:gd name="connsiteX32" fmla="*/ 3912781 w 4061637"/>
              <a:gd name="connsiteY32" fmla="*/ 361507 h 999460"/>
              <a:gd name="connsiteX33" fmla="*/ 3370521 w 4061637"/>
              <a:gd name="connsiteY33" fmla="*/ 74428 h 999460"/>
              <a:gd name="connsiteX34" fmla="*/ 2987749 w 4061637"/>
              <a:gd name="connsiteY34" fmla="*/ 42530 h 999460"/>
              <a:gd name="connsiteX35" fmla="*/ 2860158 w 4061637"/>
              <a:gd name="connsiteY35" fmla="*/ 31898 h 999460"/>
              <a:gd name="connsiteX36" fmla="*/ 2381693 w 4061637"/>
              <a:gd name="connsiteY36" fmla="*/ 10632 h 999460"/>
              <a:gd name="connsiteX37" fmla="*/ 2190307 w 4061637"/>
              <a:gd name="connsiteY37" fmla="*/ 0 h 999460"/>
              <a:gd name="connsiteX38" fmla="*/ 1531088 w 4061637"/>
              <a:gd name="connsiteY38" fmla="*/ 10632 h 999460"/>
              <a:gd name="connsiteX39" fmla="*/ 1318437 w 4061637"/>
              <a:gd name="connsiteY39" fmla="*/ 31898 h 999460"/>
              <a:gd name="connsiteX40" fmla="*/ 1201479 w 4061637"/>
              <a:gd name="connsiteY40" fmla="*/ 85060 h 999460"/>
              <a:gd name="connsiteX0" fmla="*/ 1201479 w 4041277"/>
              <a:gd name="connsiteY0" fmla="*/ 85060 h 1004039"/>
              <a:gd name="connsiteX1" fmla="*/ 946297 w 4041277"/>
              <a:gd name="connsiteY1" fmla="*/ 95693 h 1004039"/>
              <a:gd name="connsiteX2" fmla="*/ 627321 w 4041277"/>
              <a:gd name="connsiteY2" fmla="*/ 106325 h 1004039"/>
              <a:gd name="connsiteX3" fmla="*/ 489097 w 4041277"/>
              <a:gd name="connsiteY3" fmla="*/ 116958 h 1004039"/>
              <a:gd name="connsiteX4" fmla="*/ 435935 w 4041277"/>
              <a:gd name="connsiteY4" fmla="*/ 127591 h 1004039"/>
              <a:gd name="connsiteX5" fmla="*/ 318977 w 4041277"/>
              <a:gd name="connsiteY5" fmla="*/ 148856 h 1004039"/>
              <a:gd name="connsiteX6" fmla="*/ 255181 w 4041277"/>
              <a:gd name="connsiteY6" fmla="*/ 170121 h 1004039"/>
              <a:gd name="connsiteX7" fmla="*/ 223284 w 4041277"/>
              <a:gd name="connsiteY7" fmla="*/ 180753 h 1004039"/>
              <a:gd name="connsiteX8" fmla="*/ 159488 w 4041277"/>
              <a:gd name="connsiteY8" fmla="*/ 212651 h 1004039"/>
              <a:gd name="connsiteX9" fmla="*/ 106325 w 4041277"/>
              <a:gd name="connsiteY9" fmla="*/ 255181 h 1004039"/>
              <a:gd name="connsiteX10" fmla="*/ 74428 w 4041277"/>
              <a:gd name="connsiteY10" fmla="*/ 276446 h 1004039"/>
              <a:gd name="connsiteX11" fmla="*/ 53163 w 4041277"/>
              <a:gd name="connsiteY11" fmla="*/ 308344 h 1004039"/>
              <a:gd name="connsiteX12" fmla="*/ 31897 w 4041277"/>
              <a:gd name="connsiteY12" fmla="*/ 329609 h 1004039"/>
              <a:gd name="connsiteX13" fmla="*/ 21265 w 4041277"/>
              <a:gd name="connsiteY13" fmla="*/ 361507 h 1004039"/>
              <a:gd name="connsiteX14" fmla="*/ 0 w 4041277"/>
              <a:gd name="connsiteY14" fmla="*/ 478465 h 1004039"/>
              <a:gd name="connsiteX15" fmla="*/ 21265 w 4041277"/>
              <a:gd name="connsiteY15" fmla="*/ 616688 h 1004039"/>
              <a:gd name="connsiteX16" fmla="*/ 42530 w 4041277"/>
              <a:gd name="connsiteY16" fmla="*/ 680484 h 1004039"/>
              <a:gd name="connsiteX17" fmla="*/ 95693 w 4041277"/>
              <a:gd name="connsiteY17" fmla="*/ 744279 h 1004039"/>
              <a:gd name="connsiteX18" fmla="*/ 148856 w 4041277"/>
              <a:gd name="connsiteY18" fmla="*/ 786809 h 1004039"/>
              <a:gd name="connsiteX19" fmla="*/ 244549 w 4041277"/>
              <a:gd name="connsiteY19" fmla="*/ 861237 h 1004039"/>
              <a:gd name="connsiteX20" fmla="*/ 340242 w 4041277"/>
              <a:gd name="connsiteY20" fmla="*/ 893135 h 1004039"/>
              <a:gd name="connsiteX21" fmla="*/ 404037 w 4041277"/>
              <a:gd name="connsiteY21" fmla="*/ 914400 h 1004039"/>
              <a:gd name="connsiteX22" fmla="*/ 435935 w 4041277"/>
              <a:gd name="connsiteY22" fmla="*/ 925032 h 1004039"/>
              <a:gd name="connsiteX23" fmla="*/ 637953 w 4041277"/>
              <a:gd name="connsiteY23" fmla="*/ 956930 h 1004039"/>
              <a:gd name="connsiteX24" fmla="*/ 818707 w 4041277"/>
              <a:gd name="connsiteY24" fmla="*/ 967563 h 1004039"/>
              <a:gd name="connsiteX25" fmla="*/ 1467293 w 4041277"/>
              <a:gd name="connsiteY25" fmla="*/ 978195 h 1004039"/>
              <a:gd name="connsiteX26" fmla="*/ 2647507 w 4041277"/>
              <a:gd name="connsiteY26" fmla="*/ 988828 h 1004039"/>
              <a:gd name="connsiteX27" fmla="*/ 3232297 w 4041277"/>
              <a:gd name="connsiteY27" fmla="*/ 999460 h 1004039"/>
              <a:gd name="connsiteX28" fmla="*/ 3859618 w 4041277"/>
              <a:gd name="connsiteY28" fmla="*/ 978195 h 1004039"/>
              <a:gd name="connsiteX29" fmla="*/ 3965944 w 4041277"/>
              <a:gd name="connsiteY29" fmla="*/ 967563 h 1004039"/>
              <a:gd name="connsiteX30" fmla="*/ 4040372 w 4041277"/>
              <a:gd name="connsiteY30" fmla="*/ 956930 h 1004039"/>
              <a:gd name="connsiteX31" fmla="*/ 3912781 w 4041277"/>
              <a:gd name="connsiteY31" fmla="*/ 361507 h 1004039"/>
              <a:gd name="connsiteX32" fmla="*/ 3370521 w 4041277"/>
              <a:gd name="connsiteY32" fmla="*/ 74428 h 1004039"/>
              <a:gd name="connsiteX33" fmla="*/ 2987749 w 4041277"/>
              <a:gd name="connsiteY33" fmla="*/ 42530 h 1004039"/>
              <a:gd name="connsiteX34" fmla="*/ 2860158 w 4041277"/>
              <a:gd name="connsiteY34" fmla="*/ 31898 h 1004039"/>
              <a:gd name="connsiteX35" fmla="*/ 2381693 w 4041277"/>
              <a:gd name="connsiteY35" fmla="*/ 10632 h 1004039"/>
              <a:gd name="connsiteX36" fmla="*/ 2190307 w 4041277"/>
              <a:gd name="connsiteY36" fmla="*/ 0 h 1004039"/>
              <a:gd name="connsiteX37" fmla="*/ 1531088 w 4041277"/>
              <a:gd name="connsiteY37" fmla="*/ 10632 h 1004039"/>
              <a:gd name="connsiteX38" fmla="*/ 1318437 w 4041277"/>
              <a:gd name="connsiteY38" fmla="*/ 31898 h 1004039"/>
              <a:gd name="connsiteX39" fmla="*/ 1201479 w 4041277"/>
              <a:gd name="connsiteY39" fmla="*/ 85060 h 1004039"/>
              <a:gd name="connsiteX0" fmla="*/ 1201479 w 3980128"/>
              <a:gd name="connsiteY0" fmla="*/ 85060 h 999460"/>
              <a:gd name="connsiteX1" fmla="*/ 946297 w 3980128"/>
              <a:gd name="connsiteY1" fmla="*/ 95693 h 999460"/>
              <a:gd name="connsiteX2" fmla="*/ 627321 w 3980128"/>
              <a:gd name="connsiteY2" fmla="*/ 106325 h 999460"/>
              <a:gd name="connsiteX3" fmla="*/ 489097 w 3980128"/>
              <a:gd name="connsiteY3" fmla="*/ 116958 h 999460"/>
              <a:gd name="connsiteX4" fmla="*/ 435935 w 3980128"/>
              <a:gd name="connsiteY4" fmla="*/ 127591 h 999460"/>
              <a:gd name="connsiteX5" fmla="*/ 318977 w 3980128"/>
              <a:gd name="connsiteY5" fmla="*/ 148856 h 999460"/>
              <a:gd name="connsiteX6" fmla="*/ 255181 w 3980128"/>
              <a:gd name="connsiteY6" fmla="*/ 170121 h 999460"/>
              <a:gd name="connsiteX7" fmla="*/ 223284 w 3980128"/>
              <a:gd name="connsiteY7" fmla="*/ 180753 h 999460"/>
              <a:gd name="connsiteX8" fmla="*/ 159488 w 3980128"/>
              <a:gd name="connsiteY8" fmla="*/ 212651 h 999460"/>
              <a:gd name="connsiteX9" fmla="*/ 106325 w 3980128"/>
              <a:gd name="connsiteY9" fmla="*/ 255181 h 999460"/>
              <a:gd name="connsiteX10" fmla="*/ 74428 w 3980128"/>
              <a:gd name="connsiteY10" fmla="*/ 276446 h 999460"/>
              <a:gd name="connsiteX11" fmla="*/ 53163 w 3980128"/>
              <a:gd name="connsiteY11" fmla="*/ 308344 h 999460"/>
              <a:gd name="connsiteX12" fmla="*/ 31897 w 3980128"/>
              <a:gd name="connsiteY12" fmla="*/ 329609 h 999460"/>
              <a:gd name="connsiteX13" fmla="*/ 21265 w 3980128"/>
              <a:gd name="connsiteY13" fmla="*/ 361507 h 999460"/>
              <a:gd name="connsiteX14" fmla="*/ 0 w 3980128"/>
              <a:gd name="connsiteY14" fmla="*/ 478465 h 999460"/>
              <a:gd name="connsiteX15" fmla="*/ 21265 w 3980128"/>
              <a:gd name="connsiteY15" fmla="*/ 616688 h 999460"/>
              <a:gd name="connsiteX16" fmla="*/ 42530 w 3980128"/>
              <a:gd name="connsiteY16" fmla="*/ 680484 h 999460"/>
              <a:gd name="connsiteX17" fmla="*/ 95693 w 3980128"/>
              <a:gd name="connsiteY17" fmla="*/ 744279 h 999460"/>
              <a:gd name="connsiteX18" fmla="*/ 148856 w 3980128"/>
              <a:gd name="connsiteY18" fmla="*/ 786809 h 999460"/>
              <a:gd name="connsiteX19" fmla="*/ 244549 w 3980128"/>
              <a:gd name="connsiteY19" fmla="*/ 861237 h 999460"/>
              <a:gd name="connsiteX20" fmla="*/ 340242 w 3980128"/>
              <a:gd name="connsiteY20" fmla="*/ 893135 h 999460"/>
              <a:gd name="connsiteX21" fmla="*/ 404037 w 3980128"/>
              <a:gd name="connsiteY21" fmla="*/ 914400 h 999460"/>
              <a:gd name="connsiteX22" fmla="*/ 435935 w 3980128"/>
              <a:gd name="connsiteY22" fmla="*/ 925032 h 999460"/>
              <a:gd name="connsiteX23" fmla="*/ 637953 w 3980128"/>
              <a:gd name="connsiteY23" fmla="*/ 956930 h 999460"/>
              <a:gd name="connsiteX24" fmla="*/ 818707 w 3980128"/>
              <a:gd name="connsiteY24" fmla="*/ 967563 h 999460"/>
              <a:gd name="connsiteX25" fmla="*/ 1467293 w 3980128"/>
              <a:gd name="connsiteY25" fmla="*/ 978195 h 999460"/>
              <a:gd name="connsiteX26" fmla="*/ 2647507 w 3980128"/>
              <a:gd name="connsiteY26" fmla="*/ 988828 h 999460"/>
              <a:gd name="connsiteX27" fmla="*/ 3232297 w 3980128"/>
              <a:gd name="connsiteY27" fmla="*/ 999460 h 999460"/>
              <a:gd name="connsiteX28" fmla="*/ 3859618 w 3980128"/>
              <a:gd name="connsiteY28" fmla="*/ 978195 h 999460"/>
              <a:gd name="connsiteX29" fmla="*/ 3965944 w 3980128"/>
              <a:gd name="connsiteY29" fmla="*/ 967563 h 999460"/>
              <a:gd name="connsiteX30" fmla="*/ 3912781 w 3980128"/>
              <a:gd name="connsiteY30" fmla="*/ 361507 h 999460"/>
              <a:gd name="connsiteX31" fmla="*/ 3370521 w 3980128"/>
              <a:gd name="connsiteY31" fmla="*/ 74428 h 999460"/>
              <a:gd name="connsiteX32" fmla="*/ 2987749 w 3980128"/>
              <a:gd name="connsiteY32" fmla="*/ 42530 h 999460"/>
              <a:gd name="connsiteX33" fmla="*/ 2860158 w 3980128"/>
              <a:gd name="connsiteY33" fmla="*/ 31898 h 999460"/>
              <a:gd name="connsiteX34" fmla="*/ 2381693 w 3980128"/>
              <a:gd name="connsiteY34" fmla="*/ 10632 h 999460"/>
              <a:gd name="connsiteX35" fmla="*/ 2190307 w 3980128"/>
              <a:gd name="connsiteY35" fmla="*/ 0 h 999460"/>
              <a:gd name="connsiteX36" fmla="*/ 1531088 w 3980128"/>
              <a:gd name="connsiteY36" fmla="*/ 10632 h 999460"/>
              <a:gd name="connsiteX37" fmla="*/ 1318437 w 3980128"/>
              <a:gd name="connsiteY37" fmla="*/ 31898 h 999460"/>
              <a:gd name="connsiteX38" fmla="*/ 1201479 w 3980128"/>
              <a:gd name="connsiteY38" fmla="*/ 85060 h 999460"/>
              <a:gd name="connsiteX0" fmla="*/ 1201479 w 4025137"/>
              <a:gd name="connsiteY0" fmla="*/ 85060 h 1023722"/>
              <a:gd name="connsiteX1" fmla="*/ 946297 w 4025137"/>
              <a:gd name="connsiteY1" fmla="*/ 95693 h 1023722"/>
              <a:gd name="connsiteX2" fmla="*/ 627321 w 4025137"/>
              <a:gd name="connsiteY2" fmla="*/ 106325 h 1023722"/>
              <a:gd name="connsiteX3" fmla="*/ 489097 w 4025137"/>
              <a:gd name="connsiteY3" fmla="*/ 116958 h 1023722"/>
              <a:gd name="connsiteX4" fmla="*/ 435935 w 4025137"/>
              <a:gd name="connsiteY4" fmla="*/ 127591 h 1023722"/>
              <a:gd name="connsiteX5" fmla="*/ 318977 w 4025137"/>
              <a:gd name="connsiteY5" fmla="*/ 148856 h 1023722"/>
              <a:gd name="connsiteX6" fmla="*/ 255181 w 4025137"/>
              <a:gd name="connsiteY6" fmla="*/ 170121 h 1023722"/>
              <a:gd name="connsiteX7" fmla="*/ 223284 w 4025137"/>
              <a:gd name="connsiteY7" fmla="*/ 180753 h 1023722"/>
              <a:gd name="connsiteX8" fmla="*/ 159488 w 4025137"/>
              <a:gd name="connsiteY8" fmla="*/ 212651 h 1023722"/>
              <a:gd name="connsiteX9" fmla="*/ 106325 w 4025137"/>
              <a:gd name="connsiteY9" fmla="*/ 255181 h 1023722"/>
              <a:gd name="connsiteX10" fmla="*/ 74428 w 4025137"/>
              <a:gd name="connsiteY10" fmla="*/ 276446 h 1023722"/>
              <a:gd name="connsiteX11" fmla="*/ 53163 w 4025137"/>
              <a:gd name="connsiteY11" fmla="*/ 308344 h 1023722"/>
              <a:gd name="connsiteX12" fmla="*/ 31897 w 4025137"/>
              <a:gd name="connsiteY12" fmla="*/ 329609 h 1023722"/>
              <a:gd name="connsiteX13" fmla="*/ 21265 w 4025137"/>
              <a:gd name="connsiteY13" fmla="*/ 361507 h 1023722"/>
              <a:gd name="connsiteX14" fmla="*/ 0 w 4025137"/>
              <a:gd name="connsiteY14" fmla="*/ 478465 h 1023722"/>
              <a:gd name="connsiteX15" fmla="*/ 21265 w 4025137"/>
              <a:gd name="connsiteY15" fmla="*/ 616688 h 1023722"/>
              <a:gd name="connsiteX16" fmla="*/ 42530 w 4025137"/>
              <a:gd name="connsiteY16" fmla="*/ 680484 h 1023722"/>
              <a:gd name="connsiteX17" fmla="*/ 95693 w 4025137"/>
              <a:gd name="connsiteY17" fmla="*/ 744279 h 1023722"/>
              <a:gd name="connsiteX18" fmla="*/ 148856 w 4025137"/>
              <a:gd name="connsiteY18" fmla="*/ 786809 h 1023722"/>
              <a:gd name="connsiteX19" fmla="*/ 244549 w 4025137"/>
              <a:gd name="connsiteY19" fmla="*/ 861237 h 1023722"/>
              <a:gd name="connsiteX20" fmla="*/ 340242 w 4025137"/>
              <a:gd name="connsiteY20" fmla="*/ 893135 h 1023722"/>
              <a:gd name="connsiteX21" fmla="*/ 404037 w 4025137"/>
              <a:gd name="connsiteY21" fmla="*/ 914400 h 1023722"/>
              <a:gd name="connsiteX22" fmla="*/ 435935 w 4025137"/>
              <a:gd name="connsiteY22" fmla="*/ 925032 h 1023722"/>
              <a:gd name="connsiteX23" fmla="*/ 637953 w 4025137"/>
              <a:gd name="connsiteY23" fmla="*/ 956930 h 1023722"/>
              <a:gd name="connsiteX24" fmla="*/ 818707 w 4025137"/>
              <a:gd name="connsiteY24" fmla="*/ 967563 h 1023722"/>
              <a:gd name="connsiteX25" fmla="*/ 1467293 w 4025137"/>
              <a:gd name="connsiteY25" fmla="*/ 978195 h 1023722"/>
              <a:gd name="connsiteX26" fmla="*/ 2647507 w 4025137"/>
              <a:gd name="connsiteY26" fmla="*/ 988828 h 1023722"/>
              <a:gd name="connsiteX27" fmla="*/ 3232297 w 4025137"/>
              <a:gd name="connsiteY27" fmla="*/ 999460 h 1023722"/>
              <a:gd name="connsiteX28" fmla="*/ 3965944 w 4025137"/>
              <a:gd name="connsiteY28" fmla="*/ 967563 h 1023722"/>
              <a:gd name="connsiteX29" fmla="*/ 3912781 w 4025137"/>
              <a:gd name="connsiteY29" fmla="*/ 361507 h 1023722"/>
              <a:gd name="connsiteX30" fmla="*/ 3370521 w 4025137"/>
              <a:gd name="connsiteY30" fmla="*/ 74428 h 1023722"/>
              <a:gd name="connsiteX31" fmla="*/ 2987749 w 4025137"/>
              <a:gd name="connsiteY31" fmla="*/ 42530 h 1023722"/>
              <a:gd name="connsiteX32" fmla="*/ 2860158 w 4025137"/>
              <a:gd name="connsiteY32" fmla="*/ 31898 h 1023722"/>
              <a:gd name="connsiteX33" fmla="*/ 2381693 w 4025137"/>
              <a:gd name="connsiteY33" fmla="*/ 10632 h 1023722"/>
              <a:gd name="connsiteX34" fmla="*/ 2190307 w 4025137"/>
              <a:gd name="connsiteY34" fmla="*/ 0 h 1023722"/>
              <a:gd name="connsiteX35" fmla="*/ 1531088 w 4025137"/>
              <a:gd name="connsiteY35" fmla="*/ 10632 h 1023722"/>
              <a:gd name="connsiteX36" fmla="*/ 1318437 w 4025137"/>
              <a:gd name="connsiteY36" fmla="*/ 31898 h 1023722"/>
              <a:gd name="connsiteX37" fmla="*/ 1201479 w 4025137"/>
              <a:gd name="connsiteY37" fmla="*/ 85060 h 1023722"/>
              <a:gd name="connsiteX0" fmla="*/ 1201479 w 4025137"/>
              <a:gd name="connsiteY0" fmla="*/ 85060 h 988828"/>
              <a:gd name="connsiteX1" fmla="*/ 946297 w 4025137"/>
              <a:gd name="connsiteY1" fmla="*/ 95693 h 988828"/>
              <a:gd name="connsiteX2" fmla="*/ 627321 w 4025137"/>
              <a:gd name="connsiteY2" fmla="*/ 106325 h 988828"/>
              <a:gd name="connsiteX3" fmla="*/ 489097 w 4025137"/>
              <a:gd name="connsiteY3" fmla="*/ 116958 h 988828"/>
              <a:gd name="connsiteX4" fmla="*/ 435935 w 4025137"/>
              <a:gd name="connsiteY4" fmla="*/ 127591 h 988828"/>
              <a:gd name="connsiteX5" fmla="*/ 318977 w 4025137"/>
              <a:gd name="connsiteY5" fmla="*/ 148856 h 988828"/>
              <a:gd name="connsiteX6" fmla="*/ 255181 w 4025137"/>
              <a:gd name="connsiteY6" fmla="*/ 170121 h 988828"/>
              <a:gd name="connsiteX7" fmla="*/ 223284 w 4025137"/>
              <a:gd name="connsiteY7" fmla="*/ 180753 h 988828"/>
              <a:gd name="connsiteX8" fmla="*/ 159488 w 4025137"/>
              <a:gd name="connsiteY8" fmla="*/ 212651 h 988828"/>
              <a:gd name="connsiteX9" fmla="*/ 106325 w 4025137"/>
              <a:gd name="connsiteY9" fmla="*/ 255181 h 988828"/>
              <a:gd name="connsiteX10" fmla="*/ 74428 w 4025137"/>
              <a:gd name="connsiteY10" fmla="*/ 276446 h 988828"/>
              <a:gd name="connsiteX11" fmla="*/ 53163 w 4025137"/>
              <a:gd name="connsiteY11" fmla="*/ 308344 h 988828"/>
              <a:gd name="connsiteX12" fmla="*/ 31897 w 4025137"/>
              <a:gd name="connsiteY12" fmla="*/ 329609 h 988828"/>
              <a:gd name="connsiteX13" fmla="*/ 21265 w 4025137"/>
              <a:gd name="connsiteY13" fmla="*/ 361507 h 988828"/>
              <a:gd name="connsiteX14" fmla="*/ 0 w 4025137"/>
              <a:gd name="connsiteY14" fmla="*/ 478465 h 988828"/>
              <a:gd name="connsiteX15" fmla="*/ 21265 w 4025137"/>
              <a:gd name="connsiteY15" fmla="*/ 616688 h 988828"/>
              <a:gd name="connsiteX16" fmla="*/ 42530 w 4025137"/>
              <a:gd name="connsiteY16" fmla="*/ 680484 h 988828"/>
              <a:gd name="connsiteX17" fmla="*/ 95693 w 4025137"/>
              <a:gd name="connsiteY17" fmla="*/ 744279 h 988828"/>
              <a:gd name="connsiteX18" fmla="*/ 148856 w 4025137"/>
              <a:gd name="connsiteY18" fmla="*/ 786809 h 988828"/>
              <a:gd name="connsiteX19" fmla="*/ 244549 w 4025137"/>
              <a:gd name="connsiteY19" fmla="*/ 861237 h 988828"/>
              <a:gd name="connsiteX20" fmla="*/ 340242 w 4025137"/>
              <a:gd name="connsiteY20" fmla="*/ 893135 h 988828"/>
              <a:gd name="connsiteX21" fmla="*/ 404037 w 4025137"/>
              <a:gd name="connsiteY21" fmla="*/ 914400 h 988828"/>
              <a:gd name="connsiteX22" fmla="*/ 435935 w 4025137"/>
              <a:gd name="connsiteY22" fmla="*/ 925032 h 988828"/>
              <a:gd name="connsiteX23" fmla="*/ 637953 w 4025137"/>
              <a:gd name="connsiteY23" fmla="*/ 956930 h 988828"/>
              <a:gd name="connsiteX24" fmla="*/ 818707 w 4025137"/>
              <a:gd name="connsiteY24" fmla="*/ 967563 h 988828"/>
              <a:gd name="connsiteX25" fmla="*/ 1467293 w 4025137"/>
              <a:gd name="connsiteY25" fmla="*/ 978195 h 988828"/>
              <a:gd name="connsiteX26" fmla="*/ 2647507 w 4025137"/>
              <a:gd name="connsiteY26" fmla="*/ 988828 h 988828"/>
              <a:gd name="connsiteX27" fmla="*/ 3965944 w 4025137"/>
              <a:gd name="connsiteY27" fmla="*/ 967563 h 988828"/>
              <a:gd name="connsiteX28" fmla="*/ 3912781 w 4025137"/>
              <a:gd name="connsiteY28" fmla="*/ 361507 h 988828"/>
              <a:gd name="connsiteX29" fmla="*/ 3370521 w 4025137"/>
              <a:gd name="connsiteY29" fmla="*/ 74428 h 988828"/>
              <a:gd name="connsiteX30" fmla="*/ 2987749 w 4025137"/>
              <a:gd name="connsiteY30" fmla="*/ 42530 h 988828"/>
              <a:gd name="connsiteX31" fmla="*/ 2860158 w 4025137"/>
              <a:gd name="connsiteY31" fmla="*/ 31898 h 988828"/>
              <a:gd name="connsiteX32" fmla="*/ 2381693 w 4025137"/>
              <a:gd name="connsiteY32" fmla="*/ 10632 h 988828"/>
              <a:gd name="connsiteX33" fmla="*/ 2190307 w 4025137"/>
              <a:gd name="connsiteY33" fmla="*/ 0 h 988828"/>
              <a:gd name="connsiteX34" fmla="*/ 1531088 w 4025137"/>
              <a:gd name="connsiteY34" fmla="*/ 10632 h 988828"/>
              <a:gd name="connsiteX35" fmla="*/ 1318437 w 4025137"/>
              <a:gd name="connsiteY35" fmla="*/ 31898 h 988828"/>
              <a:gd name="connsiteX36" fmla="*/ 1201479 w 4025137"/>
              <a:gd name="connsiteY36" fmla="*/ 85060 h 988828"/>
              <a:gd name="connsiteX0" fmla="*/ 1201479 w 4025137"/>
              <a:gd name="connsiteY0" fmla="*/ 85060 h 978195"/>
              <a:gd name="connsiteX1" fmla="*/ 946297 w 4025137"/>
              <a:gd name="connsiteY1" fmla="*/ 95693 h 978195"/>
              <a:gd name="connsiteX2" fmla="*/ 627321 w 4025137"/>
              <a:gd name="connsiteY2" fmla="*/ 106325 h 978195"/>
              <a:gd name="connsiteX3" fmla="*/ 489097 w 4025137"/>
              <a:gd name="connsiteY3" fmla="*/ 116958 h 978195"/>
              <a:gd name="connsiteX4" fmla="*/ 435935 w 4025137"/>
              <a:gd name="connsiteY4" fmla="*/ 127591 h 978195"/>
              <a:gd name="connsiteX5" fmla="*/ 318977 w 4025137"/>
              <a:gd name="connsiteY5" fmla="*/ 148856 h 978195"/>
              <a:gd name="connsiteX6" fmla="*/ 255181 w 4025137"/>
              <a:gd name="connsiteY6" fmla="*/ 170121 h 978195"/>
              <a:gd name="connsiteX7" fmla="*/ 223284 w 4025137"/>
              <a:gd name="connsiteY7" fmla="*/ 180753 h 978195"/>
              <a:gd name="connsiteX8" fmla="*/ 159488 w 4025137"/>
              <a:gd name="connsiteY8" fmla="*/ 212651 h 978195"/>
              <a:gd name="connsiteX9" fmla="*/ 106325 w 4025137"/>
              <a:gd name="connsiteY9" fmla="*/ 255181 h 978195"/>
              <a:gd name="connsiteX10" fmla="*/ 74428 w 4025137"/>
              <a:gd name="connsiteY10" fmla="*/ 276446 h 978195"/>
              <a:gd name="connsiteX11" fmla="*/ 53163 w 4025137"/>
              <a:gd name="connsiteY11" fmla="*/ 308344 h 978195"/>
              <a:gd name="connsiteX12" fmla="*/ 31897 w 4025137"/>
              <a:gd name="connsiteY12" fmla="*/ 329609 h 978195"/>
              <a:gd name="connsiteX13" fmla="*/ 21265 w 4025137"/>
              <a:gd name="connsiteY13" fmla="*/ 361507 h 978195"/>
              <a:gd name="connsiteX14" fmla="*/ 0 w 4025137"/>
              <a:gd name="connsiteY14" fmla="*/ 478465 h 978195"/>
              <a:gd name="connsiteX15" fmla="*/ 21265 w 4025137"/>
              <a:gd name="connsiteY15" fmla="*/ 616688 h 978195"/>
              <a:gd name="connsiteX16" fmla="*/ 42530 w 4025137"/>
              <a:gd name="connsiteY16" fmla="*/ 680484 h 978195"/>
              <a:gd name="connsiteX17" fmla="*/ 95693 w 4025137"/>
              <a:gd name="connsiteY17" fmla="*/ 744279 h 978195"/>
              <a:gd name="connsiteX18" fmla="*/ 148856 w 4025137"/>
              <a:gd name="connsiteY18" fmla="*/ 786809 h 978195"/>
              <a:gd name="connsiteX19" fmla="*/ 244549 w 4025137"/>
              <a:gd name="connsiteY19" fmla="*/ 861237 h 978195"/>
              <a:gd name="connsiteX20" fmla="*/ 340242 w 4025137"/>
              <a:gd name="connsiteY20" fmla="*/ 893135 h 978195"/>
              <a:gd name="connsiteX21" fmla="*/ 404037 w 4025137"/>
              <a:gd name="connsiteY21" fmla="*/ 914400 h 978195"/>
              <a:gd name="connsiteX22" fmla="*/ 435935 w 4025137"/>
              <a:gd name="connsiteY22" fmla="*/ 925032 h 978195"/>
              <a:gd name="connsiteX23" fmla="*/ 637953 w 4025137"/>
              <a:gd name="connsiteY23" fmla="*/ 956930 h 978195"/>
              <a:gd name="connsiteX24" fmla="*/ 818707 w 4025137"/>
              <a:gd name="connsiteY24" fmla="*/ 967563 h 978195"/>
              <a:gd name="connsiteX25" fmla="*/ 1467293 w 4025137"/>
              <a:gd name="connsiteY25" fmla="*/ 978195 h 978195"/>
              <a:gd name="connsiteX26" fmla="*/ 3965944 w 4025137"/>
              <a:gd name="connsiteY26" fmla="*/ 967563 h 978195"/>
              <a:gd name="connsiteX27" fmla="*/ 3912781 w 4025137"/>
              <a:gd name="connsiteY27" fmla="*/ 361507 h 978195"/>
              <a:gd name="connsiteX28" fmla="*/ 3370521 w 4025137"/>
              <a:gd name="connsiteY28" fmla="*/ 74428 h 978195"/>
              <a:gd name="connsiteX29" fmla="*/ 2987749 w 4025137"/>
              <a:gd name="connsiteY29" fmla="*/ 42530 h 978195"/>
              <a:gd name="connsiteX30" fmla="*/ 2860158 w 4025137"/>
              <a:gd name="connsiteY30" fmla="*/ 31898 h 978195"/>
              <a:gd name="connsiteX31" fmla="*/ 2381693 w 4025137"/>
              <a:gd name="connsiteY31" fmla="*/ 10632 h 978195"/>
              <a:gd name="connsiteX32" fmla="*/ 2190307 w 4025137"/>
              <a:gd name="connsiteY32" fmla="*/ 0 h 978195"/>
              <a:gd name="connsiteX33" fmla="*/ 1531088 w 4025137"/>
              <a:gd name="connsiteY33" fmla="*/ 10632 h 978195"/>
              <a:gd name="connsiteX34" fmla="*/ 1318437 w 4025137"/>
              <a:gd name="connsiteY34" fmla="*/ 31898 h 978195"/>
              <a:gd name="connsiteX35" fmla="*/ 1201479 w 4025137"/>
              <a:gd name="connsiteY35" fmla="*/ 85060 h 978195"/>
              <a:gd name="connsiteX0" fmla="*/ 1201479 w 4025137"/>
              <a:gd name="connsiteY0" fmla="*/ 85060 h 983390"/>
              <a:gd name="connsiteX1" fmla="*/ 946297 w 4025137"/>
              <a:gd name="connsiteY1" fmla="*/ 95693 h 983390"/>
              <a:gd name="connsiteX2" fmla="*/ 627321 w 4025137"/>
              <a:gd name="connsiteY2" fmla="*/ 106325 h 983390"/>
              <a:gd name="connsiteX3" fmla="*/ 489097 w 4025137"/>
              <a:gd name="connsiteY3" fmla="*/ 116958 h 983390"/>
              <a:gd name="connsiteX4" fmla="*/ 435935 w 4025137"/>
              <a:gd name="connsiteY4" fmla="*/ 127591 h 983390"/>
              <a:gd name="connsiteX5" fmla="*/ 318977 w 4025137"/>
              <a:gd name="connsiteY5" fmla="*/ 148856 h 983390"/>
              <a:gd name="connsiteX6" fmla="*/ 255181 w 4025137"/>
              <a:gd name="connsiteY6" fmla="*/ 170121 h 983390"/>
              <a:gd name="connsiteX7" fmla="*/ 223284 w 4025137"/>
              <a:gd name="connsiteY7" fmla="*/ 180753 h 983390"/>
              <a:gd name="connsiteX8" fmla="*/ 159488 w 4025137"/>
              <a:gd name="connsiteY8" fmla="*/ 212651 h 983390"/>
              <a:gd name="connsiteX9" fmla="*/ 106325 w 4025137"/>
              <a:gd name="connsiteY9" fmla="*/ 255181 h 983390"/>
              <a:gd name="connsiteX10" fmla="*/ 74428 w 4025137"/>
              <a:gd name="connsiteY10" fmla="*/ 276446 h 983390"/>
              <a:gd name="connsiteX11" fmla="*/ 53163 w 4025137"/>
              <a:gd name="connsiteY11" fmla="*/ 308344 h 983390"/>
              <a:gd name="connsiteX12" fmla="*/ 31897 w 4025137"/>
              <a:gd name="connsiteY12" fmla="*/ 329609 h 983390"/>
              <a:gd name="connsiteX13" fmla="*/ 21265 w 4025137"/>
              <a:gd name="connsiteY13" fmla="*/ 361507 h 983390"/>
              <a:gd name="connsiteX14" fmla="*/ 0 w 4025137"/>
              <a:gd name="connsiteY14" fmla="*/ 478465 h 983390"/>
              <a:gd name="connsiteX15" fmla="*/ 21265 w 4025137"/>
              <a:gd name="connsiteY15" fmla="*/ 616688 h 983390"/>
              <a:gd name="connsiteX16" fmla="*/ 42530 w 4025137"/>
              <a:gd name="connsiteY16" fmla="*/ 680484 h 983390"/>
              <a:gd name="connsiteX17" fmla="*/ 95693 w 4025137"/>
              <a:gd name="connsiteY17" fmla="*/ 744279 h 983390"/>
              <a:gd name="connsiteX18" fmla="*/ 148856 w 4025137"/>
              <a:gd name="connsiteY18" fmla="*/ 786809 h 983390"/>
              <a:gd name="connsiteX19" fmla="*/ 244549 w 4025137"/>
              <a:gd name="connsiteY19" fmla="*/ 861237 h 983390"/>
              <a:gd name="connsiteX20" fmla="*/ 340242 w 4025137"/>
              <a:gd name="connsiteY20" fmla="*/ 893135 h 983390"/>
              <a:gd name="connsiteX21" fmla="*/ 404037 w 4025137"/>
              <a:gd name="connsiteY21" fmla="*/ 914400 h 983390"/>
              <a:gd name="connsiteX22" fmla="*/ 435935 w 4025137"/>
              <a:gd name="connsiteY22" fmla="*/ 925032 h 983390"/>
              <a:gd name="connsiteX23" fmla="*/ 637953 w 4025137"/>
              <a:gd name="connsiteY23" fmla="*/ 956930 h 983390"/>
              <a:gd name="connsiteX24" fmla="*/ 818707 w 4025137"/>
              <a:gd name="connsiteY24" fmla="*/ 967563 h 983390"/>
              <a:gd name="connsiteX25" fmla="*/ 1967370 w 4025137"/>
              <a:gd name="connsiteY25" fmla="*/ 983390 h 983390"/>
              <a:gd name="connsiteX26" fmla="*/ 3965944 w 4025137"/>
              <a:gd name="connsiteY26" fmla="*/ 967563 h 983390"/>
              <a:gd name="connsiteX27" fmla="*/ 3912781 w 4025137"/>
              <a:gd name="connsiteY27" fmla="*/ 361507 h 983390"/>
              <a:gd name="connsiteX28" fmla="*/ 3370521 w 4025137"/>
              <a:gd name="connsiteY28" fmla="*/ 74428 h 983390"/>
              <a:gd name="connsiteX29" fmla="*/ 2987749 w 4025137"/>
              <a:gd name="connsiteY29" fmla="*/ 42530 h 983390"/>
              <a:gd name="connsiteX30" fmla="*/ 2860158 w 4025137"/>
              <a:gd name="connsiteY30" fmla="*/ 31898 h 983390"/>
              <a:gd name="connsiteX31" fmla="*/ 2381693 w 4025137"/>
              <a:gd name="connsiteY31" fmla="*/ 10632 h 983390"/>
              <a:gd name="connsiteX32" fmla="*/ 2190307 w 4025137"/>
              <a:gd name="connsiteY32" fmla="*/ 0 h 983390"/>
              <a:gd name="connsiteX33" fmla="*/ 1531088 w 4025137"/>
              <a:gd name="connsiteY33" fmla="*/ 10632 h 983390"/>
              <a:gd name="connsiteX34" fmla="*/ 1318437 w 4025137"/>
              <a:gd name="connsiteY34" fmla="*/ 31898 h 983390"/>
              <a:gd name="connsiteX35" fmla="*/ 1201479 w 4025137"/>
              <a:gd name="connsiteY35" fmla="*/ 85060 h 983390"/>
              <a:gd name="connsiteX0" fmla="*/ 1201479 w 4025137"/>
              <a:gd name="connsiteY0" fmla="*/ 85060 h 983390"/>
              <a:gd name="connsiteX1" fmla="*/ 946297 w 4025137"/>
              <a:gd name="connsiteY1" fmla="*/ 95693 h 983390"/>
              <a:gd name="connsiteX2" fmla="*/ 627321 w 4025137"/>
              <a:gd name="connsiteY2" fmla="*/ 106325 h 983390"/>
              <a:gd name="connsiteX3" fmla="*/ 489097 w 4025137"/>
              <a:gd name="connsiteY3" fmla="*/ 116958 h 983390"/>
              <a:gd name="connsiteX4" fmla="*/ 435935 w 4025137"/>
              <a:gd name="connsiteY4" fmla="*/ 127591 h 983390"/>
              <a:gd name="connsiteX5" fmla="*/ 318977 w 4025137"/>
              <a:gd name="connsiteY5" fmla="*/ 148856 h 983390"/>
              <a:gd name="connsiteX6" fmla="*/ 255181 w 4025137"/>
              <a:gd name="connsiteY6" fmla="*/ 170121 h 983390"/>
              <a:gd name="connsiteX7" fmla="*/ 223284 w 4025137"/>
              <a:gd name="connsiteY7" fmla="*/ 180753 h 983390"/>
              <a:gd name="connsiteX8" fmla="*/ 159488 w 4025137"/>
              <a:gd name="connsiteY8" fmla="*/ 212651 h 983390"/>
              <a:gd name="connsiteX9" fmla="*/ 106325 w 4025137"/>
              <a:gd name="connsiteY9" fmla="*/ 255181 h 983390"/>
              <a:gd name="connsiteX10" fmla="*/ 74428 w 4025137"/>
              <a:gd name="connsiteY10" fmla="*/ 276446 h 983390"/>
              <a:gd name="connsiteX11" fmla="*/ 53163 w 4025137"/>
              <a:gd name="connsiteY11" fmla="*/ 308344 h 983390"/>
              <a:gd name="connsiteX12" fmla="*/ 31897 w 4025137"/>
              <a:gd name="connsiteY12" fmla="*/ 329609 h 983390"/>
              <a:gd name="connsiteX13" fmla="*/ 21265 w 4025137"/>
              <a:gd name="connsiteY13" fmla="*/ 361507 h 983390"/>
              <a:gd name="connsiteX14" fmla="*/ 0 w 4025137"/>
              <a:gd name="connsiteY14" fmla="*/ 478465 h 983390"/>
              <a:gd name="connsiteX15" fmla="*/ 21265 w 4025137"/>
              <a:gd name="connsiteY15" fmla="*/ 616688 h 983390"/>
              <a:gd name="connsiteX16" fmla="*/ 42530 w 4025137"/>
              <a:gd name="connsiteY16" fmla="*/ 680484 h 983390"/>
              <a:gd name="connsiteX17" fmla="*/ 95693 w 4025137"/>
              <a:gd name="connsiteY17" fmla="*/ 744279 h 983390"/>
              <a:gd name="connsiteX18" fmla="*/ 148856 w 4025137"/>
              <a:gd name="connsiteY18" fmla="*/ 786809 h 983390"/>
              <a:gd name="connsiteX19" fmla="*/ 244549 w 4025137"/>
              <a:gd name="connsiteY19" fmla="*/ 861237 h 983390"/>
              <a:gd name="connsiteX20" fmla="*/ 340242 w 4025137"/>
              <a:gd name="connsiteY20" fmla="*/ 893135 h 983390"/>
              <a:gd name="connsiteX21" fmla="*/ 404037 w 4025137"/>
              <a:gd name="connsiteY21" fmla="*/ 914400 h 983390"/>
              <a:gd name="connsiteX22" fmla="*/ 435935 w 4025137"/>
              <a:gd name="connsiteY22" fmla="*/ 925032 h 983390"/>
              <a:gd name="connsiteX23" fmla="*/ 637953 w 4025137"/>
              <a:gd name="connsiteY23" fmla="*/ 956930 h 983390"/>
              <a:gd name="connsiteX24" fmla="*/ 1967370 w 4025137"/>
              <a:gd name="connsiteY24" fmla="*/ 983390 h 983390"/>
              <a:gd name="connsiteX25" fmla="*/ 3965944 w 4025137"/>
              <a:gd name="connsiteY25" fmla="*/ 967563 h 983390"/>
              <a:gd name="connsiteX26" fmla="*/ 3912781 w 4025137"/>
              <a:gd name="connsiteY26" fmla="*/ 361507 h 983390"/>
              <a:gd name="connsiteX27" fmla="*/ 3370521 w 4025137"/>
              <a:gd name="connsiteY27" fmla="*/ 74428 h 983390"/>
              <a:gd name="connsiteX28" fmla="*/ 2987749 w 4025137"/>
              <a:gd name="connsiteY28" fmla="*/ 42530 h 983390"/>
              <a:gd name="connsiteX29" fmla="*/ 2860158 w 4025137"/>
              <a:gd name="connsiteY29" fmla="*/ 31898 h 983390"/>
              <a:gd name="connsiteX30" fmla="*/ 2381693 w 4025137"/>
              <a:gd name="connsiteY30" fmla="*/ 10632 h 983390"/>
              <a:gd name="connsiteX31" fmla="*/ 2190307 w 4025137"/>
              <a:gd name="connsiteY31" fmla="*/ 0 h 983390"/>
              <a:gd name="connsiteX32" fmla="*/ 1531088 w 4025137"/>
              <a:gd name="connsiteY32" fmla="*/ 10632 h 983390"/>
              <a:gd name="connsiteX33" fmla="*/ 1318437 w 4025137"/>
              <a:gd name="connsiteY33" fmla="*/ 31898 h 983390"/>
              <a:gd name="connsiteX34" fmla="*/ 1201479 w 4025137"/>
              <a:gd name="connsiteY34" fmla="*/ 85060 h 983390"/>
              <a:gd name="connsiteX0" fmla="*/ 1201479 w 4025137"/>
              <a:gd name="connsiteY0" fmla="*/ 85060 h 983390"/>
              <a:gd name="connsiteX1" fmla="*/ 946297 w 4025137"/>
              <a:gd name="connsiteY1" fmla="*/ 95693 h 983390"/>
              <a:gd name="connsiteX2" fmla="*/ 627321 w 4025137"/>
              <a:gd name="connsiteY2" fmla="*/ 106325 h 983390"/>
              <a:gd name="connsiteX3" fmla="*/ 489097 w 4025137"/>
              <a:gd name="connsiteY3" fmla="*/ 116958 h 983390"/>
              <a:gd name="connsiteX4" fmla="*/ 435935 w 4025137"/>
              <a:gd name="connsiteY4" fmla="*/ 127591 h 983390"/>
              <a:gd name="connsiteX5" fmla="*/ 318977 w 4025137"/>
              <a:gd name="connsiteY5" fmla="*/ 148856 h 983390"/>
              <a:gd name="connsiteX6" fmla="*/ 255181 w 4025137"/>
              <a:gd name="connsiteY6" fmla="*/ 170121 h 983390"/>
              <a:gd name="connsiteX7" fmla="*/ 223284 w 4025137"/>
              <a:gd name="connsiteY7" fmla="*/ 180753 h 983390"/>
              <a:gd name="connsiteX8" fmla="*/ 159488 w 4025137"/>
              <a:gd name="connsiteY8" fmla="*/ 212651 h 983390"/>
              <a:gd name="connsiteX9" fmla="*/ 106325 w 4025137"/>
              <a:gd name="connsiteY9" fmla="*/ 255181 h 983390"/>
              <a:gd name="connsiteX10" fmla="*/ 74428 w 4025137"/>
              <a:gd name="connsiteY10" fmla="*/ 276446 h 983390"/>
              <a:gd name="connsiteX11" fmla="*/ 53163 w 4025137"/>
              <a:gd name="connsiteY11" fmla="*/ 308344 h 983390"/>
              <a:gd name="connsiteX12" fmla="*/ 31897 w 4025137"/>
              <a:gd name="connsiteY12" fmla="*/ 329609 h 983390"/>
              <a:gd name="connsiteX13" fmla="*/ 21265 w 4025137"/>
              <a:gd name="connsiteY13" fmla="*/ 361507 h 983390"/>
              <a:gd name="connsiteX14" fmla="*/ 0 w 4025137"/>
              <a:gd name="connsiteY14" fmla="*/ 478465 h 983390"/>
              <a:gd name="connsiteX15" fmla="*/ 21265 w 4025137"/>
              <a:gd name="connsiteY15" fmla="*/ 616688 h 983390"/>
              <a:gd name="connsiteX16" fmla="*/ 42530 w 4025137"/>
              <a:gd name="connsiteY16" fmla="*/ 680484 h 983390"/>
              <a:gd name="connsiteX17" fmla="*/ 95693 w 4025137"/>
              <a:gd name="connsiteY17" fmla="*/ 744279 h 983390"/>
              <a:gd name="connsiteX18" fmla="*/ 148856 w 4025137"/>
              <a:gd name="connsiteY18" fmla="*/ 786809 h 983390"/>
              <a:gd name="connsiteX19" fmla="*/ 244549 w 4025137"/>
              <a:gd name="connsiteY19" fmla="*/ 861237 h 983390"/>
              <a:gd name="connsiteX20" fmla="*/ 340242 w 4025137"/>
              <a:gd name="connsiteY20" fmla="*/ 893135 h 983390"/>
              <a:gd name="connsiteX21" fmla="*/ 404037 w 4025137"/>
              <a:gd name="connsiteY21" fmla="*/ 914400 h 983390"/>
              <a:gd name="connsiteX22" fmla="*/ 435935 w 4025137"/>
              <a:gd name="connsiteY22" fmla="*/ 925032 h 983390"/>
              <a:gd name="connsiteX23" fmla="*/ 1967370 w 4025137"/>
              <a:gd name="connsiteY23" fmla="*/ 983390 h 983390"/>
              <a:gd name="connsiteX24" fmla="*/ 3965944 w 4025137"/>
              <a:gd name="connsiteY24" fmla="*/ 967563 h 983390"/>
              <a:gd name="connsiteX25" fmla="*/ 3912781 w 4025137"/>
              <a:gd name="connsiteY25" fmla="*/ 361507 h 983390"/>
              <a:gd name="connsiteX26" fmla="*/ 3370521 w 4025137"/>
              <a:gd name="connsiteY26" fmla="*/ 74428 h 983390"/>
              <a:gd name="connsiteX27" fmla="*/ 2987749 w 4025137"/>
              <a:gd name="connsiteY27" fmla="*/ 42530 h 983390"/>
              <a:gd name="connsiteX28" fmla="*/ 2860158 w 4025137"/>
              <a:gd name="connsiteY28" fmla="*/ 31898 h 983390"/>
              <a:gd name="connsiteX29" fmla="*/ 2381693 w 4025137"/>
              <a:gd name="connsiteY29" fmla="*/ 10632 h 983390"/>
              <a:gd name="connsiteX30" fmla="*/ 2190307 w 4025137"/>
              <a:gd name="connsiteY30" fmla="*/ 0 h 983390"/>
              <a:gd name="connsiteX31" fmla="*/ 1531088 w 4025137"/>
              <a:gd name="connsiteY31" fmla="*/ 10632 h 983390"/>
              <a:gd name="connsiteX32" fmla="*/ 1318437 w 4025137"/>
              <a:gd name="connsiteY32" fmla="*/ 31898 h 983390"/>
              <a:gd name="connsiteX33" fmla="*/ 1201479 w 4025137"/>
              <a:gd name="connsiteY33" fmla="*/ 85060 h 983390"/>
              <a:gd name="connsiteX0" fmla="*/ 1201479 w 4025137"/>
              <a:gd name="connsiteY0" fmla="*/ 85060 h 983390"/>
              <a:gd name="connsiteX1" fmla="*/ 946297 w 4025137"/>
              <a:gd name="connsiteY1" fmla="*/ 95693 h 983390"/>
              <a:gd name="connsiteX2" fmla="*/ 627321 w 4025137"/>
              <a:gd name="connsiteY2" fmla="*/ 106325 h 983390"/>
              <a:gd name="connsiteX3" fmla="*/ 489097 w 4025137"/>
              <a:gd name="connsiteY3" fmla="*/ 116958 h 983390"/>
              <a:gd name="connsiteX4" fmla="*/ 435935 w 4025137"/>
              <a:gd name="connsiteY4" fmla="*/ 127591 h 983390"/>
              <a:gd name="connsiteX5" fmla="*/ 318977 w 4025137"/>
              <a:gd name="connsiteY5" fmla="*/ 148856 h 983390"/>
              <a:gd name="connsiteX6" fmla="*/ 255181 w 4025137"/>
              <a:gd name="connsiteY6" fmla="*/ 170121 h 983390"/>
              <a:gd name="connsiteX7" fmla="*/ 223284 w 4025137"/>
              <a:gd name="connsiteY7" fmla="*/ 180753 h 983390"/>
              <a:gd name="connsiteX8" fmla="*/ 159488 w 4025137"/>
              <a:gd name="connsiteY8" fmla="*/ 212651 h 983390"/>
              <a:gd name="connsiteX9" fmla="*/ 106325 w 4025137"/>
              <a:gd name="connsiteY9" fmla="*/ 255181 h 983390"/>
              <a:gd name="connsiteX10" fmla="*/ 74428 w 4025137"/>
              <a:gd name="connsiteY10" fmla="*/ 276446 h 983390"/>
              <a:gd name="connsiteX11" fmla="*/ 53163 w 4025137"/>
              <a:gd name="connsiteY11" fmla="*/ 308344 h 983390"/>
              <a:gd name="connsiteX12" fmla="*/ 31897 w 4025137"/>
              <a:gd name="connsiteY12" fmla="*/ 329609 h 983390"/>
              <a:gd name="connsiteX13" fmla="*/ 21265 w 4025137"/>
              <a:gd name="connsiteY13" fmla="*/ 361507 h 983390"/>
              <a:gd name="connsiteX14" fmla="*/ 0 w 4025137"/>
              <a:gd name="connsiteY14" fmla="*/ 478465 h 983390"/>
              <a:gd name="connsiteX15" fmla="*/ 21265 w 4025137"/>
              <a:gd name="connsiteY15" fmla="*/ 616688 h 983390"/>
              <a:gd name="connsiteX16" fmla="*/ 42530 w 4025137"/>
              <a:gd name="connsiteY16" fmla="*/ 680484 h 983390"/>
              <a:gd name="connsiteX17" fmla="*/ 95693 w 4025137"/>
              <a:gd name="connsiteY17" fmla="*/ 744279 h 983390"/>
              <a:gd name="connsiteX18" fmla="*/ 148856 w 4025137"/>
              <a:gd name="connsiteY18" fmla="*/ 786809 h 983390"/>
              <a:gd name="connsiteX19" fmla="*/ 244549 w 4025137"/>
              <a:gd name="connsiteY19" fmla="*/ 861237 h 983390"/>
              <a:gd name="connsiteX20" fmla="*/ 340242 w 4025137"/>
              <a:gd name="connsiteY20" fmla="*/ 893135 h 983390"/>
              <a:gd name="connsiteX21" fmla="*/ 404037 w 4025137"/>
              <a:gd name="connsiteY21" fmla="*/ 914400 h 983390"/>
              <a:gd name="connsiteX22" fmla="*/ 1967370 w 4025137"/>
              <a:gd name="connsiteY22" fmla="*/ 983390 h 983390"/>
              <a:gd name="connsiteX23" fmla="*/ 3965944 w 4025137"/>
              <a:gd name="connsiteY23" fmla="*/ 967563 h 983390"/>
              <a:gd name="connsiteX24" fmla="*/ 3912781 w 4025137"/>
              <a:gd name="connsiteY24" fmla="*/ 361507 h 983390"/>
              <a:gd name="connsiteX25" fmla="*/ 3370521 w 4025137"/>
              <a:gd name="connsiteY25" fmla="*/ 74428 h 983390"/>
              <a:gd name="connsiteX26" fmla="*/ 2987749 w 4025137"/>
              <a:gd name="connsiteY26" fmla="*/ 42530 h 983390"/>
              <a:gd name="connsiteX27" fmla="*/ 2860158 w 4025137"/>
              <a:gd name="connsiteY27" fmla="*/ 31898 h 983390"/>
              <a:gd name="connsiteX28" fmla="*/ 2381693 w 4025137"/>
              <a:gd name="connsiteY28" fmla="*/ 10632 h 983390"/>
              <a:gd name="connsiteX29" fmla="*/ 2190307 w 4025137"/>
              <a:gd name="connsiteY29" fmla="*/ 0 h 983390"/>
              <a:gd name="connsiteX30" fmla="*/ 1531088 w 4025137"/>
              <a:gd name="connsiteY30" fmla="*/ 10632 h 983390"/>
              <a:gd name="connsiteX31" fmla="*/ 1318437 w 4025137"/>
              <a:gd name="connsiteY31" fmla="*/ 31898 h 983390"/>
              <a:gd name="connsiteX32" fmla="*/ 1201479 w 4025137"/>
              <a:gd name="connsiteY32" fmla="*/ 85060 h 983390"/>
              <a:gd name="connsiteX0" fmla="*/ 1201479 w 4025137"/>
              <a:gd name="connsiteY0" fmla="*/ 85060 h 983390"/>
              <a:gd name="connsiteX1" fmla="*/ 946297 w 4025137"/>
              <a:gd name="connsiteY1" fmla="*/ 95693 h 983390"/>
              <a:gd name="connsiteX2" fmla="*/ 627321 w 4025137"/>
              <a:gd name="connsiteY2" fmla="*/ 106325 h 983390"/>
              <a:gd name="connsiteX3" fmla="*/ 489097 w 4025137"/>
              <a:gd name="connsiteY3" fmla="*/ 116958 h 983390"/>
              <a:gd name="connsiteX4" fmla="*/ 435935 w 4025137"/>
              <a:gd name="connsiteY4" fmla="*/ 127591 h 983390"/>
              <a:gd name="connsiteX5" fmla="*/ 318977 w 4025137"/>
              <a:gd name="connsiteY5" fmla="*/ 148856 h 983390"/>
              <a:gd name="connsiteX6" fmla="*/ 255181 w 4025137"/>
              <a:gd name="connsiteY6" fmla="*/ 170121 h 983390"/>
              <a:gd name="connsiteX7" fmla="*/ 223284 w 4025137"/>
              <a:gd name="connsiteY7" fmla="*/ 180753 h 983390"/>
              <a:gd name="connsiteX8" fmla="*/ 159488 w 4025137"/>
              <a:gd name="connsiteY8" fmla="*/ 212651 h 983390"/>
              <a:gd name="connsiteX9" fmla="*/ 106325 w 4025137"/>
              <a:gd name="connsiteY9" fmla="*/ 255181 h 983390"/>
              <a:gd name="connsiteX10" fmla="*/ 74428 w 4025137"/>
              <a:gd name="connsiteY10" fmla="*/ 276446 h 983390"/>
              <a:gd name="connsiteX11" fmla="*/ 53163 w 4025137"/>
              <a:gd name="connsiteY11" fmla="*/ 308344 h 983390"/>
              <a:gd name="connsiteX12" fmla="*/ 31897 w 4025137"/>
              <a:gd name="connsiteY12" fmla="*/ 329609 h 983390"/>
              <a:gd name="connsiteX13" fmla="*/ 21265 w 4025137"/>
              <a:gd name="connsiteY13" fmla="*/ 361507 h 983390"/>
              <a:gd name="connsiteX14" fmla="*/ 0 w 4025137"/>
              <a:gd name="connsiteY14" fmla="*/ 478465 h 983390"/>
              <a:gd name="connsiteX15" fmla="*/ 21265 w 4025137"/>
              <a:gd name="connsiteY15" fmla="*/ 616688 h 983390"/>
              <a:gd name="connsiteX16" fmla="*/ 42530 w 4025137"/>
              <a:gd name="connsiteY16" fmla="*/ 680484 h 983390"/>
              <a:gd name="connsiteX17" fmla="*/ 95693 w 4025137"/>
              <a:gd name="connsiteY17" fmla="*/ 744279 h 983390"/>
              <a:gd name="connsiteX18" fmla="*/ 148856 w 4025137"/>
              <a:gd name="connsiteY18" fmla="*/ 786809 h 983390"/>
              <a:gd name="connsiteX19" fmla="*/ 244549 w 4025137"/>
              <a:gd name="connsiteY19" fmla="*/ 861237 h 983390"/>
              <a:gd name="connsiteX20" fmla="*/ 404037 w 4025137"/>
              <a:gd name="connsiteY20" fmla="*/ 914400 h 983390"/>
              <a:gd name="connsiteX21" fmla="*/ 1967370 w 4025137"/>
              <a:gd name="connsiteY21" fmla="*/ 983390 h 983390"/>
              <a:gd name="connsiteX22" fmla="*/ 3965944 w 4025137"/>
              <a:gd name="connsiteY22" fmla="*/ 967563 h 983390"/>
              <a:gd name="connsiteX23" fmla="*/ 3912781 w 4025137"/>
              <a:gd name="connsiteY23" fmla="*/ 361507 h 983390"/>
              <a:gd name="connsiteX24" fmla="*/ 3370521 w 4025137"/>
              <a:gd name="connsiteY24" fmla="*/ 74428 h 983390"/>
              <a:gd name="connsiteX25" fmla="*/ 2987749 w 4025137"/>
              <a:gd name="connsiteY25" fmla="*/ 42530 h 983390"/>
              <a:gd name="connsiteX26" fmla="*/ 2860158 w 4025137"/>
              <a:gd name="connsiteY26" fmla="*/ 31898 h 983390"/>
              <a:gd name="connsiteX27" fmla="*/ 2381693 w 4025137"/>
              <a:gd name="connsiteY27" fmla="*/ 10632 h 983390"/>
              <a:gd name="connsiteX28" fmla="*/ 2190307 w 4025137"/>
              <a:gd name="connsiteY28" fmla="*/ 0 h 983390"/>
              <a:gd name="connsiteX29" fmla="*/ 1531088 w 4025137"/>
              <a:gd name="connsiteY29" fmla="*/ 10632 h 983390"/>
              <a:gd name="connsiteX30" fmla="*/ 1318437 w 4025137"/>
              <a:gd name="connsiteY30" fmla="*/ 31898 h 983390"/>
              <a:gd name="connsiteX31" fmla="*/ 1201479 w 4025137"/>
              <a:gd name="connsiteY31" fmla="*/ 85060 h 983390"/>
              <a:gd name="connsiteX0" fmla="*/ 1201479 w 4025137"/>
              <a:gd name="connsiteY0" fmla="*/ 85060 h 983390"/>
              <a:gd name="connsiteX1" fmla="*/ 946297 w 4025137"/>
              <a:gd name="connsiteY1" fmla="*/ 95693 h 983390"/>
              <a:gd name="connsiteX2" fmla="*/ 627321 w 4025137"/>
              <a:gd name="connsiteY2" fmla="*/ 106325 h 983390"/>
              <a:gd name="connsiteX3" fmla="*/ 489097 w 4025137"/>
              <a:gd name="connsiteY3" fmla="*/ 116958 h 983390"/>
              <a:gd name="connsiteX4" fmla="*/ 435935 w 4025137"/>
              <a:gd name="connsiteY4" fmla="*/ 127591 h 983390"/>
              <a:gd name="connsiteX5" fmla="*/ 318977 w 4025137"/>
              <a:gd name="connsiteY5" fmla="*/ 148856 h 983390"/>
              <a:gd name="connsiteX6" fmla="*/ 255181 w 4025137"/>
              <a:gd name="connsiteY6" fmla="*/ 170121 h 983390"/>
              <a:gd name="connsiteX7" fmla="*/ 223284 w 4025137"/>
              <a:gd name="connsiteY7" fmla="*/ 180753 h 983390"/>
              <a:gd name="connsiteX8" fmla="*/ 159488 w 4025137"/>
              <a:gd name="connsiteY8" fmla="*/ 212651 h 983390"/>
              <a:gd name="connsiteX9" fmla="*/ 106325 w 4025137"/>
              <a:gd name="connsiteY9" fmla="*/ 255181 h 983390"/>
              <a:gd name="connsiteX10" fmla="*/ 74428 w 4025137"/>
              <a:gd name="connsiteY10" fmla="*/ 276446 h 983390"/>
              <a:gd name="connsiteX11" fmla="*/ 53163 w 4025137"/>
              <a:gd name="connsiteY11" fmla="*/ 308344 h 983390"/>
              <a:gd name="connsiteX12" fmla="*/ 31897 w 4025137"/>
              <a:gd name="connsiteY12" fmla="*/ 329609 h 983390"/>
              <a:gd name="connsiteX13" fmla="*/ 21265 w 4025137"/>
              <a:gd name="connsiteY13" fmla="*/ 361507 h 983390"/>
              <a:gd name="connsiteX14" fmla="*/ 0 w 4025137"/>
              <a:gd name="connsiteY14" fmla="*/ 478465 h 983390"/>
              <a:gd name="connsiteX15" fmla="*/ 21265 w 4025137"/>
              <a:gd name="connsiteY15" fmla="*/ 616688 h 983390"/>
              <a:gd name="connsiteX16" fmla="*/ 42530 w 4025137"/>
              <a:gd name="connsiteY16" fmla="*/ 680484 h 983390"/>
              <a:gd name="connsiteX17" fmla="*/ 95693 w 4025137"/>
              <a:gd name="connsiteY17" fmla="*/ 744279 h 983390"/>
              <a:gd name="connsiteX18" fmla="*/ 148856 w 4025137"/>
              <a:gd name="connsiteY18" fmla="*/ 786809 h 983390"/>
              <a:gd name="connsiteX19" fmla="*/ 404037 w 4025137"/>
              <a:gd name="connsiteY19" fmla="*/ 914400 h 983390"/>
              <a:gd name="connsiteX20" fmla="*/ 1967370 w 4025137"/>
              <a:gd name="connsiteY20" fmla="*/ 983390 h 983390"/>
              <a:gd name="connsiteX21" fmla="*/ 3965944 w 4025137"/>
              <a:gd name="connsiteY21" fmla="*/ 967563 h 983390"/>
              <a:gd name="connsiteX22" fmla="*/ 3912781 w 4025137"/>
              <a:gd name="connsiteY22" fmla="*/ 361507 h 983390"/>
              <a:gd name="connsiteX23" fmla="*/ 3370521 w 4025137"/>
              <a:gd name="connsiteY23" fmla="*/ 74428 h 983390"/>
              <a:gd name="connsiteX24" fmla="*/ 2987749 w 4025137"/>
              <a:gd name="connsiteY24" fmla="*/ 42530 h 983390"/>
              <a:gd name="connsiteX25" fmla="*/ 2860158 w 4025137"/>
              <a:gd name="connsiteY25" fmla="*/ 31898 h 983390"/>
              <a:gd name="connsiteX26" fmla="*/ 2381693 w 4025137"/>
              <a:gd name="connsiteY26" fmla="*/ 10632 h 983390"/>
              <a:gd name="connsiteX27" fmla="*/ 2190307 w 4025137"/>
              <a:gd name="connsiteY27" fmla="*/ 0 h 983390"/>
              <a:gd name="connsiteX28" fmla="*/ 1531088 w 4025137"/>
              <a:gd name="connsiteY28" fmla="*/ 10632 h 983390"/>
              <a:gd name="connsiteX29" fmla="*/ 1318437 w 4025137"/>
              <a:gd name="connsiteY29" fmla="*/ 31898 h 983390"/>
              <a:gd name="connsiteX30" fmla="*/ 1201479 w 4025137"/>
              <a:gd name="connsiteY30" fmla="*/ 85060 h 983390"/>
              <a:gd name="connsiteX0" fmla="*/ 1201479 w 4025137"/>
              <a:gd name="connsiteY0" fmla="*/ 85060 h 983390"/>
              <a:gd name="connsiteX1" fmla="*/ 946297 w 4025137"/>
              <a:gd name="connsiteY1" fmla="*/ 95693 h 983390"/>
              <a:gd name="connsiteX2" fmla="*/ 627321 w 4025137"/>
              <a:gd name="connsiteY2" fmla="*/ 106325 h 983390"/>
              <a:gd name="connsiteX3" fmla="*/ 489097 w 4025137"/>
              <a:gd name="connsiteY3" fmla="*/ 116958 h 983390"/>
              <a:gd name="connsiteX4" fmla="*/ 435935 w 4025137"/>
              <a:gd name="connsiteY4" fmla="*/ 127591 h 983390"/>
              <a:gd name="connsiteX5" fmla="*/ 318977 w 4025137"/>
              <a:gd name="connsiteY5" fmla="*/ 148856 h 983390"/>
              <a:gd name="connsiteX6" fmla="*/ 255181 w 4025137"/>
              <a:gd name="connsiteY6" fmla="*/ 170121 h 983390"/>
              <a:gd name="connsiteX7" fmla="*/ 223284 w 4025137"/>
              <a:gd name="connsiteY7" fmla="*/ 180753 h 983390"/>
              <a:gd name="connsiteX8" fmla="*/ 159488 w 4025137"/>
              <a:gd name="connsiteY8" fmla="*/ 212651 h 983390"/>
              <a:gd name="connsiteX9" fmla="*/ 106325 w 4025137"/>
              <a:gd name="connsiteY9" fmla="*/ 255181 h 983390"/>
              <a:gd name="connsiteX10" fmla="*/ 74428 w 4025137"/>
              <a:gd name="connsiteY10" fmla="*/ 276446 h 983390"/>
              <a:gd name="connsiteX11" fmla="*/ 53163 w 4025137"/>
              <a:gd name="connsiteY11" fmla="*/ 308344 h 983390"/>
              <a:gd name="connsiteX12" fmla="*/ 31897 w 4025137"/>
              <a:gd name="connsiteY12" fmla="*/ 329609 h 983390"/>
              <a:gd name="connsiteX13" fmla="*/ 21265 w 4025137"/>
              <a:gd name="connsiteY13" fmla="*/ 361507 h 983390"/>
              <a:gd name="connsiteX14" fmla="*/ 0 w 4025137"/>
              <a:gd name="connsiteY14" fmla="*/ 478465 h 983390"/>
              <a:gd name="connsiteX15" fmla="*/ 21265 w 4025137"/>
              <a:gd name="connsiteY15" fmla="*/ 616688 h 983390"/>
              <a:gd name="connsiteX16" fmla="*/ 42530 w 4025137"/>
              <a:gd name="connsiteY16" fmla="*/ 680484 h 983390"/>
              <a:gd name="connsiteX17" fmla="*/ 95693 w 4025137"/>
              <a:gd name="connsiteY17" fmla="*/ 744279 h 983390"/>
              <a:gd name="connsiteX18" fmla="*/ 404037 w 4025137"/>
              <a:gd name="connsiteY18" fmla="*/ 914400 h 983390"/>
              <a:gd name="connsiteX19" fmla="*/ 1967370 w 4025137"/>
              <a:gd name="connsiteY19" fmla="*/ 983390 h 983390"/>
              <a:gd name="connsiteX20" fmla="*/ 3965944 w 4025137"/>
              <a:gd name="connsiteY20" fmla="*/ 967563 h 983390"/>
              <a:gd name="connsiteX21" fmla="*/ 3912781 w 4025137"/>
              <a:gd name="connsiteY21" fmla="*/ 361507 h 983390"/>
              <a:gd name="connsiteX22" fmla="*/ 3370521 w 4025137"/>
              <a:gd name="connsiteY22" fmla="*/ 74428 h 983390"/>
              <a:gd name="connsiteX23" fmla="*/ 2987749 w 4025137"/>
              <a:gd name="connsiteY23" fmla="*/ 42530 h 983390"/>
              <a:gd name="connsiteX24" fmla="*/ 2860158 w 4025137"/>
              <a:gd name="connsiteY24" fmla="*/ 31898 h 983390"/>
              <a:gd name="connsiteX25" fmla="*/ 2381693 w 4025137"/>
              <a:gd name="connsiteY25" fmla="*/ 10632 h 983390"/>
              <a:gd name="connsiteX26" fmla="*/ 2190307 w 4025137"/>
              <a:gd name="connsiteY26" fmla="*/ 0 h 983390"/>
              <a:gd name="connsiteX27" fmla="*/ 1531088 w 4025137"/>
              <a:gd name="connsiteY27" fmla="*/ 10632 h 983390"/>
              <a:gd name="connsiteX28" fmla="*/ 1318437 w 4025137"/>
              <a:gd name="connsiteY28" fmla="*/ 31898 h 983390"/>
              <a:gd name="connsiteX29" fmla="*/ 1201479 w 4025137"/>
              <a:gd name="connsiteY29" fmla="*/ 85060 h 983390"/>
              <a:gd name="connsiteX0" fmla="*/ 1201479 w 4025137"/>
              <a:gd name="connsiteY0" fmla="*/ 85060 h 983390"/>
              <a:gd name="connsiteX1" fmla="*/ 946297 w 4025137"/>
              <a:gd name="connsiteY1" fmla="*/ 95693 h 983390"/>
              <a:gd name="connsiteX2" fmla="*/ 627321 w 4025137"/>
              <a:gd name="connsiteY2" fmla="*/ 106325 h 983390"/>
              <a:gd name="connsiteX3" fmla="*/ 489097 w 4025137"/>
              <a:gd name="connsiteY3" fmla="*/ 116958 h 983390"/>
              <a:gd name="connsiteX4" fmla="*/ 435935 w 4025137"/>
              <a:gd name="connsiteY4" fmla="*/ 127591 h 983390"/>
              <a:gd name="connsiteX5" fmla="*/ 318977 w 4025137"/>
              <a:gd name="connsiteY5" fmla="*/ 148856 h 983390"/>
              <a:gd name="connsiteX6" fmla="*/ 255181 w 4025137"/>
              <a:gd name="connsiteY6" fmla="*/ 170121 h 983390"/>
              <a:gd name="connsiteX7" fmla="*/ 223284 w 4025137"/>
              <a:gd name="connsiteY7" fmla="*/ 180753 h 983390"/>
              <a:gd name="connsiteX8" fmla="*/ 159488 w 4025137"/>
              <a:gd name="connsiteY8" fmla="*/ 212651 h 983390"/>
              <a:gd name="connsiteX9" fmla="*/ 106325 w 4025137"/>
              <a:gd name="connsiteY9" fmla="*/ 255181 h 983390"/>
              <a:gd name="connsiteX10" fmla="*/ 74428 w 4025137"/>
              <a:gd name="connsiteY10" fmla="*/ 276446 h 983390"/>
              <a:gd name="connsiteX11" fmla="*/ 53163 w 4025137"/>
              <a:gd name="connsiteY11" fmla="*/ 308344 h 983390"/>
              <a:gd name="connsiteX12" fmla="*/ 31897 w 4025137"/>
              <a:gd name="connsiteY12" fmla="*/ 329609 h 983390"/>
              <a:gd name="connsiteX13" fmla="*/ 21265 w 4025137"/>
              <a:gd name="connsiteY13" fmla="*/ 361507 h 983390"/>
              <a:gd name="connsiteX14" fmla="*/ 0 w 4025137"/>
              <a:gd name="connsiteY14" fmla="*/ 478465 h 983390"/>
              <a:gd name="connsiteX15" fmla="*/ 21265 w 4025137"/>
              <a:gd name="connsiteY15" fmla="*/ 616688 h 983390"/>
              <a:gd name="connsiteX16" fmla="*/ 42530 w 4025137"/>
              <a:gd name="connsiteY16" fmla="*/ 680484 h 983390"/>
              <a:gd name="connsiteX17" fmla="*/ 404037 w 4025137"/>
              <a:gd name="connsiteY17" fmla="*/ 914400 h 983390"/>
              <a:gd name="connsiteX18" fmla="*/ 1967370 w 4025137"/>
              <a:gd name="connsiteY18" fmla="*/ 983390 h 983390"/>
              <a:gd name="connsiteX19" fmla="*/ 3965944 w 4025137"/>
              <a:gd name="connsiteY19" fmla="*/ 967563 h 983390"/>
              <a:gd name="connsiteX20" fmla="*/ 3912781 w 4025137"/>
              <a:gd name="connsiteY20" fmla="*/ 361507 h 983390"/>
              <a:gd name="connsiteX21" fmla="*/ 3370521 w 4025137"/>
              <a:gd name="connsiteY21" fmla="*/ 74428 h 983390"/>
              <a:gd name="connsiteX22" fmla="*/ 2987749 w 4025137"/>
              <a:gd name="connsiteY22" fmla="*/ 42530 h 983390"/>
              <a:gd name="connsiteX23" fmla="*/ 2860158 w 4025137"/>
              <a:gd name="connsiteY23" fmla="*/ 31898 h 983390"/>
              <a:gd name="connsiteX24" fmla="*/ 2381693 w 4025137"/>
              <a:gd name="connsiteY24" fmla="*/ 10632 h 983390"/>
              <a:gd name="connsiteX25" fmla="*/ 2190307 w 4025137"/>
              <a:gd name="connsiteY25" fmla="*/ 0 h 983390"/>
              <a:gd name="connsiteX26" fmla="*/ 1531088 w 4025137"/>
              <a:gd name="connsiteY26" fmla="*/ 10632 h 983390"/>
              <a:gd name="connsiteX27" fmla="*/ 1318437 w 4025137"/>
              <a:gd name="connsiteY27" fmla="*/ 31898 h 983390"/>
              <a:gd name="connsiteX28" fmla="*/ 1201479 w 4025137"/>
              <a:gd name="connsiteY28" fmla="*/ 85060 h 983390"/>
              <a:gd name="connsiteX0" fmla="*/ 1216172 w 4039830"/>
              <a:gd name="connsiteY0" fmla="*/ 85060 h 983390"/>
              <a:gd name="connsiteX1" fmla="*/ 960990 w 4039830"/>
              <a:gd name="connsiteY1" fmla="*/ 95693 h 983390"/>
              <a:gd name="connsiteX2" fmla="*/ 642014 w 4039830"/>
              <a:gd name="connsiteY2" fmla="*/ 106325 h 983390"/>
              <a:gd name="connsiteX3" fmla="*/ 503790 w 4039830"/>
              <a:gd name="connsiteY3" fmla="*/ 116958 h 983390"/>
              <a:gd name="connsiteX4" fmla="*/ 450628 w 4039830"/>
              <a:gd name="connsiteY4" fmla="*/ 127591 h 983390"/>
              <a:gd name="connsiteX5" fmla="*/ 333670 w 4039830"/>
              <a:gd name="connsiteY5" fmla="*/ 148856 h 983390"/>
              <a:gd name="connsiteX6" fmla="*/ 269874 w 4039830"/>
              <a:gd name="connsiteY6" fmla="*/ 170121 h 983390"/>
              <a:gd name="connsiteX7" fmla="*/ 237977 w 4039830"/>
              <a:gd name="connsiteY7" fmla="*/ 180753 h 983390"/>
              <a:gd name="connsiteX8" fmla="*/ 174181 w 4039830"/>
              <a:gd name="connsiteY8" fmla="*/ 212651 h 983390"/>
              <a:gd name="connsiteX9" fmla="*/ 121018 w 4039830"/>
              <a:gd name="connsiteY9" fmla="*/ 255181 h 983390"/>
              <a:gd name="connsiteX10" fmla="*/ 89121 w 4039830"/>
              <a:gd name="connsiteY10" fmla="*/ 276446 h 983390"/>
              <a:gd name="connsiteX11" fmla="*/ 67856 w 4039830"/>
              <a:gd name="connsiteY11" fmla="*/ 308344 h 983390"/>
              <a:gd name="connsiteX12" fmla="*/ 46590 w 4039830"/>
              <a:gd name="connsiteY12" fmla="*/ 329609 h 983390"/>
              <a:gd name="connsiteX13" fmla="*/ 35958 w 4039830"/>
              <a:gd name="connsiteY13" fmla="*/ 361507 h 983390"/>
              <a:gd name="connsiteX14" fmla="*/ 14693 w 4039830"/>
              <a:gd name="connsiteY14" fmla="*/ 478465 h 983390"/>
              <a:gd name="connsiteX15" fmla="*/ 35958 w 4039830"/>
              <a:gd name="connsiteY15" fmla="*/ 616688 h 983390"/>
              <a:gd name="connsiteX16" fmla="*/ 418730 w 4039830"/>
              <a:gd name="connsiteY16" fmla="*/ 914400 h 983390"/>
              <a:gd name="connsiteX17" fmla="*/ 1982063 w 4039830"/>
              <a:gd name="connsiteY17" fmla="*/ 983390 h 983390"/>
              <a:gd name="connsiteX18" fmla="*/ 3980637 w 4039830"/>
              <a:gd name="connsiteY18" fmla="*/ 967563 h 983390"/>
              <a:gd name="connsiteX19" fmla="*/ 3927474 w 4039830"/>
              <a:gd name="connsiteY19" fmla="*/ 361507 h 983390"/>
              <a:gd name="connsiteX20" fmla="*/ 3385214 w 4039830"/>
              <a:gd name="connsiteY20" fmla="*/ 74428 h 983390"/>
              <a:gd name="connsiteX21" fmla="*/ 3002442 w 4039830"/>
              <a:gd name="connsiteY21" fmla="*/ 42530 h 983390"/>
              <a:gd name="connsiteX22" fmla="*/ 2874851 w 4039830"/>
              <a:gd name="connsiteY22" fmla="*/ 31898 h 983390"/>
              <a:gd name="connsiteX23" fmla="*/ 2396386 w 4039830"/>
              <a:gd name="connsiteY23" fmla="*/ 10632 h 983390"/>
              <a:gd name="connsiteX24" fmla="*/ 2205000 w 4039830"/>
              <a:gd name="connsiteY24" fmla="*/ 0 h 983390"/>
              <a:gd name="connsiteX25" fmla="*/ 1545781 w 4039830"/>
              <a:gd name="connsiteY25" fmla="*/ 10632 h 983390"/>
              <a:gd name="connsiteX26" fmla="*/ 1333130 w 4039830"/>
              <a:gd name="connsiteY26" fmla="*/ 31898 h 983390"/>
              <a:gd name="connsiteX27" fmla="*/ 1216172 w 4039830"/>
              <a:gd name="connsiteY27" fmla="*/ 85060 h 983390"/>
              <a:gd name="connsiteX0" fmla="*/ 1208966 w 4032624"/>
              <a:gd name="connsiteY0" fmla="*/ 85060 h 983390"/>
              <a:gd name="connsiteX1" fmla="*/ 953784 w 4032624"/>
              <a:gd name="connsiteY1" fmla="*/ 95693 h 983390"/>
              <a:gd name="connsiteX2" fmla="*/ 634808 w 4032624"/>
              <a:gd name="connsiteY2" fmla="*/ 106325 h 983390"/>
              <a:gd name="connsiteX3" fmla="*/ 496584 w 4032624"/>
              <a:gd name="connsiteY3" fmla="*/ 116958 h 983390"/>
              <a:gd name="connsiteX4" fmla="*/ 443422 w 4032624"/>
              <a:gd name="connsiteY4" fmla="*/ 127591 h 983390"/>
              <a:gd name="connsiteX5" fmla="*/ 326464 w 4032624"/>
              <a:gd name="connsiteY5" fmla="*/ 148856 h 983390"/>
              <a:gd name="connsiteX6" fmla="*/ 262668 w 4032624"/>
              <a:gd name="connsiteY6" fmla="*/ 170121 h 983390"/>
              <a:gd name="connsiteX7" fmla="*/ 230771 w 4032624"/>
              <a:gd name="connsiteY7" fmla="*/ 180753 h 983390"/>
              <a:gd name="connsiteX8" fmla="*/ 166975 w 4032624"/>
              <a:gd name="connsiteY8" fmla="*/ 212651 h 983390"/>
              <a:gd name="connsiteX9" fmla="*/ 113812 w 4032624"/>
              <a:gd name="connsiteY9" fmla="*/ 255181 h 983390"/>
              <a:gd name="connsiteX10" fmla="*/ 81915 w 4032624"/>
              <a:gd name="connsiteY10" fmla="*/ 276446 h 983390"/>
              <a:gd name="connsiteX11" fmla="*/ 60650 w 4032624"/>
              <a:gd name="connsiteY11" fmla="*/ 308344 h 983390"/>
              <a:gd name="connsiteX12" fmla="*/ 39384 w 4032624"/>
              <a:gd name="connsiteY12" fmla="*/ 329609 h 983390"/>
              <a:gd name="connsiteX13" fmla="*/ 28752 w 4032624"/>
              <a:gd name="connsiteY13" fmla="*/ 361507 h 983390"/>
              <a:gd name="connsiteX14" fmla="*/ 28752 w 4032624"/>
              <a:gd name="connsiteY14" fmla="*/ 616688 h 983390"/>
              <a:gd name="connsiteX15" fmla="*/ 411524 w 4032624"/>
              <a:gd name="connsiteY15" fmla="*/ 914400 h 983390"/>
              <a:gd name="connsiteX16" fmla="*/ 1974857 w 4032624"/>
              <a:gd name="connsiteY16" fmla="*/ 983390 h 983390"/>
              <a:gd name="connsiteX17" fmla="*/ 3973431 w 4032624"/>
              <a:gd name="connsiteY17" fmla="*/ 967563 h 983390"/>
              <a:gd name="connsiteX18" fmla="*/ 3920268 w 4032624"/>
              <a:gd name="connsiteY18" fmla="*/ 361507 h 983390"/>
              <a:gd name="connsiteX19" fmla="*/ 3378008 w 4032624"/>
              <a:gd name="connsiteY19" fmla="*/ 74428 h 983390"/>
              <a:gd name="connsiteX20" fmla="*/ 2995236 w 4032624"/>
              <a:gd name="connsiteY20" fmla="*/ 42530 h 983390"/>
              <a:gd name="connsiteX21" fmla="*/ 2867645 w 4032624"/>
              <a:gd name="connsiteY21" fmla="*/ 31898 h 983390"/>
              <a:gd name="connsiteX22" fmla="*/ 2389180 w 4032624"/>
              <a:gd name="connsiteY22" fmla="*/ 10632 h 983390"/>
              <a:gd name="connsiteX23" fmla="*/ 2197794 w 4032624"/>
              <a:gd name="connsiteY23" fmla="*/ 0 h 983390"/>
              <a:gd name="connsiteX24" fmla="*/ 1538575 w 4032624"/>
              <a:gd name="connsiteY24" fmla="*/ 10632 h 983390"/>
              <a:gd name="connsiteX25" fmla="*/ 1325924 w 4032624"/>
              <a:gd name="connsiteY25" fmla="*/ 31898 h 983390"/>
              <a:gd name="connsiteX26" fmla="*/ 1208966 w 4032624"/>
              <a:gd name="connsiteY26" fmla="*/ 85060 h 983390"/>
              <a:gd name="connsiteX0" fmla="*/ 1206303 w 4029961"/>
              <a:gd name="connsiteY0" fmla="*/ 85060 h 983390"/>
              <a:gd name="connsiteX1" fmla="*/ 951121 w 4029961"/>
              <a:gd name="connsiteY1" fmla="*/ 95693 h 983390"/>
              <a:gd name="connsiteX2" fmla="*/ 632145 w 4029961"/>
              <a:gd name="connsiteY2" fmla="*/ 106325 h 983390"/>
              <a:gd name="connsiteX3" fmla="*/ 493921 w 4029961"/>
              <a:gd name="connsiteY3" fmla="*/ 116958 h 983390"/>
              <a:gd name="connsiteX4" fmla="*/ 440759 w 4029961"/>
              <a:gd name="connsiteY4" fmla="*/ 127591 h 983390"/>
              <a:gd name="connsiteX5" fmla="*/ 323801 w 4029961"/>
              <a:gd name="connsiteY5" fmla="*/ 148856 h 983390"/>
              <a:gd name="connsiteX6" fmla="*/ 260005 w 4029961"/>
              <a:gd name="connsiteY6" fmla="*/ 170121 h 983390"/>
              <a:gd name="connsiteX7" fmla="*/ 228108 w 4029961"/>
              <a:gd name="connsiteY7" fmla="*/ 180753 h 983390"/>
              <a:gd name="connsiteX8" fmla="*/ 164312 w 4029961"/>
              <a:gd name="connsiteY8" fmla="*/ 212651 h 983390"/>
              <a:gd name="connsiteX9" fmla="*/ 111149 w 4029961"/>
              <a:gd name="connsiteY9" fmla="*/ 255181 h 983390"/>
              <a:gd name="connsiteX10" fmla="*/ 79252 w 4029961"/>
              <a:gd name="connsiteY10" fmla="*/ 276446 h 983390"/>
              <a:gd name="connsiteX11" fmla="*/ 57987 w 4029961"/>
              <a:gd name="connsiteY11" fmla="*/ 308344 h 983390"/>
              <a:gd name="connsiteX12" fmla="*/ 36721 w 4029961"/>
              <a:gd name="connsiteY12" fmla="*/ 329609 h 983390"/>
              <a:gd name="connsiteX13" fmla="*/ 26089 w 4029961"/>
              <a:gd name="connsiteY13" fmla="*/ 616688 h 983390"/>
              <a:gd name="connsiteX14" fmla="*/ 408861 w 4029961"/>
              <a:gd name="connsiteY14" fmla="*/ 914400 h 983390"/>
              <a:gd name="connsiteX15" fmla="*/ 1972194 w 4029961"/>
              <a:gd name="connsiteY15" fmla="*/ 983390 h 983390"/>
              <a:gd name="connsiteX16" fmla="*/ 3970768 w 4029961"/>
              <a:gd name="connsiteY16" fmla="*/ 967563 h 983390"/>
              <a:gd name="connsiteX17" fmla="*/ 3917605 w 4029961"/>
              <a:gd name="connsiteY17" fmla="*/ 361507 h 983390"/>
              <a:gd name="connsiteX18" fmla="*/ 3375345 w 4029961"/>
              <a:gd name="connsiteY18" fmla="*/ 74428 h 983390"/>
              <a:gd name="connsiteX19" fmla="*/ 2992573 w 4029961"/>
              <a:gd name="connsiteY19" fmla="*/ 42530 h 983390"/>
              <a:gd name="connsiteX20" fmla="*/ 2864982 w 4029961"/>
              <a:gd name="connsiteY20" fmla="*/ 31898 h 983390"/>
              <a:gd name="connsiteX21" fmla="*/ 2386517 w 4029961"/>
              <a:gd name="connsiteY21" fmla="*/ 10632 h 983390"/>
              <a:gd name="connsiteX22" fmla="*/ 2195131 w 4029961"/>
              <a:gd name="connsiteY22" fmla="*/ 0 h 983390"/>
              <a:gd name="connsiteX23" fmla="*/ 1535912 w 4029961"/>
              <a:gd name="connsiteY23" fmla="*/ 10632 h 983390"/>
              <a:gd name="connsiteX24" fmla="*/ 1323261 w 4029961"/>
              <a:gd name="connsiteY24" fmla="*/ 31898 h 983390"/>
              <a:gd name="connsiteX25" fmla="*/ 1206303 w 4029961"/>
              <a:gd name="connsiteY25" fmla="*/ 85060 h 983390"/>
              <a:gd name="connsiteX0" fmla="*/ 1201175 w 4024833"/>
              <a:gd name="connsiteY0" fmla="*/ 85060 h 983390"/>
              <a:gd name="connsiteX1" fmla="*/ 945993 w 4024833"/>
              <a:gd name="connsiteY1" fmla="*/ 95693 h 983390"/>
              <a:gd name="connsiteX2" fmla="*/ 627017 w 4024833"/>
              <a:gd name="connsiteY2" fmla="*/ 106325 h 983390"/>
              <a:gd name="connsiteX3" fmla="*/ 488793 w 4024833"/>
              <a:gd name="connsiteY3" fmla="*/ 116958 h 983390"/>
              <a:gd name="connsiteX4" fmla="*/ 435631 w 4024833"/>
              <a:gd name="connsiteY4" fmla="*/ 127591 h 983390"/>
              <a:gd name="connsiteX5" fmla="*/ 318673 w 4024833"/>
              <a:gd name="connsiteY5" fmla="*/ 148856 h 983390"/>
              <a:gd name="connsiteX6" fmla="*/ 254877 w 4024833"/>
              <a:gd name="connsiteY6" fmla="*/ 170121 h 983390"/>
              <a:gd name="connsiteX7" fmla="*/ 222980 w 4024833"/>
              <a:gd name="connsiteY7" fmla="*/ 180753 h 983390"/>
              <a:gd name="connsiteX8" fmla="*/ 159184 w 4024833"/>
              <a:gd name="connsiteY8" fmla="*/ 212651 h 983390"/>
              <a:gd name="connsiteX9" fmla="*/ 106021 w 4024833"/>
              <a:gd name="connsiteY9" fmla="*/ 255181 h 983390"/>
              <a:gd name="connsiteX10" fmla="*/ 74124 w 4024833"/>
              <a:gd name="connsiteY10" fmla="*/ 276446 h 983390"/>
              <a:gd name="connsiteX11" fmla="*/ 52859 w 4024833"/>
              <a:gd name="connsiteY11" fmla="*/ 308344 h 983390"/>
              <a:gd name="connsiteX12" fmla="*/ 20961 w 4024833"/>
              <a:gd name="connsiteY12" fmla="*/ 616688 h 983390"/>
              <a:gd name="connsiteX13" fmla="*/ 403733 w 4024833"/>
              <a:gd name="connsiteY13" fmla="*/ 914400 h 983390"/>
              <a:gd name="connsiteX14" fmla="*/ 1967066 w 4024833"/>
              <a:gd name="connsiteY14" fmla="*/ 983390 h 983390"/>
              <a:gd name="connsiteX15" fmla="*/ 3965640 w 4024833"/>
              <a:gd name="connsiteY15" fmla="*/ 967563 h 983390"/>
              <a:gd name="connsiteX16" fmla="*/ 3912477 w 4024833"/>
              <a:gd name="connsiteY16" fmla="*/ 361507 h 983390"/>
              <a:gd name="connsiteX17" fmla="*/ 3370217 w 4024833"/>
              <a:gd name="connsiteY17" fmla="*/ 74428 h 983390"/>
              <a:gd name="connsiteX18" fmla="*/ 2987445 w 4024833"/>
              <a:gd name="connsiteY18" fmla="*/ 42530 h 983390"/>
              <a:gd name="connsiteX19" fmla="*/ 2859854 w 4024833"/>
              <a:gd name="connsiteY19" fmla="*/ 31898 h 983390"/>
              <a:gd name="connsiteX20" fmla="*/ 2381389 w 4024833"/>
              <a:gd name="connsiteY20" fmla="*/ 10632 h 983390"/>
              <a:gd name="connsiteX21" fmla="*/ 2190003 w 4024833"/>
              <a:gd name="connsiteY21" fmla="*/ 0 h 983390"/>
              <a:gd name="connsiteX22" fmla="*/ 1530784 w 4024833"/>
              <a:gd name="connsiteY22" fmla="*/ 10632 h 983390"/>
              <a:gd name="connsiteX23" fmla="*/ 1318133 w 4024833"/>
              <a:gd name="connsiteY23" fmla="*/ 31898 h 983390"/>
              <a:gd name="connsiteX24" fmla="*/ 1201175 w 4024833"/>
              <a:gd name="connsiteY24" fmla="*/ 85060 h 983390"/>
              <a:gd name="connsiteX0" fmla="*/ 1197294 w 4020952"/>
              <a:gd name="connsiteY0" fmla="*/ 85060 h 983390"/>
              <a:gd name="connsiteX1" fmla="*/ 942112 w 4020952"/>
              <a:gd name="connsiteY1" fmla="*/ 95693 h 983390"/>
              <a:gd name="connsiteX2" fmla="*/ 623136 w 4020952"/>
              <a:gd name="connsiteY2" fmla="*/ 106325 h 983390"/>
              <a:gd name="connsiteX3" fmla="*/ 484912 w 4020952"/>
              <a:gd name="connsiteY3" fmla="*/ 116958 h 983390"/>
              <a:gd name="connsiteX4" fmla="*/ 431750 w 4020952"/>
              <a:gd name="connsiteY4" fmla="*/ 127591 h 983390"/>
              <a:gd name="connsiteX5" fmla="*/ 314792 w 4020952"/>
              <a:gd name="connsiteY5" fmla="*/ 148856 h 983390"/>
              <a:gd name="connsiteX6" fmla="*/ 250996 w 4020952"/>
              <a:gd name="connsiteY6" fmla="*/ 170121 h 983390"/>
              <a:gd name="connsiteX7" fmla="*/ 219099 w 4020952"/>
              <a:gd name="connsiteY7" fmla="*/ 180753 h 983390"/>
              <a:gd name="connsiteX8" fmla="*/ 155303 w 4020952"/>
              <a:gd name="connsiteY8" fmla="*/ 212651 h 983390"/>
              <a:gd name="connsiteX9" fmla="*/ 102140 w 4020952"/>
              <a:gd name="connsiteY9" fmla="*/ 255181 h 983390"/>
              <a:gd name="connsiteX10" fmla="*/ 70243 w 4020952"/>
              <a:gd name="connsiteY10" fmla="*/ 276446 h 983390"/>
              <a:gd name="connsiteX11" fmla="*/ 17080 w 4020952"/>
              <a:gd name="connsiteY11" fmla="*/ 616688 h 983390"/>
              <a:gd name="connsiteX12" fmla="*/ 399852 w 4020952"/>
              <a:gd name="connsiteY12" fmla="*/ 914400 h 983390"/>
              <a:gd name="connsiteX13" fmla="*/ 1963185 w 4020952"/>
              <a:gd name="connsiteY13" fmla="*/ 983390 h 983390"/>
              <a:gd name="connsiteX14" fmla="*/ 3961759 w 4020952"/>
              <a:gd name="connsiteY14" fmla="*/ 967563 h 983390"/>
              <a:gd name="connsiteX15" fmla="*/ 3908596 w 4020952"/>
              <a:gd name="connsiteY15" fmla="*/ 361507 h 983390"/>
              <a:gd name="connsiteX16" fmla="*/ 3366336 w 4020952"/>
              <a:gd name="connsiteY16" fmla="*/ 74428 h 983390"/>
              <a:gd name="connsiteX17" fmla="*/ 2983564 w 4020952"/>
              <a:gd name="connsiteY17" fmla="*/ 42530 h 983390"/>
              <a:gd name="connsiteX18" fmla="*/ 2855973 w 4020952"/>
              <a:gd name="connsiteY18" fmla="*/ 31898 h 983390"/>
              <a:gd name="connsiteX19" fmla="*/ 2377508 w 4020952"/>
              <a:gd name="connsiteY19" fmla="*/ 10632 h 983390"/>
              <a:gd name="connsiteX20" fmla="*/ 2186122 w 4020952"/>
              <a:gd name="connsiteY20" fmla="*/ 0 h 983390"/>
              <a:gd name="connsiteX21" fmla="*/ 1526903 w 4020952"/>
              <a:gd name="connsiteY21" fmla="*/ 10632 h 983390"/>
              <a:gd name="connsiteX22" fmla="*/ 1314252 w 4020952"/>
              <a:gd name="connsiteY22" fmla="*/ 31898 h 983390"/>
              <a:gd name="connsiteX23" fmla="*/ 1197294 w 4020952"/>
              <a:gd name="connsiteY23" fmla="*/ 85060 h 983390"/>
              <a:gd name="connsiteX0" fmla="*/ 1192792 w 4016450"/>
              <a:gd name="connsiteY0" fmla="*/ 85060 h 983390"/>
              <a:gd name="connsiteX1" fmla="*/ 937610 w 4016450"/>
              <a:gd name="connsiteY1" fmla="*/ 95693 h 983390"/>
              <a:gd name="connsiteX2" fmla="*/ 618634 w 4016450"/>
              <a:gd name="connsiteY2" fmla="*/ 106325 h 983390"/>
              <a:gd name="connsiteX3" fmla="*/ 480410 w 4016450"/>
              <a:gd name="connsiteY3" fmla="*/ 116958 h 983390"/>
              <a:gd name="connsiteX4" fmla="*/ 427248 w 4016450"/>
              <a:gd name="connsiteY4" fmla="*/ 127591 h 983390"/>
              <a:gd name="connsiteX5" fmla="*/ 310290 w 4016450"/>
              <a:gd name="connsiteY5" fmla="*/ 148856 h 983390"/>
              <a:gd name="connsiteX6" fmla="*/ 246494 w 4016450"/>
              <a:gd name="connsiteY6" fmla="*/ 170121 h 983390"/>
              <a:gd name="connsiteX7" fmla="*/ 214597 w 4016450"/>
              <a:gd name="connsiteY7" fmla="*/ 180753 h 983390"/>
              <a:gd name="connsiteX8" fmla="*/ 150801 w 4016450"/>
              <a:gd name="connsiteY8" fmla="*/ 212651 h 983390"/>
              <a:gd name="connsiteX9" fmla="*/ 97638 w 4016450"/>
              <a:gd name="connsiteY9" fmla="*/ 255181 h 983390"/>
              <a:gd name="connsiteX10" fmla="*/ 12578 w 4016450"/>
              <a:gd name="connsiteY10" fmla="*/ 616688 h 983390"/>
              <a:gd name="connsiteX11" fmla="*/ 395350 w 4016450"/>
              <a:gd name="connsiteY11" fmla="*/ 914400 h 983390"/>
              <a:gd name="connsiteX12" fmla="*/ 1958683 w 4016450"/>
              <a:gd name="connsiteY12" fmla="*/ 983390 h 983390"/>
              <a:gd name="connsiteX13" fmla="*/ 3957257 w 4016450"/>
              <a:gd name="connsiteY13" fmla="*/ 967563 h 983390"/>
              <a:gd name="connsiteX14" fmla="*/ 3904094 w 4016450"/>
              <a:gd name="connsiteY14" fmla="*/ 361507 h 983390"/>
              <a:gd name="connsiteX15" fmla="*/ 3361834 w 4016450"/>
              <a:gd name="connsiteY15" fmla="*/ 74428 h 983390"/>
              <a:gd name="connsiteX16" fmla="*/ 2979062 w 4016450"/>
              <a:gd name="connsiteY16" fmla="*/ 42530 h 983390"/>
              <a:gd name="connsiteX17" fmla="*/ 2851471 w 4016450"/>
              <a:gd name="connsiteY17" fmla="*/ 31898 h 983390"/>
              <a:gd name="connsiteX18" fmla="*/ 2373006 w 4016450"/>
              <a:gd name="connsiteY18" fmla="*/ 10632 h 983390"/>
              <a:gd name="connsiteX19" fmla="*/ 2181620 w 4016450"/>
              <a:gd name="connsiteY19" fmla="*/ 0 h 983390"/>
              <a:gd name="connsiteX20" fmla="*/ 1522401 w 4016450"/>
              <a:gd name="connsiteY20" fmla="*/ 10632 h 983390"/>
              <a:gd name="connsiteX21" fmla="*/ 1309750 w 4016450"/>
              <a:gd name="connsiteY21" fmla="*/ 31898 h 983390"/>
              <a:gd name="connsiteX22" fmla="*/ 1192792 w 4016450"/>
              <a:gd name="connsiteY22" fmla="*/ 85060 h 983390"/>
              <a:gd name="connsiteX0" fmla="*/ 1187364 w 4011022"/>
              <a:gd name="connsiteY0" fmla="*/ 85060 h 983390"/>
              <a:gd name="connsiteX1" fmla="*/ 932182 w 4011022"/>
              <a:gd name="connsiteY1" fmla="*/ 95693 h 983390"/>
              <a:gd name="connsiteX2" fmla="*/ 613206 w 4011022"/>
              <a:gd name="connsiteY2" fmla="*/ 106325 h 983390"/>
              <a:gd name="connsiteX3" fmla="*/ 474982 w 4011022"/>
              <a:gd name="connsiteY3" fmla="*/ 116958 h 983390"/>
              <a:gd name="connsiteX4" fmla="*/ 421820 w 4011022"/>
              <a:gd name="connsiteY4" fmla="*/ 127591 h 983390"/>
              <a:gd name="connsiteX5" fmla="*/ 304862 w 4011022"/>
              <a:gd name="connsiteY5" fmla="*/ 148856 h 983390"/>
              <a:gd name="connsiteX6" fmla="*/ 241066 w 4011022"/>
              <a:gd name="connsiteY6" fmla="*/ 170121 h 983390"/>
              <a:gd name="connsiteX7" fmla="*/ 209169 w 4011022"/>
              <a:gd name="connsiteY7" fmla="*/ 180753 h 983390"/>
              <a:gd name="connsiteX8" fmla="*/ 145373 w 4011022"/>
              <a:gd name="connsiteY8" fmla="*/ 212651 h 983390"/>
              <a:gd name="connsiteX9" fmla="*/ 7150 w 4011022"/>
              <a:gd name="connsiteY9" fmla="*/ 616688 h 983390"/>
              <a:gd name="connsiteX10" fmla="*/ 389922 w 4011022"/>
              <a:gd name="connsiteY10" fmla="*/ 914400 h 983390"/>
              <a:gd name="connsiteX11" fmla="*/ 1953255 w 4011022"/>
              <a:gd name="connsiteY11" fmla="*/ 983390 h 983390"/>
              <a:gd name="connsiteX12" fmla="*/ 3951829 w 4011022"/>
              <a:gd name="connsiteY12" fmla="*/ 967563 h 983390"/>
              <a:gd name="connsiteX13" fmla="*/ 3898666 w 4011022"/>
              <a:gd name="connsiteY13" fmla="*/ 361507 h 983390"/>
              <a:gd name="connsiteX14" fmla="*/ 3356406 w 4011022"/>
              <a:gd name="connsiteY14" fmla="*/ 74428 h 983390"/>
              <a:gd name="connsiteX15" fmla="*/ 2973634 w 4011022"/>
              <a:gd name="connsiteY15" fmla="*/ 42530 h 983390"/>
              <a:gd name="connsiteX16" fmla="*/ 2846043 w 4011022"/>
              <a:gd name="connsiteY16" fmla="*/ 31898 h 983390"/>
              <a:gd name="connsiteX17" fmla="*/ 2367578 w 4011022"/>
              <a:gd name="connsiteY17" fmla="*/ 10632 h 983390"/>
              <a:gd name="connsiteX18" fmla="*/ 2176192 w 4011022"/>
              <a:gd name="connsiteY18" fmla="*/ 0 h 983390"/>
              <a:gd name="connsiteX19" fmla="*/ 1516973 w 4011022"/>
              <a:gd name="connsiteY19" fmla="*/ 10632 h 983390"/>
              <a:gd name="connsiteX20" fmla="*/ 1304322 w 4011022"/>
              <a:gd name="connsiteY20" fmla="*/ 31898 h 983390"/>
              <a:gd name="connsiteX21" fmla="*/ 1187364 w 4011022"/>
              <a:gd name="connsiteY21" fmla="*/ 85060 h 983390"/>
              <a:gd name="connsiteX0" fmla="*/ 1187364 w 4011022"/>
              <a:gd name="connsiteY0" fmla="*/ 85060 h 983390"/>
              <a:gd name="connsiteX1" fmla="*/ 932182 w 4011022"/>
              <a:gd name="connsiteY1" fmla="*/ 95693 h 983390"/>
              <a:gd name="connsiteX2" fmla="*/ 613206 w 4011022"/>
              <a:gd name="connsiteY2" fmla="*/ 106325 h 983390"/>
              <a:gd name="connsiteX3" fmla="*/ 474982 w 4011022"/>
              <a:gd name="connsiteY3" fmla="*/ 116958 h 983390"/>
              <a:gd name="connsiteX4" fmla="*/ 421820 w 4011022"/>
              <a:gd name="connsiteY4" fmla="*/ 127591 h 983390"/>
              <a:gd name="connsiteX5" fmla="*/ 304862 w 4011022"/>
              <a:gd name="connsiteY5" fmla="*/ 148856 h 983390"/>
              <a:gd name="connsiteX6" fmla="*/ 241066 w 4011022"/>
              <a:gd name="connsiteY6" fmla="*/ 170121 h 983390"/>
              <a:gd name="connsiteX7" fmla="*/ 209169 w 4011022"/>
              <a:gd name="connsiteY7" fmla="*/ 180753 h 983390"/>
              <a:gd name="connsiteX8" fmla="*/ 145373 w 4011022"/>
              <a:gd name="connsiteY8" fmla="*/ 223042 h 983390"/>
              <a:gd name="connsiteX9" fmla="*/ 7150 w 4011022"/>
              <a:gd name="connsiteY9" fmla="*/ 616688 h 983390"/>
              <a:gd name="connsiteX10" fmla="*/ 389922 w 4011022"/>
              <a:gd name="connsiteY10" fmla="*/ 914400 h 983390"/>
              <a:gd name="connsiteX11" fmla="*/ 1953255 w 4011022"/>
              <a:gd name="connsiteY11" fmla="*/ 983390 h 983390"/>
              <a:gd name="connsiteX12" fmla="*/ 3951829 w 4011022"/>
              <a:gd name="connsiteY12" fmla="*/ 967563 h 983390"/>
              <a:gd name="connsiteX13" fmla="*/ 3898666 w 4011022"/>
              <a:gd name="connsiteY13" fmla="*/ 361507 h 983390"/>
              <a:gd name="connsiteX14" fmla="*/ 3356406 w 4011022"/>
              <a:gd name="connsiteY14" fmla="*/ 74428 h 983390"/>
              <a:gd name="connsiteX15" fmla="*/ 2973634 w 4011022"/>
              <a:gd name="connsiteY15" fmla="*/ 42530 h 983390"/>
              <a:gd name="connsiteX16" fmla="*/ 2846043 w 4011022"/>
              <a:gd name="connsiteY16" fmla="*/ 31898 h 983390"/>
              <a:gd name="connsiteX17" fmla="*/ 2367578 w 4011022"/>
              <a:gd name="connsiteY17" fmla="*/ 10632 h 983390"/>
              <a:gd name="connsiteX18" fmla="*/ 2176192 w 4011022"/>
              <a:gd name="connsiteY18" fmla="*/ 0 h 983390"/>
              <a:gd name="connsiteX19" fmla="*/ 1516973 w 4011022"/>
              <a:gd name="connsiteY19" fmla="*/ 10632 h 983390"/>
              <a:gd name="connsiteX20" fmla="*/ 1304322 w 4011022"/>
              <a:gd name="connsiteY20" fmla="*/ 31898 h 983390"/>
              <a:gd name="connsiteX21" fmla="*/ 1187364 w 4011022"/>
              <a:gd name="connsiteY21" fmla="*/ 85060 h 983390"/>
              <a:gd name="connsiteX0" fmla="*/ 1183390 w 4007048"/>
              <a:gd name="connsiteY0" fmla="*/ 85060 h 983390"/>
              <a:gd name="connsiteX1" fmla="*/ 928208 w 4007048"/>
              <a:gd name="connsiteY1" fmla="*/ 95693 h 983390"/>
              <a:gd name="connsiteX2" fmla="*/ 609232 w 4007048"/>
              <a:gd name="connsiteY2" fmla="*/ 106325 h 983390"/>
              <a:gd name="connsiteX3" fmla="*/ 471008 w 4007048"/>
              <a:gd name="connsiteY3" fmla="*/ 116958 h 983390"/>
              <a:gd name="connsiteX4" fmla="*/ 417846 w 4007048"/>
              <a:gd name="connsiteY4" fmla="*/ 127591 h 983390"/>
              <a:gd name="connsiteX5" fmla="*/ 300888 w 4007048"/>
              <a:gd name="connsiteY5" fmla="*/ 148856 h 983390"/>
              <a:gd name="connsiteX6" fmla="*/ 237092 w 4007048"/>
              <a:gd name="connsiteY6" fmla="*/ 170121 h 983390"/>
              <a:gd name="connsiteX7" fmla="*/ 205195 w 4007048"/>
              <a:gd name="connsiteY7" fmla="*/ 180753 h 983390"/>
              <a:gd name="connsiteX8" fmla="*/ 3176 w 4007048"/>
              <a:gd name="connsiteY8" fmla="*/ 616688 h 983390"/>
              <a:gd name="connsiteX9" fmla="*/ 385948 w 4007048"/>
              <a:gd name="connsiteY9" fmla="*/ 914400 h 983390"/>
              <a:gd name="connsiteX10" fmla="*/ 1949281 w 4007048"/>
              <a:gd name="connsiteY10" fmla="*/ 983390 h 983390"/>
              <a:gd name="connsiteX11" fmla="*/ 3947855 w 4007048"/>
              <a:gd name="connsiteY11" fmla="*/ 967563 h 983390"/>
              <a:gd name="connsiteX12" fmla="*/ 3894692 w 4007048"/>
              <a:gd name="connsiteY12" fmla="*/ 361507 h 983390"/>
              <a:gd name="connsiteX13" fmla="*/ 3352432 w 4007048"/>
              <a:gd name="connsiteY13" fmla="*/ 74428 h 983390"/>
              <a:gd name="connsiteX14" fmla="*/ 2969660 w 4007048"/>
              <a:gd name="connsiteY14" fmla="*/ 42530 h 983390"/>
              <a:gd name="connsiteX15" fmla="*/ 2842069 w 4007048"/>
              <a:gd name="connsiteY15" fmla="*/ 31898 h 983390"/>
              <a:gd name="connsiteX16" fmla="*/ 2363604 w 4007048"/>
              <a:gd name="connsiteY16" fmla="*/ 10632 h 983390"/>
              <a:gd name="connsiteX17" fmla="*/ 2172218 w 4007048"/>
              <a:gd name="connsiteY17" fmla="*/ 0 h 983390"/>
              <a:gd name="connsiteX18" fmla="*/ 1512999 w 4007048"/>
              <a:gd name="connsiteY18" fmla="*/ 10632 h 983390"/>
              <a:gd name="connsiteX19" fmla="*/ 1300348 w 4007048"/>
              <a:gd name="connsiteY19" fmla="*/ 31898 h 983390"/>
              <a:gd name="connsiteX20" fmla="*/ 1183390 w 4007048"/>
              <a:gd name="connsiteY20" fmla="*/ 85060 h 983390"/>
              <a:gd name="connsiteX0" fmla="*/ 1183549 w 4007207"/>
              <a:gd name="connsiteY0" fmla="*/ 85060 h 983390"/>
              <a:gd name="connsiteX1" fmla="*/ 928367 w 4007207"/>
              <a:gd name="connsiteY1" fmla="*/ 95693 h 983390"/>
              <a:gd name="connsiteX2" fmla="*/ 609391 w 4007207"/>
              <a:gd name="connsiteY2" fmla="*/ 106325 h 983390"/>
              <a:gd name="connsiteX3" fmla="*/ 471167 w 4007207"/>
              <a:gd name="connsiteY3" fmla="*/ 116958 h 983390"/>
              <a:gd name="connsiteX4" fmla="*/ 418005 w 4007207"/>
              <a:gd name="connsiteY4" fmla="*/ 127591 h 983390"/>
              <a:gd name="connsiteX5" fmla="*/ 301047 w 4007207"/>
              <a:gd name="connsiteY5" fmla="*/ 148856 h 983390"/>
              <a:gd name="connsiteX6" fmla="*/ 205354 w 4007207"/>
              <a:gd name="connsiteY6" fmla="*/ 180753 h 983390"/>
              <a:gd name="connsiteX7" fmla="*/ 3335 w 4007207"/>
              <a:gd name="connsiteY7" fmla="*/ 616688 h 983390"/>
              <a:gd name="connsiteX8" fmla="*/ 386107 w 4007207"/>
              <a:gd name="connsiteY8" fmla="*/ 914400 h 983390"/>
              <a:gd name="connsiteX9" fmla="*/ 1949440 w 4007207"/>
              <a:gd name="connsiteY9" fmla="*/ 983390 h 983390"/>
              <a:gd name="connsiteX10" fmla="*/ 3948014 w 4007207"/>
              <a:gd name="connsiteY10" fmla="*/ 967563 h 983390"/>
              <a:gd name="connsiteX11" fmla="*/ 3894851 w 4007207"/>
              <a:gd name="connsiteY11" fmla="*/ 361507 h 983390"/>
              <a:gd name="connsiteX12" fmla="*/ 3352591 w 4007207"/>
              <a:gd name="connsiteY12" fmla="*/ 74428 h 983390"/>
              <a:gd name="connsiteX13" fmla="*/ 2969819 w 4007207"/>
              <a:gd name="connsiteY13" fmla="*/ 42530 h 983390"/>
              <a:gd name="connsiteX14" fmla="*/ 2842228 w 4007207"/>
              <a:gd name="connsiteY14" fmla="*/ 31898 h 983390"/>
              <a:gd name="connsiteX15" fmla="*/ 2363763 w 4007207"/>
              <a:gd name="connsiteY15" fmla="*/ 10632 h 983390"/>
              <a:gd name="connsiteX16" fmla="*/ 2172377 w 4007207"/>
              <a:gd name="connsiteY16" fmla="*/ 0 h 983390"/>
              <a:gd name="connsiteX17" fmla="*/ 1513158 w 4007207"/>
              <a:gd name="connsiteY17" fmla="*/ 10632 h 983390"/>
              <a:gd name="connsiteX18" fmla="*/ 1300507 w 4007207"/>
              <a:gd name="connsiteY18" fmla="*/ 31898 h 983390"/>
              <a:gd name="connsiteX19" fmla="*/ 1183549 w 4007207"/>
              <a:gd name="connsiteY19" fmla="*/ 85060 h 983390"/>
              <a:gd name="connsiteX0" fmla="*/ 1183887 w 4007545"/>
              <a:gd name="connsiteY0" fmla="*/ 85060 h 983390"/>
              <a:gd name="connsiteX1" fmla="*/ 928705 w 4007545"/>
              <a:gd name="connsiteY1" fmla="*/ 95693 h 983390"/>
              <a:gd name="connsiteX2" fmla="*/ 609729 w 4007545"/>
              <a:gd name="connsiteY2" fmla="*/ 106325 h 983390"/>
              <a:gd name="connsiteX3" fmla="*/ 471505 w 4007545"/>
              <a:gd name="connsiteY3" fmla="*/ 116958 h 983390"/>
              <a:gd name="connsiteX4" fmla="*/ 418343 w 4007545"/>
              <a:gd name="connsiteY4" fmla="*/ 127591 h 983390"/>
              <a:gd name="connsiteX5" fmla="*/ 205692 w 4007545"/>
              <a:gd name="connsiteY5" fmla="*/ 180753 h 983390"/>
              <a:gd name="connsiteX6" fmla="*/ 3673 w 4007545"/>
              <a:gd name="connsiteY6" fmla="*/ 616688 h 983390"/>
              <a:gd name="connsiteX7" fmla="*/ 386445 w 4007545"/>
              <a:gd name="connsiteY7" fmla="*/ 914400 h 983390"/>
              <a:gd name="connsiteX8" fmla="*/ 1949778 w 4007545"/>
              <a:gd name="connsiteY8" fmla="*/ 983390 h 983390"/>
              <a:gd name="connsiteX9" fmla="*/ 3948352 w 4007545"/>
              <a:gd name="connsiteY9" fmla="*/ 967563 h 983390"/>
              <a:gd name="connsiteX10" fmla="*/ 3895189 w 4007545"/>
              <a:gd name="connsiteY10" fmla="*/ 361507 h 983390"/>
              <a:gd name="connsiteX11" fmla="*/ 3352929 w 4007545"/>
              <a:gd name="connsiteY11" fmla="*/ 74428 h 983390"/>
              <a:gd name="connsiteX12" fmla="*/ 2970157 w 4007545"/>
              <a:gd name="connsiteY12" fmla="*/ 42530 h 983390"/>
              <a:gd name="connsiteX13" fmla="*/ 2842566 w 4007545"/>
              <a:gd name="connsiteY13" fmla="*/ 31898 h 983390"/>
              <a:gd name="connsiteX14" fmla="*/ 2364101 w 4007545"/>
              <a:gd name="connsiteY14" fmla="*/ 10632 h 983390"/>
              <a:gd name="connsiteX15" fmla="*/ 2172715 w 4007545"/>
              <a:gd name="connsiteY15" fmla="*/ 0 h 983390"/>
              <a:gd name="connsiteX16" fmla="*/ 1513496 w 4007545"/>
              <a:gd name="connsiteY16" fmla="*/ 10632 h 983390"/>
              <a:gd name="connsiteX17" fmla="*/ 1300845 w 4007545"/>
              <a:gd name="connsiteY17" fmla="*/ 31898 h 983390"/>
              <a:gd name="connsiteX18" fmla="*/ 1183887 w 4007545"/>
              <a:gd name="connsiteY18" fmla="*/ 85060 h 983390"/>
              <a:gd name="connsiteX0" fmla="*/ 1183887 w 4007545"/>
              <a:gd name="connsiteY0" fmla="*/ 85060 h 983390"/>
              <a:gd name="connsiteX1" fmla="*/ 928705 w 4007545"/>
              <a:gd name="connsiteY1" fmla="*/ 95693 h 983390"/>
              <a:gd name="connsiteX2" fmla="*/ 609729 w 4007545"/>
              <a:gd name="connsiteY2" fmla="*/ 106325 h 983390"/>
              <a:gd name="connsiteX3" fmla="*/ 471505 w 4007545"/>
              <a:gd name="connsiteY3" fmla="*/ 116958 h 983390"/>
              <a:gd name="connsiteX4" fmla="*/ 205692 w 4007545"/>
              <a:gd name="connsiteY4" fmla="*/ 180753 h 983390"/>
              <a:gd name="connsiteX5" fmla="*/ 3673 w 4007545"/>
              <a:gd name="connsiteY5" fmla="*/ 616688 h 983390"/>
              <a:gd name="connsiteX6" fmla="*/ 386445 w 4007545"/>
              <a:gd name="connsiteY6" fmla="*/ 914400 h 983390"/>
              <a:gd name="connsiteX7" fmla="*/ 1949778 w 4007545"/>
              <a:gd name="connsiteY7" fmla="*/ 983390 h 983390"/>
              <a:gd name="connsiteX8" fmla="*/ 3948352 w 4007545"/>
              <a:gd name="connsiteY8" fmla="*/ 967563 h 983390"/>
              <a:gd name="connsiteX9" fmla="*/ 3895189 w 4007545"/>
              <a:gd name="connsiteY9" fmla="*/ 361507 h 983390"/>
              <a:gd name="connsiteX10" fmla="*/ 3352929 w 4007545"/>
              <a:gd name="connsiteY10" fmla="*/ 74428 h 983390"/>
              <a:gd name="connsiteX11" fmla="*/ 2970157 w 4007545"/>
              <a:gd name="connsiteY11" fmla="*/ 42530 h 983390"/>
              <a:gd name="connsiteX12" fmla="*/ 2842566 w 4007545"/>
              <a:gd name="connsiteY12" fmla="*/ 31898 h 983390"/>
              <a:gd name="connsiteX13" fmla="*/ 2364101 w 4007545"/>
              <a:gd name="connsiteY13" fmla="*/ 10632 h 983390"/>
              <a:gd name="connsiteX14" fmla="*/ 2172715 w 4007545"/>
              <a:gd name="connsiteY14" fmla="*/ 0 h 983390"/>
              <a:gd name="connsiteX15" fmla="*/ 1513496 w 4007545"/>
              <a:gd name="connsiteY15" fmla="*/ 10632 h 983390"/>
              <a:gd name="connsiteX16" fmla="*/ 1300845 w 4007545"/>
              <a:gd name="connsiteY16" fmla="*/ 31898 h 983390"/>
              <a:gd name="connsiteX17" fmla="*/ 1183887 w 4007545"/>
              <a:gd name="connsiteY17" fmla="*/ 85060 h 983390"/>
              <a:gd name="connsiteX0" fmla="*/ 1184605 w 4008263"/>
              <a:gd name="connsiteY0" fmla="*/ 85060 h 983390"/>
              <a:gd name="connsiteX1" fmla="*/ 929423 w 4008263"/>
              <a:gd name="connsiteY1" fmla="*/ 95693 h 983390"/>
              <a:gd name="connsiteX2" fmla="*/ 610447 w 4008263"/>
              <a:gd name="connsiteY2" fmla="*/ 106325 h 983390"/>
              <a:gd name="connsiteX3" fmla="*/ 206410 w 4008263"/>
              <a:gd name="connsiteY3" fmla="*/ 180753 h 983390"/>
              <a:gd name="connsiteX4" fmla="*/ 4391 w 4008263"/>
              <a:gd name="connsiteY4" fmla="*/ 616688 h 983390"/>
              <a:gd name="connsiteX5" fmla="*/ 387163 w 4008263"/>
              <a:gd name="connsiteY5" fmla="*/ 914400 h 983390"/>
              <a:gd name="connsiteX6" fmla="*/ 1950496 w 4008263"/>
              <a:gd name="connsiteY6" fmla="*/ 983390 h 983390"/>
              <a:gd name="connsiteX7" fmla="*/ 3949070 w 4008263"/>
              <a:gd name="connsiteY7" fmla="*/ 967563 h 983390"/>
              <a:gd name="connsiteX8" fmla="*/ 3895907 w 4008263"/>
              <a:gd name="connsiteY8" fmla="*/ 361507 h 983390"/>
              <a:gd name="connsiteX9" fmla="*/ 3353647 w 4008263"/>
              <a:gd name="connsiteY9" fmla="*/ 74428 h 983390"/>
              <a:gd name="connsiteX10" fmla="*/ 2970875 w 4008263"/>
              <a:gd name="connsiteY10" fmla="*/ 42530 h 983390"/>
              <a:gd name="connsiteX11" fmla="*/ 2843284 w 4008263"/>
              <a:gd name="connsiteY11" fmla="*/ 31898 h 983390"/>
              <a:gd name="connsiteX12" fmla="*/ 2364819 w 4008263"/>
              <a:gd name="connsiteY12" fmla="*/ 10632 h 983390"/>
              <a:gd name="connsiteX13" fmla="*/ 2173433 w 4008263"/>
              <a:gd name="connsiteY13" fmla="*/ 0 h 983390"/>
              <a:gd name="connsiteX14" fmla="*/ 1514214 w 4008263"/>
              <a:gd name="connsiteY14" fmla="*/ 10632 h 983390"/>
              <a:gd name="connsiteX15" fmla="*/ 1301563 w 4008263"/>
              <a:gd name="connsiteY15" fmla="*/ 31898 h 983390"/>
              <a:gd name="connsiteX16" fmla="*/ 1184605 w 4008263"/>
              <a:gd name="connsiteY16" fmla="*/ 85060 h 983390"/>
              <a:gd name="connsiteX0" fmla="*/ 1184605 w 4008263"/>
              <a:gd name="connsiteY0" fmla="*/ 85060 h 983390"/>
              <a:gd name="connsiteX1" fmla="*/ 929423 w 4008263"/>
              <a:gd name="connsiteY1" fmla="*/ 95693 h 983390"/>
              <a:gd name="connsiteX2" fmla="*/ 206410 w 4008263"/>
              <a:gd name="connsiteY2" fmla="*/ 180753 h 983390"/>
              <a:gd name="connsiteX3" fmla="*/ 4391 w 4008263"/>
              <a:gd name="connsiteY3" fmla="*/ 616688 h 983390"/>
              <a:gd name="connsiteX4" fmla="*/ 387163 w 4008263"/>
              <a:gd name="connsiteY4" fmla="*/ 914400 h 983390"/>
              <a:gd name="connsiteX5" fmla="*/ 1950496 w 4008263"/>
              <a:gd name="connsiteY5" fmla="*/ 983390 h 983390"/>
              <a:gd name="connsiteX6" fmla="*/ 3949070 w 4008263"/>
              <a:gd name="connsiteY6" fmla="*/ 967563 h 983390"/>
              <a:gd name="connsiteX7" fmla="*/ 3895907 w 4008263"/>
              <a:gd name="connsiteY7" fmla="*/ 361507 h 983390"/>
              <a:gd name="connsiteX8" fmla="*/ 3353647 w 4008263"/>
              <a:gd name="connsiteY8" fmla="*/ 74428 h 983390"/>
              <a:gd name="connsiteX9" fmla="*/ 2970875 w 4008263"/>
              <a:gd name="connsiteY9" fmla="*/ 42530 h 983390"/>
              <a:gd name="connsiteX10" fmla="*/ 2843284 w 4008263"/>
              <a:gd name="connsiteY10" fmla="*/ 31898 h 983390"/>
              <a:gd name="connsiteX11" fmla="*/ 2364819 w 4008263"/>
              <a:gd name="connsiteY11" fmla="*/ 10632 h 983390"/>
              <a:gd name="connsiteX12" fmla="*/ 2173433 w 4008263"/>
              <a:gd name="connsiteY12" fmla="*/ 0 h 983390"/>
              <a:gd name="connsiteX13" fmla="*/ 1514214 w 4008263"/>
              <a:gd name="connsiteY13" fmla="*/ 10632 h 983390"/>
              <a:gd name="connsiteX14" fmla="*/ 1301563 w 4008263"/>
              <a:gd name="connsiteY14" fmla="*/ 31898 h 983390"/>
              <a:gd name="connsiteX15" fmla="*/ 1184605 w 4008263"/>
              <a:gd name="connsiteY15" fmla="*/ 85060 h 983390"/>
              <a:gd name="connsiteX0" fmla="*/ 1184605 w 4008263"/>
              <a:gd name="connsiteY0" fmla="*/ 85060 h 983390"/>
              <a:gd name="connsiteX1" fmla="*/ 206410 w 4008263"/>
              <a:gd name="connsiteY1" fmla="*/ 180753 h 983390"/>
              <a:gd name="connsiteX2" fmla="*/ 4391 w 4008263"/>
              <a:gd name="connsiteY2" fmla="*/ 616688 h 983390"/>
              <a:gd name="connsiteX3" fmla="*/ 387163 w 4008263"/>
              <a:gd name="connsiteY3" fmla="*/ 914400 h 983390"/>
              <a:gd name="connsiteX4" fmla="*/ 1950496 w 4008263"/>
              <a:gd name="connsiteY4" fmla="*/ 983390 h 983390"/>
              <a:gd name="connsiteX5" fmla="*/ 3949070 w 4008263"/>
              <a:gd name="connsiteY5" fmla="*/ 967563 h 983390"/>
              <a:gd name="connsiteX6" fmla="*/ 3895907 w 4008263"/>
              <a:gd name="connsiteY6" fmla="*/ 361507 h 983390"/>
              <a:gd name="connsiteX7" fmla="*/ 3353647 w 4008263"/>
              <a:gd name="connsiteY7" fmla="*/ 74428 h 983390"/>
              <a:gd name="connsiteX8" fmla="*/ 2970875 w 4008263"/>
              <a:gd name="connsiteY8" fmla="*/ 42530 h 983390"/>
              <a:gd name="connsiteX9" fmla="*/ 2843284 w 4008263"/>
              <a:gd name="connsiteY9" fmla="*/ 31898 h 983390"/>
              <a:gd name="connsiteX10" fmla="*/ 2364819 w 4008263"/>
              <a:gd name="connsiteY10" fmla="*/ 10632 h 983390"/>
              <a:gd name="connsiteX11" fmla="*/ 2173433 w 4008263"/>
              <a:gd name="connsiteY11" fmla="*/ 0 h 983390"/>
              <a:gd name="connsiteX12" fmla="*/ 1514214 w 4008263"/>
              <a:gd name="connsiteY12" fmla="*/ 10632 h 983390"/>
              <a:gd name="connsiteX13" fmla="*/ 1301563 w 4008263"/>
              <a:gd name="connsiteY13" fmla="*/ 31898 h 983390"/>
              <a:gd name="connsiteX14" fmla="*/ 1184605 w 4008263"/>
              <a:gd name="connsiteY14" fmla="*/ 85060 h 983390"/>
              <a:gd name="connsiteX0" fmla="*/ 876047 w 4008263"/>
              <a:gd name="connsiteY0" fmla="*/ 6897 h 993550"/>
              <a:gd name="connsiteX1" fmla="*/ 206410 w 4008263"/>
              <a:gd name="connsiteY1" fmla="*/ 190913 h 993550"/>
              <a:gd name="connsiteX2" fmla="*/ 4391 w 4008263"/>
              <a:gd name="connsiteY2" fmla="*/ 626848 h 993550"/>
              <a:gd name="connsiteX3" fmla="*/ 387163 w 4008263"/>
              <a:gd name="connsiteY3" fmla="*/ 924560 h 993550"/>
              <a:gd name="connsiteX4" fmla="*/ 1950496 w 4008263"/>
              <a:gd name="connsiteY4" fmla="*/ 993550 h 993550"/>
              <a:gd name="connsiteX5" fmla="*/ 3949070 w 4008263"/>
              <a:gd name="connsiteY5" fmla="*/ 977723 h 993550"/>
              <a:gd name="connsiteX6" fmla="*/ 3895907 w 4008263"/>
              <a:gd name="connsiteY6" fmla="*/ 371667 h 993550"/>
              <a:gd name="connsiteX7" fmla="*/ 3353647 w 4008263"/>
              <a:gd name="connsiteY7" fmla="*/ 84588 h 993550"/>
              <a:gd name="connsiteX8" fmla="*/ 2970875 w 4008263"/>
              <a:gd name="connsiteY8" fmla="*/ 52690 h 993550"/>
              <a:gd name="connsiteX9" fmla="*/ 2843284 w 4008263"/>
              <a:gd name="connsiteY9" fmla="*/ 42058 h 993550"/>
              <a:gd name="connsiteX10" fmla="*/ 2364819 w 4008263"/>
              <a:gd name="connsiteY10" fmla="*/ 20792 h 993550"/>
              <a:gd name="connsiteX11" fmla="*/ 2173433 w 4008263"/>
              <a:gd name="connsiteY11" fmla="*/ 10160 h 993550"/>
              <a:gd name="connsiteX12" fmla="*/ 1514214 w 4008263"/>
              <a:gd name="connsiteY12" fmla="*/ 20792 h 993550"/>
              <a:gd name="connsiteX13" fmla="*/ 1301563 w 4008263"/>
              <a:gd name="connsiteY13" fmla="*/ 42058 h 993550"/>
              <a:gd name="connsiteX14" fmla="*/ 876047 w 4008263"/>
              <a:gd name="connsiteY14" fmla="*/ 6897 h 993550"/>
              <a:gd name="connsiteX0" fmla="*/ 876047 w 4008263"/>
              <a:gd name="connsiteY0" fmla="*/ 6300 h 992953"/>
              <a:gd name="connsiteX1" fmla="*/ 206410 w 4008263"/>
              <a:gd name="connsiteY1" fmla="*/ 190316 h 992953"/>
              <a:gd name="connsiteX2" fmla="*/ 4391 w 4008263"/>
              <a:gd name="connsiteY2" fmla="*/ 626251 h 992953"/>
              <a:gd name="connsiteX3" fmla="*/ 387163 w 4008263"/>
              <a:gd name="connsiteY3" fmla="*/ 923963 h 992953"/>
              <a:gd name="connsiteX4" fmla="*/ 1950496 w 4008263"/>
              <a:gd name="connsiteY4" fmla="*/ 992953 h 992953"/>
              <a:gd name="connsiteX5" fmla="*/ 3949070 w 4008263"/>
              <a:gd name="connsiteY5" fmla="*/ 977126 h 992953"/>
              <a:gd name="connsiteX6" fmla="*/ 3895907 w 4008263"/>
              <a:gd name="connsiteY6" fmla="*/ 371070 h 992953"/>
              <a:gd name="connsiteX7" fmla="*/ 3353647 w 4008263"/>
              <a:gd name="connsiteY7" fmla="*/ 83991 h 992953"/>
              <a:gd name="connsiteX8" fmla="*/ 2970875 w 4008263"/>
              <a:gd name="connsiteY8" fmla="*/ 52093 h 992953"/>
              <a:gd name="connsiteX9" fmla="*/ 2843284 w 4008263"/>
              <a:gd name="connsiteY9" fmla="*/ 41461 h 992953"/>
              <a:gd name="connsiteX10" fmla="*/ 2364819 w 4008263"/>
              <a:gd name="connsiteY10" fmla="*/ 20195 h 992953"/>
              <a:gd name="connsiteX11" fmla="*/ 2173433 w 4008263"/>
              <a:gd name="connsiteY11" fmla="*/ 9563 h 992953"/>
              <a:gd name="connsiteX12" fmla="*/ 1514214 w 4008263"/>
              <a:gd name="connsiteY12" fmla="*/ 20195 h 992953"/>
              <a:gd name="connsiteX13" fmla="*/ 1301563 w 4008263"/>
              <a:gd name="connsiteY13" fmla="*/ 51852 h 992953"/>
              <a:gd name="connsiteX14" fmla="*/ 876047 w 4008263"/>
              <a:gd name="connsiteY14" fmla="*/ 6300 h 992953"/>
              <a:gd name="connsiteX0" fmla="*/ 876047 w 4008263"/>
              <a:gd name="connsiteY0" fmla="*/ 9868 h 996521"/>
              <a:gd name="connsiteX1" fmla="*/ 206410 w 4008263"/>
              <a:gd name="connsiteY1" fmla="*/ 193884 h 996521"/>
              <a:gd name="connsiteX2" fmla="*/ 4391 w 4008263"/>
              <a:gd name="connsiteY2" fmla="*/ 629819 h 996521"/>
              <a:gd name="connsiteX3" fmla="*/ 387163 w 4008263"/>
              <a:gd name="connsiteY3" fmla="*/ 927531 h 996521"/>
              <a:gd name="connsiteX4" fmla="*/ 1950496 w 4008263"/>
              <a:gd name="connsiteY4" fmla="*/ 996521 h 996521"/>
              <a:gd name="connsiteX5" fmla="*/ 3949070 w 4008263"/>
              <a:gd name="connsiteY5" fmla="*/ 980694 h 996521"/>
              <a:gd name="connsiteX6" fmla="*/ 3895907 w 4008263"/>
              <a:gd name="connsiteY6" fmla="*/ 374638 h 996521"/>
              <a:gd name="connsiteX7" fmla="*/ 3353647 w 4008263"/>
              <a:gd name="connsiteY7" fmla="*/ 87559 h 996521"/>
              <a:gd name="connsiteX8" fmla="*/ 2970875 w 4008263"/>
              <a:gd name="connsiteY8" fmla="*/ 55661 h 996521"/>
              <a:gd name="connsiteX9" fmla="*/ 2843284 w 4008263"/>
              <a:gd name="connsiteY9" fmla="*/ 45029 h 996521"/>
              <a:gd name="connsiteX10" fmla="*/ 2364819 w 4008263"/>
              <a:gd name="connsiteY10" fmla="*/ 23763 h 996521"/>
              <a:gd name="connsiteX11" fmla="*/ 2173433 w 4008263"/>
              <a:gd name="connsiteY11" fmla="*/ 13131 h 996521"/>
              <a:gd name="connsiteX12" fmla="*/ 1514214 w 4008263"/>
              <a:gd name="connsiteY12" fmla="*/ 23763 h 996521"/>
              <a:gd name="connsiteX13" fmla="*/ 876047 w 4008263"/>
              <a:gd name="connsiteY13" fmla="*/ 9868 h 996521"/>
              <a:gd name="connsiteX0" fmla="*/ 876047 w 4008263"/>
              <a:gd name="connsiteY0" fmla="*/ 0 h 986653"/>
              <a:gd name="connsiteX1" fmla="*/ 206410 w 4008263"/>
              <a:gd name="connsiteY1" fmla="*/ 184016 h 986653"/>
              <a:gd name="connsiteX2" fmla="*/ 4391 w 4008263"/>
              <a:gd name="connsiteY2" fmla="*/ 619951 h 986653"/>
              <a:gd name="connsiteX3" fmla="*/ 387163 w 4008263"/>
              <a:gd name="connsiteY3" fmla="*/ 917663 h 986653"/>
              <a:gd name="connsiteX4" fmla="*/ 1950496 w 4008263"/>
              <a:gd name="connsiteY4" fmla="*/ 986653 h 986653"/>
              <a:gd name="connsiteX5" fmla="*/ 3949070 w 4008263"/>
              <a:gd name="connsiteY5" fmla="*/ 970826 h 986653"/>
              <a:gd name="connsiteX6" fmla="*/ 3895907 w 4008263"/>
              <a:gd name="connsiteY6" fmla="*/ 364770 h 986653"/>
              <a:gd name="connsiteX7" fmla="*/ 3353647 w 4008263"/>
              <a:gd name="connsiteY7" fmla="*/ 77691 h 986653"/>
              <a:gd name="connsiteX8" fmla="*/ 2970875 w 4008263"/>
              <a:gd name="connsiteY8" fmla="*/ 45793 h 986653"/>
              <a:gd name="connsiteX9" fmla="*/ 2843284 w 4008263"/>
              <a:gd name="connsiteY9" fmla="*/ 35161 h 986653"/>
              <a:gd name="connsiteX10" fmla="*/ 2364819 w 4008263"/>
              <a:gd name="connsiteY10" fmla="*/ 13895 h 986653"/>
              <a:gd name="connsiteX11" fmla="*/ 2173433 w 4008263"/>
              <a:gd name="connsiteY11" fmla="*/ 3263 h 986653"/>
              <a:gd name="connsiteX12" fmla="*/ 876047 w 4008263"/>
              <a:gd name="connsiteY12" fmla="*/ 0 h 986653"/>
              <a:gd name="connsiteX0" fmla="*/ 876047 w 4008263"/>
              <a:gd name="connsiteY0" fmla="*/ 0 h 986653"/>
              <a:gd name="connsiteX1" fmla="*/ 206410 w 4008263"/>
              <a:gd name="connsiteY1" fmla="*/ 184016 h 986653"/>
              <a:gd name="connsiteX2" fmla="*/ 4391 w 4008263"/>
              <a:gd name="connsiteY2" fmla="*/ 619951 h 986653"/>
              <a:gd name="connsiteX3" fmla="*/ 387163 w 4008263"/>
              <a:gd name="connsiteY3" fmla="*/ 917663 h 986653"/>
              <a:gd name="connsiteX4" fmla="*/ 1950496 w 4008263"/>
              <a:gd name="connsiteY4" fmla="*/ 986653 h 986653"/>
              <a:gd name="connsiteX5" fmla="*/ 3949070 w 4008263"/>
              <a:gd name="connsiteY5" fmla="*/ 970826 h 986653"/>
              <a:gd name="connsiteX6" fmla="*/ 3895907 w 4008263"/>
              <a:gd name="connsiteY6" fmla="*/ 364770 h 986653"/>
              <a:gd name="connsiteX7" fmla="*/ 3353647 w 4008263"/>
              <a:gd name="connsiteY7" fmla="*/ 77691 h 986653"/>
              <a:gd name="connsiteX8" fmla="*/ 2970875 w 4008263"/>
              <a:gd name="connsiteY8" fmla="*/ 45793 h 986653"/>
              <a:gd name="connsiteX9" fmla="*/ 2843284 w 4008263"/>
              <a:gd name="connsiteY9" fmla="*/ 35161 h 986653"/>
              <a:gd name="connsiteX10" fmla="*/ 2364819 w 4008263"/>
              <a:gd name="connsiteY10" fmla="*/ 13895 h 986653"/>
              <a:gd name="connsiteX11" fmla="*/ 876047 w 4008263"/>
              <a:gd name="connsiteY11" fmla="*/ 0 h 986653"/>
              <a:gd name="connsiteX0" fmla="*/ 876047 w 4008263"/>
              <a:gd name="connsiteY0" fmla="*/ 0 h 986653"/>
              <a:gd name="connsiteX1" fmla="*/ 206410 w 4008263"/>
              <a:gd name="connsiteY1" fmla="*/ 184016 h 986653"/>
              <a:gd name="connsiteX2" fmla="*/ 4391 w 4008263"/>
              <a:gd name="connsiteY2" fmla="*/ 619951 h 986653"/>
              <a:gd name="connsiteX3" fmla="*/ 387163 w 4008263"/>
              <a:gd name="connsiteY3" fmla="*/ 917663 h 986653"/>
              <a:gd name="connsiteX4" fmla="*/ 1950496 w 4008263"/>
              <a:gd name="connsiteY4" fmla="*/ 986653 h 986653"/>
              <a:gd name="connsiteX5" fmla="*/ 3949070 w 4008263"/>
              <a:gd name="connsiteY5" fmla="*/ 970826 h 986653"/>
              <a:gd name="connsiteX6" fmla="*/ 3895907 w 4008263"/>
              <a:gd name="connsiteY6" fmla="*/ 364770 h 986653"/>
              <a:gd name="connsiteX7" fmla="*/ 3353647 w 4008263"/>
              <a:gd name="connsiteY7" fmla="*/ 77691 h 986653"/>
              <a:gd name="connsiteX8" fmla="*/ 2970875 w 4008263"/>
              <a:gd name="connsiteY8" fmla="*/ 45793 h 986653"/>
              <a:gd name="connsiteX9" fmla="*/ 2843284 w 4008263"/>
              <a:gd name="connsiteY9" fmla="*/ 35161 h 986653"/>
              <a:gd name="connsiteX10" fmla="*/ 876047 w 4008263"/>
              <a:gd name="connsiteY10" fmla="*/ 0 h 986653"/>
              <a:gd name="connsiteX0" fmla="*/ 876047 w 4008263"/>
              <a:gd name="connsiteY0" fmla="*/ 5506 h 992159"/>
              <a:gd name="connsiteX1" fmla="*/ 206410 w 4008263"/>
              <a:gd name="connsiteY1" fmla="*/ 189522 h 992159"/>
              <a:gd name="connsiteX2" fmla="*/ 4391 w 4008263"/>
              <a:gd name="connsiteY2" fmla="*/ 625457 h 992159"/>
              <a:gd name="connsiteX3" fmla="*/ 387163 w 4008263"/>
              <a:gd name="connsiteY3" fmla="*/ 923169 h 992159"/>
              <a:gd name="connsiteX4" fmla="*/ 1950496 w 4008263"/>
              <a:gd name="connsiteY4" fmla="*/ 992159 h 992159"/>
              <a:gd name="connsiteX5" fmla="*/ 3949070 w 4008263"/>
              <a:gd name="connsiteY5" fmla="*/ 976332 h 992159"/>
              <a:gd name="connsiteX6" fmla="*/ 3895907 w 4008263"/>
              <a:gd name="connsiteY6" fmla="*/ 370276 h 992159"/>
              <a:gd name="connsiteX7" fmla="*/ 3353647 w 4008263"/>
              <a:gd name="connsiteY7" fmla="*/ 83197 h 992159"/>
              <a:gd name="connsiteX8" fmla="*/ 2970875 w 4008263"/>
              <a:gd name="connsiteY8" fmla="*/ 51299 h 992159"/>
              <a:gd name="connsiteX9" fmla="*/ 876047 w 4008263"/>
              <a:gd name="connsiteY9" fmla="*/ 5506 h 992159"/>
              <a:gd name="connsiteX0" fmla="*/ 876047 w 4008263"/>
              <a:gd name="connsiteY0" fmla="*/ 10672 h 997325"/>
              <a:gd name="connsiteX1" fmla="*/ 206410 w 4008263"/>
              <a:gd name="connsiteY1" fmla="*/ 194688 h 997325"/>
              <a:gd name="connsiteX2" fmla="*/ 4391 w 4008263"/>
              <a:gd name="connsiteY2" fmla="*/ 630623 h 997325"/>
              <a:gd name="connsiteX3" fmla="*/ 387163 w 4008263"/>
              <a:gd name="connsiteY3" fmla="*/ 928335 h 997325"/>
              <a:gd name="connsiteX4" fmla="*/ 1950496 w 4008263"/>
              <a:gd name="connsiteY4" fmla="*/ 997325 h 997325"/>
              <a:gd name="connsiteX5" fmla="*/ 3949070 w 4008263"/>
              <a:gd name="connsiteY5" fmla="*/ 981498 h 997325"/>
              <a:gd name="connsiteX6" fmla="*/ 3895907 w 4008263"/>
              <a:gd name="connsiteY6" fmla="*/ 375442 h 997325"/>
              <a:gd name="connsiteX7" fmla="*/ 3353647 w 4008263"/>
              <a:gd name="connsiteY7" fmla="*/ 88363 h 997325"/>
              <a:gd name="connsiteX8" fmla="*/ 1960083 w 4008263"/>
              <a:gd name="connsiteY8" fmla="*/ 20097 h 997325"/>
              <a:gd name="connsiteX9" fmla="*/ 876047 w 4008263"/>
              <a:gd name="connsiteY9" fmla="*/ 10672 h 997325"/>
              <a:gd name="connsiteX0" fmla="*/ 801567 w 4008263"/>
              <a:gd name="connsiteY0" fmla="*/ 7997 h 1010237"/>
              <a:gd name="connsiteX1" fmla="*/ 206410 w 4008263"/>
              <a:gd name="connsiteY1" fmla="*/ 207600 h 1010237"/>
              <a:gd name="connsiteX2" fmla="*/ 4391 w 4008263"/>
              <a:gd name="connsiteY2" fmla="*/ 643535 h 1010237"/>
              <a:gd name="connsiteX3" fmla="*/ 387163 w 4008263"/>
              <a:gd name="connsiteY3" fmla="*/ 941247 h 1010237"/>
              <a:gd name="connsiteX4" fmla="*/ 1950496 w 4008263"/>
              <a:gd name="connsiteY4" fmla="*/ 1010237 h 1010237"/>
              <a:gd name="connsiteX5" fmla="*/ 3949070 w 4008263"/>
              <a:gd name="connsiteY5" fmla="*/ 994410 h 1010237"/>
              <a:gd name="connsiteX6" fmla="*/ 3895907 w 4008263"/>
              <a:gd name="connsiteY6" fmla="*/ 388354 h 1010237"/>
              <a:gd name="connsiteX7" fmla="*/ 3353647 w 4008263"/>
              <a:gd name="connsiteY7" fmla="*/ 101275 h 1010237"/>
              <a:gd name="connsiteX8" fmla="*/ 1960083 w 4008263"/>
              <a:gd name="connsiteY8" fmla="*/ 33009 h 1010237"/>
              <a:gd name="connsiteX9" fmla="*/ 801567 w 4008263"/>
              <a:gd name="connsiteY9" fmla="*/ 7997 h 1010237"/>
              <a:gd name="connsiteX0" fmla="*/ 801567 w 4008263"/>
              <a:gd name="connsiteY0" fmla="*/ 7997 h 1010237"/>
              <a:gd name="connsiteX1" fmla="*/ 206410 w 4008263"/>
              <a:gd name="connsiteY1" fmla="*/ 207600 h 1010237"/>
              <a:gd name="connsiteX2" fmla="*/ 4391 w 4008263"/>
              <a:gd name="connsiteY2" fmla="*/ 643535 h 1010237"/>
              <a:gd name="connsiteX3" fmla="*/ 387163 w 4008263"/>
              <a:gd name="connsiteY3" fmla="*/ 941247 h 1010237"/>
              <a:gd name="connsiteX4" fmla="*/ 1950496 w 4008263"/>
              <a:gd name="connsiteY4" fmla="*/ 1010237 h 1010237"/>
              <a:gd name="connsiteX5" fmla="*/ 3949070 w 4008263"/>
              <a:gd name="connsiteY5" fmla="*/ 994410 h 1010237"/>
              <a:gd name="connsiteX6" fmla="*/ 3895907 w 4008263"/>
              <a:gd name="connsiteY6" fmla="*/ 388354 h 1010237"/>
              <a:gd name="connsiteX7" fmla="*/ 3353647 w 4008263"/>
              <a:gd name="connsiteY7" fmla="*/ 101275 h 1010237"/>
              <a:gd name="connsiteX8" fmla="*/ 1960083 w 4008263"/>
              <a:gd name="connsiteY8" fmla="*/ 33009 h 1010237"/>
              <a:gd name="connsiteX9" fmla="*/ 801567 w 4008263"/>
              <a:gd name="connsiteY9" fmla="*/ 7997 h 1010237"/>
              <a:gd name="connsiteX0" fmla="*/ 801567 w 4008263"/>
              <a:gd name="connsiteY0" fmla="*/ 7997 h 1010237"/>
              <a:gd name="connsiteX1" fmla="*/ 206410 w 4008263"/>
              <a:gd name="connsiteY1" fmla="*/ 207600 h 1010237"/>
              <a:gd name="connsiteX2" fmla="*/ 4391 w 4008263"/>
              <a:gd name="connsiteY2" fmla="*/ 643535 h 1010237"/>
              <a:gd name="connsiteX3" fmla="*/ 387163 w 4008263"/>
              <a:gd name="connsiteY3" fmla="*/ 941247 h 1010237"/>
              <a:gd name="connsiteX4" fmla="*/ 1950496 w 4008263"/>
              <a:gd name="connsiteY4" fmla="*/ 1010237 h 1010237"/>
              <a:gd name="connsiteX5" fmla="*/ 3949070 w 4008263"/>
              <a:gd name="connsiteY5" fmla="*/ 994410 h 1010237"/>
              <a:gd name="connsiteX6" fmla="*/ 3895907 w 4008263"/>
              <a:gd name="connsiteY6" fmla="*/ 388354 h 1010237"/>
              <a:gd name="connsiteX7" fmla="*/ 3353647 w 4008263"/>
              <a:gd name="connsiteY7" fmla="*/ 101275 h 1010237"/>
              <a:gd name="connsiteX8" fmla="*/ 1960083 w 4008263"/>
              <a:gd name="connsiteY8" fmla="*/ 33009 h 1010237"/>
              <a:gd name="connsiteX9" fmla="*/ 801567 w 4008263"/>
              <a:gd name="connsiteY9" fmla="*/ 7997 h 1010237"/>
              <a:gd name="connsiteX0" fmla="*/ 801567 w 4008263"/>
              <a:gd name="connsiteY0" fmla="*/ 7997 h 1010237"/>
              <a:gd name="connsiteX1" fmla="*/ 206410 w 4008263"/>
              <a:gd name="connsiteY1" fmla="*/ 207600 h 1010237"/>
              <a:gd name="connsiteX2" fmla="*/ 4391 w 4008263"/>
              <a:gd name="connsiteY2" fmla="*/ 643535 h 1010237"/>
              <a:gd name="connsiteX3" fmla="*/ 387163 w 4008263"/>
              <a:gd name="connsiteY3" fmla="*/ 941247 h 1010237"/>
              <a:gd name="connsiteX4" fmla="*/ 1950496 w 4008263"/>
              <a:gd name="connsiteY4" fmla="*/ 1010237 h 1010237"/>
              <a:gd name="connsiteX5" fmla="*/ 3949070 w 4008263"/>
              <a:gd name="connsiteY5" fmla="*/ 994410 h 1010237"/>
              <a:gd name="connsiteX6" fmla="*/ 3895907 w 4008263"/>
              <a:gd name="connsiteY6" fmla="*/ 388354 h 1010237"/>
              <a:gd name="connsiteX7" fmla="*/ 3353647 w 4008263"/>
              <a:gd name="connsiteY7" fmla="*/ 101275 h 1010237"/>
              <a:gd name="connsiteX8" fmla="*/ 1960083 w 4008263"/>
              <a:gd name="connsiteY8" fmla="*/ 33009 h 1010237"/>
              <a:gd name="connsiteX9" fmla="*/ 801567 w 4008263"/>
              <a:gd name="connsiteY9" fmla="*/ 7997 h 1010237"/>
              <a:gd name="connsiteX0" fmla="*/ 800034 w 4006730"/>
              <a:gd name="connsiteY0" fmla="*/ 7997 h 1010237"/>
              <a:gd name="connsiteX1" fmla="*/ 231477 w 4006730"/>
              <a:gd name="connsiteY1" fmla="*/ 259555 h 1010237"/>
              <a:gd name="connsiteX2" fmla="*/ 2858 w 4006730"/>
              <a:gd name="connsiteY2" fmla="*/ 643535 h 1010237"/>
              <a:gd name="connsiteX3" fmla="*/ 385630 w 4006730"/>
              <a:gd name="connsiteY3" fmla="*/ 941247 h 1010237"/>
              <a:gd name="connsiteX4" fmla="*/ 1948963 w 4006730"/>
              <a:gd name="connsiteY4" fmla="*/ 1010237 h 1010237"/>
              <a:gd name="connsiteX5" fmla="*/ 3947537 w 4006730"/>
              <a:gd name="connsiteY5" fmla="*/ 994410 h 1010237"/>
              <a:gd name="connsiteX6" fmla="*/ 3894374 w 4006730"/>
              <a:gd name="connsiteY6" fmla="*/ 388354 h 1010237"/>
              <a:gd name="connsiteX7" fmla="*/ 3352114 w 4006730"/>
              <a:gd name="connsiteY7" fmla="*/ 101275 h 1010237"/>
              <a:gd name="connsiteX8" fmla="*/ 1958550 w 4006730"/>
              <a:gd name="connsiteY8" fmla="*/ 33009 h 1010237"/>
              <a:gd name="connsiteX9" fmla="*/ 800034 w 4006730"/>
              <a:gd name="connsiteY9" fmla="*/ 7997 h 1010237"/>
              <a:gd name="connsiteX0" fmla="*/ 800034 w 4006730"/>
              <a:gd name="connsiteY0" fmla="*/ 7997 h 1010237"/>
              <a:gd name="connsiteX1" fmla="*/ 231477 w 4006730"/>
              <a:gd name="connsiteY1" fmla="*/ 259555 h 1010237"/>
              <a:gd name="connsiteX2" fmla="*/ 2858 w 4006730"/>
              <a:gd name="connsiteY2" fmla="*/ 643535 h 1010237"/>
              <a:gd name="connsiteX3" fmla="*/ 385630 w 4006730"/>
              <a:gd name="connsiteY3" fmla="*/ 941247 h 1010237"/>
              <a:gd name="connsiteX4" fmla="*/ 1948963 w 4006730"/>
              <a:gd name="connsiteY4" fmla="*/ 1010237 h 1010237"/>
              <a:gd name="connsiteX5" fmla="*/ 3947537 w 4006730"/>
              <a:gd name="connsiteY5" fmla="*/ 994410 h 1010237"/>
              <a:gd name="connsiteX6" fmla="*/ 3894374 w 4006730"/>
              <a:gd name="connsiteY6" fmla="*/ 388354 h 1010237"/>
              <a:gd name="connsiteX7" fmla="*/ 3352114 w 4006730"/>
              <a:gd name="connsiteY7" fmla="*/ 101275 h 1010237"/>
              <a:gd name="connsiteX8" fmla="*/ 1958550 w 4006730"/>
              <a:gd name="connsiteY8" fmla="*/ 33009 h 1010237"/>
              <a:gd name="connsiteX9" fmla="*/ 800034 w 4006730"/>
              <a:gd name="connsiteY9" fmla="*/ 7997 h 1010237"/>
              <a:gd name="connsiteX0" fmla="*/ 800034 w 4009075"/>
              <a:gd name="connsiteY0" fmla="*/ 7997 h 1010237"/>
              <a:gd name="connsiteX1" fmla="*/ 231477 w 4009075"/>
              <a:gd name="connsiteY1" fmla="*/ 259555 h 1010237"/>
              <a:gd name="connsiteX2" fmla="*/ 2858 w 4009075"/>
              <a:gd name="connsiteY2" fmla="*/ 643535 h 1010237"/>
              <a:gd name="connsiteX3" fmla="*/ 385630 w 4009075"/>
              <a:gd name="connsiteY3" fmla="*/ 941247 h 1010237"/>
              <a:gd name="connsiteX4" fmla="*/ 1948963 w 4009075"/>
              <a:gd name="connsiteY4" fmla="*/ 1010237 h 1010237"/>
              <a:gd name="connsiteX5" fmla="*/ 3947537 w 4009075"/>
              <a:gd name="connsiteY5" fmla="*/ 994410 h 1010237"/>
              <a:gd name="connsiteX6" fmla="*/ 3894374 w 4009075"/>
              <a:gd name="connsiteY6" fmla="*/ 388354 h 1010237"/>
              <a:gd name="connsiteX7" fmla="*/ 3352114 w 4009075"/>
              <a:gd name="connsiteY7" fmla="*/ 101275 h 1010237"/>
              <a:gd name="connsiteX8" fmla="*/ 1958550 w 4009075"/>
              <a:gd name="connsiteY8" fmla="*/ 33009 h 1010237"/>
              <a:gd name="connsiteX9" fmla="*/ 800034 w 4009075"/>
              <a:gd name="connsiteY9" fmla="*/ 7997 h 1010237"/>
              <a:gd name="connsiteX0" fmla="*/ 800034 w 4009075"/>
              <a:gd name="connsiteY0" fmla="*/ 7997 h 1010568"/>
              <a:gd name="connsiteX1" fmla="*/ 231477 w 4009075"/>
              <a:gd name="connsiteY1" fmla="*/ 259555 h 1010568"/>
              <a:gd name="connsiteX2" fmla="*/ 2858 w 4009075"/>
              <a:gd name="connsiteY2" fmla="*/ 643535 h 1010568"/>
              <a:gd name="connsiteX3" fmla="*/ 385630 w 4009075"/>
              <a:gd name="connsiteY3" fmla="*/ 941247 h 1010568"/>
              <a:gd name="connsiteX4" fmla="*/ 1948963 w 4009075"/>
              <a:gd name="connsiteY4" fmla="*/ 1010237 h 1010568"/>
              <a:gd name="connsiteX5" fmla="*/ 3947537 w 4009075"/>
              <a:gd name="connsiteY5" fmla="*/ 994410 h 1010568"/>
              <a:gd name="connsiteX6" fmla="*/ 3894374 w 4009075"/>
              <a:gd name="connsiteY6" fmla="*/ 388354 h 1010568"/>
              <a:gd name="connsiteX7" fmla="*/ 3352114 w 4009075"/>
              <a:gd name="connsiteY7" fmla="*/ 101275 h 1010568"/>
              <a:gd name="connsiteX8" fmla="*/ 1958550 w 4009075"/>
              <a:gd name="connsiteY8" fmla="*/ 33009 h 1010568"/>
              <a:gd name="connsiteX9" fmla="*/ 800034 w 4009075"/>
              <a:gd name="connsiteY9" fmla="*/ 7997 h 1010568"/>
              <a:gd name="connsiteX0" fmla="*/ 800034 w 4009075"/>
              <a:gd name="connsiteY0" fmla="*/ 7997 h 1011381"/>
              <a:gd name="connsiteX1" fmla="*/ 231477 w 4009075"/>
              <a:gd name="connsiteY1" fmla="*/ 259555 h 1011381"/>
              <a:gd name="connsiteX2" fmla="*/ 2858 w 4009075"/>
              <a:gd name="connsiteY2" fmla="*/ 643535 h 1011381"/>
              <a:gd name="connsiteX3" fmla="*/ 385630 w 4009075"/>
              <a:gd name="connsiteY3" fmla="*/ 941247 h 1011381"/>
              <a:gd name="connsiteX4" fmla="*/ 1948963 w 4009075"/>
              <a:gd name="connsiteY4" fmla="*/ 1010237 h 1011381"/>
              <a:gd name="connsiteX5" fmla="*/ 3947537 w 4009075"/>
              <a:gd name="connsiteY5" fmla="*/ 994410 h 1011381"/>
              <a:gd name="connsiteX6" fmla="*/ 3894374 w 4009075"/>
              <a:gd name="connsiteY6" fmla="*/ 388354 h 1011381"/>
              <a:gd name="connsiteX7" fmla="*/ 3352114 w 4009075"/>
              <a:gd name="connsiteY7" fmla="*/ 101275 h 1011381"/>
              <a:gd name="connsiteX8" fmla="*/ 1958550 w 4009075"/>
              <a:gd name="connsiteY8" fmla="*/ 33009 h 1011381"/>
              <a:gd name="connsiteX9" fmla="*/ 800034 w 4009075"/>
              <a:gd name="connsiteY9" fmla="*/ 7997 h 1011381"/>
              <a:gd name="connsiteX0" fmla="*/ 802148 w 4011189"/>
              <a:gd name="connsiteY0" fmla="*/ 7997 h 1011381"/>
              <a:gd name="connsiteX1" fmla="*/ 233591 w 4011189"/>
              <a:gd name="connsiteY1" fmla="*/ 259555 h 1011381"/>
              <a:gd name="connsiteX2" fmla="*/ 4972 w 4011189"/>
              <a:gd name="connsiteY2" fmla="*/ 643535 h 1011381"/>
              <a:gd name="connsiteX3" fmla="*/ 387744 w 4011189"/>
              <a:gd name="connsiteY3" fmla="*/ 941247 h 1011381"/>
              <a:gd name="connsiteX4" fmla="*/ 1951077 w 4011189"/>
              <a:gd name="connsiteY4" fmla="*/ 1010237 h 1011381"/>
              <a:gd name="connsiteX5" fmla="*/ 3949651 w 4011189"/>
              <a:gd name="connsiteY5" fmla="*/ 994410 h 1011381"/>
              <a:gd name="connsiteX6" fmla="*/ 3896488 w 4011189"/>
              <a:gd name="connsiteY6" fmla="*/ 388354 h 1011381"/>
              <a:gd name="connsiteX7" fmla="*/ 3354228 w 4011189"/>
              <a:gd name="connsiteY7" fmla="*/ 101275 h 1011381"/>
              <a:gd name="connsiteX8" fmla="*/ 1960664 w 4011189"/>
              <a:gd name="connsiteY8" fmla="*/ 33009 h 1011381"/>
              <a:gd name="connsiteX9" fmla="*/ 802148 w 4011189"/>
              <a:gd name="connsiteY9" fmla="*/ 7997 h 1011381"/>
              <a:gd name="connsiteX0" fmla="*/ 804010 w 4013051"/>
              <a:gd name="connsiteY0" fmla="*/ 7997 h 1011381"/>
              <a:gd name="connsiteX1" fmla="*/ 235453 w 4013051"/>
              <a:gd name="connsiteY1" fmla="*/ 259555 h 1011381"/>
              <a:gd name="connsiteX2" fmla="*/ 6834 w 4013051"/>
              <a:gd name="connsiteY2" fmla="*/ 643535 h 1011381"/>
              <a:gd name="connsiteX3" fmla="*/ 389606 w 4013051"/>
              <a:gd name="connsiteY3" fmla="*/ 941247 h 1011381"/>
              <a:gd name="connsiteX4" fmla="*/ 1952939 w 4013051"/>
              <a:gd name="connsiteY4" fmla="*/ 1010237 h 1011381"/>
              <a:gd name="connsiteX5" fmla="*/ 3951513 w 4013051"/>
              <a:gd name="connsiteY5" fmla="*/ 994410 h 1011381"/>
              <a:gd name="connsiteX6" fmla="*/ 3898350 w 4013051"/>
              <a:gd name="connsiteY6" fmla="*/ 388354 h 1011381"/>
              <a:gd name="connsiteX7" fmla="*/ 3356090 w 4013051"/>
              <a:gd name="connsiteY7" fmla="*/ 101275 h 1011381"/>
              <a:gd name="connsiteX8" fmla="*/ 1962526 w 4013051"/>
              <a:gd name="connsiteY8" fmla="*/ 33009 h 1011381"/>
              <a:gd name="connsiteX9" fmla="*/ 804010 w 4013051"/>
              <a:gd name="connsiteY9" fmla="*/ 7997 h 1011381"/>
              <a:gd name="connsiteX0" fmla="*/ 804010 w 4013051"/>
              <a:gd name="connsiteY0" fmla="*/ 6249 h 1009633"/>
              <a:gd name="connsiteX1" fmla="*/ 235453 w 4013051"/>
              <a:gd name="connsiteY1" fmla="*/ 257807 h 1009633"/>
              <a:gd name="connsiteX2" fmla="*/ 6834 w 4013051"/>
              <a:gd name="connsiteY2" fmla="*/ 641787 h 1009633"/>
              <a:gd name="connsiteX3" fmla="*/ 389606 w 4013051"/>
              <a:gd name="connsiteY3" fmla="*/ 939499 h 1009633"/>
              <a:gd name="connsiteX4" fmla="*/ 1952939 w 4013051"/>
              <a:gd name="connsiteY4" fmla="*/ 1008489 h 1009633"/>
              <a:gd name="connsiteX5" fmla="*/ 3951513 w 4013051"/>
              <a:gd name="connsiteY5" fmla="*/ 992662 h 1009633"/>
              <a:gd name="connsiteX6" fmla="*/ 3898350 w 4013051"/>
              <a:gd name="connsiteY6" fmla="*/ 386606 h 1009633"/>
              <a:gd name="connsiteX7" fmla="*/ 3356090 w 4013051"/>
              <a:gd name="connsiteY7" fmla="*/ 99527 h 1009633"/>
              <a:gd name="connsiteX8" fmla="*/ 1962526 w 4013051"/>
              <a:gd name="connsiteY8" fmla="*/ 31261 h 1009633"/>
              <a:gd name="connsiteX9" fmla="*/ 804010 w 4013051"/>
              <a:gd name="connsiteY9" fmla="*/ 6249 h 1009633"/>
              <a:gd name="connsiteX0" fmla="*/ 804010 w 4013051"/>
              <a:gd name="connsiteY0" fmla="*/ 6249 h 1009633"/>
              <a:gd name="connsiteX1" fmla="*/ 235453 w 4013051"/>
              <a:gd name="connsiteY1" fmla="*/ 257807 h 1009633"/>
              <a:gd name="connsiteX2" fmla="*/ 6834 w 4013051"/>
              <a:gd name="connsiteY2" fmla="*/ 641787 h 1009633"/>
              <a:gd name="connsiteX3" fmla="*/ 389606 w 4013051"/>
              <a:gd name="connsiteY3" fmla="*/ 939499 h 1009633"/>
              <a:gd name="connsiteX4" fmla="*/ 1952939 w 4013051"/>
              <a:gd name="connsiteY4" fmla="*/ 1008489 h 1009633"/>
              <a:gd name="connsiteX5" fmla="*/ 3951513 w 4013051"/>
              <a:gd name="connsiteY5" fmla="*/ 992662 h 1009633"/>
              <a:gd name="connsiteX6" fmla="*/ 3898350 w 4013051"/>
              <a:gd name="connsiteY6" fmla="*/ 386606 h 1009633"/>
              <a:gd name="connsiteX7" fmla="*/ 3356090 w 4013051"/>
              <a:gd name="connsiteY7" fmla="*/ 99527 h 1009633"/>
              <a:gd name="connsiteX8" fmla="*/ 1962526 w 4013051"/>
              <a:gd name="connsiteY8" fmla="*/ 31261 h 1009633"/>
              <a:gd name="connsiteX9" fmla="*/ 804010 w 4013051"/>
              <a:gd name="connsiteY9" fmla="*/ 6249 h 1009633"/>
              <a:gd name="connsiteX0" fmla="*/ 804010 w 4004391"/>
              <a:gd name="connsiteY0" fmla="*/ 6249 h 1009633"/>
              <a:gd name="connsiteX1" fmla="*/ 235453 w 4004391"/>
              <a:gd name="connsiteY1" fmla="*/ 257807 h 1009633"/>
              <a:gd name="connsiteX2" fmla="*/ 6834 w 4004391"/>
              <a:gd name="connsiteY2" fmla="*/ 641787 h 1009633"/>
              <a:gd name="connsiteX3" fmla="*/ 389606 w 4004391"/>
              <a:gd name="connsiteY3" fmla="*/ 939499 h 1009633"/>
              <a:gd name="connsiteX4" fmla="*/ 1952939 w 4004391"/>
              <a:gd name="connsiteY4" fmla="*/ 1008489 h 1009633"/>
              <a:gd name="connsiteX5" fmla="*/ 3951513 w 4004391"/>
              <a:gd name="connsiteY5" fmla="*/ 992662 h 1009633"/>
              <a:gd name="connsiteX6" fmla="*/ 3866431 w 4004391"/>
              <a:gd name="connsiteY6" fmla="*/ 396997 h 1009633"/>
              <a:gd name="connsiteX7" fmla="*/ 3356090 w 4004391"/>
              <a:gd name="connsiteY7" fmla="*/ 99527 h 1009633"/>
              <a:gd name="connsiteX8" fmla="*/ 1962526 w 4004391"/>
              <a:gd name="connsiteY8" fmla="*/ 31261 h 1009633"/>
              <a:gd name="connsiteX9" fmla="*/ 804010 w 4004391"/>
              <a:gd name="connsiteY9" fmla="*/ 6249 h 1009633"/>
              <a:gd name="connsiteX0" fmla="*/ 804010 w 3917314"/>
              <a:gd name="connsiteY0" fmla="*/ 6249 h 1012375"/>
              <a:gd name="connsiteX1" fmla="*/ 235453 w 3917314"/>
              <a:gd name="connsiteY1" fmla="*/ 257807 h 1012375"/>
              <a:gd name="connsiteX2" fmla="*/ 6834 w 3917314"/>
              <a:gd name="connsiteY2" fmla="*/ 641787 h 1012375"/>
              <a:gd name="connsiteX3" fmla="*/ 389606 w 3917314"/>
              <a:gd name="connsiteY3" fmla="*/ 939499 h 1012375"/>
              <a:gd name="connsiteX4" fmla="*/ 1952939 w 3917314"/>
              <a:gd name="connsiteY4" fmla="*/ 1008489 h 1012375"/>
              <a:gd name="connsiteX5" fmla="*/ 3818515 w 3917314"/>
              <a:gd name="connsiteY5" fmla="*/ 1003053 h 1012375"/>
              <a:gd name="connsiteX6" fmla="*/ 3866431 w 3917314"/>
              <a:gd name="connsiteY6" fmla="*/ 396997 h 1012375"/>
              <a:gd name="connsiteX7" fmla="*/ 3356090 w 3917314"/>
              <a:gd name="connsiteY7" fmla="*/ 99527 h 1012375"/>
              <a:gd name="connsiteX8" fmla="*/ 1962526 w 3917314"/>
              <a:gd name="connsiteY8" fmla="*/ 31261 h 1012375"/>
              <a:gd name="connsiteX9" fmla="*/ 804010 w 3917314"/>
              <a:gd name="connsiteY9" fmla="*/ 6249 h 1012375"/>
              <a:gd name="connsiteX0" fmla="*/ 804010 w 3948133"/>
              <a:gd name="connsiteY0" fmla="*/ 6249 h 1012375"/>
              <a:gd name="connsiteX1" fmla="*/ 235453 w 3948133"/>
              <a:gd name="connsiteY1" fmla="*/ 257807 h 1012375"/>
              <a:gd name="connsiteX2" fmla="*/ 6834 w 3948133"/>
              <a:gd name="connsiteY2" fmla="*/ 641787 h 1012375"/>
              <a:gd name="connsiteX3" fmla="*/ 389606 w 3948133"/>
              <a:gd name="connsiteY3" fmla="*/ 939499 h 1012375"/>
              <a:gd name="connsiteX4" fmla="*/ 1952939 w 3948133"/>
              <a:gd name="connsiteY4" fmla="*/ 1008489 h 1012375"/>
              <a:gd name="connsiteX5" fmla="*/ 3818515 w 3948133"/>
              <a:gd name="connsiteY5" fmla="*/ 1003053 h 1012375"/>
              <a:gd name="connsiteX6" fmla="*/ 3866431 w 3948133"/>
              <a:gd name="connsiteY6" fmla="*/ 396997 h 1012375"/>
              <a:gd name="connsiteX7" fmla="*/ 3356090 w 3948133"/>
              <a:gd name="connsiteY7" fmla="*/ 99527 h 1012375"/>
              <a:gd name="connsiteX8" fmla="*/ 1962526 w 3948133"/>
              <a:gd name="connsiteY8" fmla="*/ 31261 h 1012375"/>
              <a:gd name="connsiteX9" fmla="*/ 804010 w 3948133"/>
              <a:gd name="connsiteY9" fmla="*/ 6249 h 1012375"/>
              <a:gd name="connsiteX0" fmla="*/ 605507 w 3945404"/>
              <a:gd name="connsiteY0" fmla="*/ 16552 h 981114"/>
              <a:gd name="connsiteX1" fmla="*/ 232724 w 3945404"/>
              <a:gd name="connsiteY1" fmla="*/ 226546 h 981114"/>
              <a:gd name="connsiteX2" fmla="*/ 4105 w 3945404"/>
              <a:gd name="connsiteY2" fmla="*/ 610526 h 981114"/>
              <a:gd name="connsiteX3" fmla="*/ 386877 w 3945404"/>
              <a:gd name="connsiteY3" fmla="*/ 908238 h 981114"/>
              <a:gd name="connsiteX4" fmla="*/ 1950210 w 3945404"/>
              <a:gd name="connsiteY4" fmla="*/ 977228 h 981114"/>
              <a:gd name="connsiteX5" fmla="*/ 3815786 w 3945404"/>
              <a:gd name="connsiteY5" fmla="*/ 971792 h 981114"/>
              <a:gd name="connsiteX6" fmla="*/ 3863702 w 3945404"/>
              <a:gd name="connsiteY6" fmla="*/ 365736 h 981114"/>
              <a:gd name="connsiteX7" fmla="*/ 3353361 w 3945404"/>
              <a:gd name="connsiteY7" fmla="*/ 68266 h 981114"/>
              <a:gd name="connsiteX8" fmla="*/ 1959797 w 3945404"/>
              <a:gd name="connsiteY8" fmla="*/ 0 h 981114"/>
              <a:gd name="connsiteX9" fmla="*/ 605507 w 3945404"/>
              <a:gd name="connsiteY9" fmla="*/ 16552 h 981114"/>
              <a:gd name="connsiteX0" fmla="*/ 608742 w 3948639"/>
              <a:gd name="connsiteY0" fmla="*/ 16552 h 981114"/>
              <a:gd name="connsiteX1" fmla="*/ 7340 w 3948639"/>
              <a:gd name="connsiteY1" fmla="*/ 610526 h 981114"/>
              <a:gd name="connsiteX2" fmla="*/ 390112 w 3948639"/>
              <a:gd name="connsiteY2" fmla="*/ 908238 h 981114"/>
              <a:gd name="connsiteX3" fmla="*/ 1953445 w 3948639"/>
              <a:gd name="connsiteY3" fmla="*/ 977228 h 981114"/>
              <a:gd name="connsiteX4" fmla="*/ 3819021 w 3948639"/>
              <a:gd name="connsiteY4" fmla="*/ 971792 h 981114"/>
              <a:gd name="connsiteX5" fmla="*/ 3866937 w 3948639"/>
              <a:gd name="connsiteY5" fmla="*/ 365736 h 981114"/>
              <a:gd name="connsiteX6" fmla="*/ 3356596 w 3948639"/>
              <a:gd name="connsiteY6" fmla="*/ 68266 h 981114"/>
              <a:gd name="connsiteX7" fmla="*/ 1963032 w 3948639"/>
              <a:gd name="connsiteY7" fmla="*/ 0 h 981114"/>
              <a:gd name="connsiteX8" fmla="*/ 608742 w 3948639"/>
              <a:gd name="connsiteY8" fmla="*/ 16552 h 981114"/>
              <a:gd name="connsiteX0" fmla="*/ 553344 w 3893241"/>
              <a:gd name="connsiteY0" fmla="*/ 16552 h 981114"/>
              <a:gd name="connsiteX1" fmla="*/ 11525 w 3893241"/>
              <a:gd name="connsiteY1" fmla="*/ 585588 h 981114"/>
              <a:gd name="connsiteX2" fmla="*/ 334714 w 3893241"/>
              <a:gd name="connsiteY2" fmla="*/ 908238 h 981114"/>
              <a:gd name="connsiteX3" fmla="*/ 1898047 w 3893241"/>
              <a:gd name="connsiteY3" fmla="*/ 977228 h 981114"/>
              <a:gd name="connsiteX4" fmla="*/ 3763623 w 3893241"/>
              <a:gd name="connsiteY4" fmla="*/ 971792 h 981114"/>
              <a:gd name="connsiteX5" fmla="*/ 3811539 w 3893241"/>
              <a:gd name="connsiteY5" fmla="*/ 365736 h 981114"/>
              <a:gd name="connsiteX6" fmla="*/ 3301198 w 3893241"/>
              <a:gd name="connsiteY6" fmla="*/ 68266 h 981114"/>
              <a:gd name="connsiteX7" fmla="*/ 1907634 w 3893241"/>
              <a:gd name="connsiteY7" fmla="*/ 0 h 981114"/>
              <a:gd name="connsiteX8" fmla="*/ 553344 w 3893241"/>
              <a:gd name="connsiteY8" fmla="*/ 16552 h 981114"/>
              <a:gd name="connsiteX0" fmla="*/ 542479 w 3882376"/>
              <a:gd name="connsiteY0" fmla="*/ 16552 h 981114"/>
              <a:gd name="connsiteX1" fmla="*/ 660 w 3882376"/>
              <a:gd name="connsiteY1" fmla="*/ 585588 h 981114"/>
              <a:gd name="connsiteX2" fmla="*/ 323849 w 3882376"/>
              <a:gd name="connsiteY2" fmla="*/ 908238 h 981114"/>
              <a:gd name="connsiteX3" fmla="*/ 1887182 w 3882376"/>
              <a:gd name="connsiteY3" fmla="*/ 977228 h 981114"/>
              <a:gd name="connsiteX4" fmla="*/ 3752758 w 3882376"/>
              <a:gd name="connsiteY4" fmla="*/ 971792 h 981114"/>
              <a:gd name="connsiteX5" fmla="*/ 3800674 w 3882376"/>
              <a:gd name="connsiteY5" fmla="*/ 365736 h 981114"/>
              <a:gd name="connsiteX6" fmla="*/ 3290333 w 3882376"/>
              <a:gd name="connsiteY6" fmla="*/ 68266 h 981114"/>
              <a:gd name="connsiteX7" fmla="*/ 1896769 w 3882376"/>
              <a:gd name="connsiteY7" fmla="*/ 0 h 981114"/>
              <a:gd name="connsiteX8" fmla="*/ 542479 w 3882376"/>
              <a:gd name="connsiteY8" fmla="*/ 16552 h 981114"/>
              <a:gd name="connsiteX0" fmla="*/ 337875 w 3882059"/>
              <a:gd name="connsiteY0" fmla="*/ 49987 h 981298"/>
              <a:gd name="connsiteX1" fmla="*/ 343 w 3882059"/>
              <a:gd name="connsiteY1" fmla="*/ 585772 h 981298"/>
              <a:gd name="connsiteX2" fmla="*/ 323532 w 3882059"/>
              <a:gd name="connsiteY2" fmla="*/ 908422 h 981298"/>
              <a:gd name="connsiteX3" fmla="*/ 1886865 w 3882059"/>
              <a:gd name="connsiteY3" fmla="*/ 977412 h 981298"/>
              <a:gd name="connsiteX4" fmla="*/ 3752441 w 3882059"/>
              <a:gd name="connsiteY4" fmla="*/ 971976 h 981298"/>
              <a:gd name="connsiteX5" fmla="*/ 3800357 w 3882059"/>
              <a:gd name="connsiteY5" fmla="*/ 365920 h 981298"/>
              <a:gd name="connsiteX6" fmla="*/ 3290016 w 3882059"/>
              <a:gd name="connsiteY6" fmla="*/ 68450 h 981298"/>
              <a:gd name="connsiteX7" fmla="*/ 1896452 w 3882059"/>
              <a:gd name="connsiteY7" fmla="*/ 184 h 981298"/>
              <a:gd name="connsiteX8" fmla="*/ 337875 w 3882059"/>
              <a:gd name="connsiteY8" fmla="*/ 49987 h 981298"/>
              <a:gd name="connsiteX0" fmla="*/ 337875 w 3882059"/>
              <a:gd name="connsiteY0" fmla="*/ 49987 h 977415"/>
              <a:gd name="connsiteX1" fmla="*/ 343 w 3882059"/>
              <a:gd name="connsiteY1" fmla="*/ 585772 h 977415"/>
              <a:gd name="connsiteX2" fmla="*/ 323532 w 3882059"/>
              <a:gd name="connsiteY2" fmla="*/ 908422 h 977415"/>
              <a:gd name="connsiteX3" fmla="*/ 1886865 w 3882059"/>
              <a:gd name="connsiteY3" fmla="*/ 977412 h 977415"/>
              <a:gd name="connsiteX4" fmla="*/ 3752441 w 3882059"/>
              <a:gd name="connsiteY4" fmla="*/ 905474 h 977415"/>
              <a:gd name="connsiteX5" fmla="*/ 3800357 w 3882059"/>
              <a:gd name="connsiteY5" fmla="*/ 365920 h 977415"/>
              <a:gd name="connsiteX6" fmla="*/ 3290016 w 3882059"/>
              <a:gd name="connsiteY6" fmla="*/ 68450 h 977415"/>
              <a:gd name="connsiteX7" fmla="*/ 1896452 w 3882059"/>
              <a:gd name="connsiteY7" fmla="*/ 184 h 977415"/>
              <a:gd name="connsiteX8" fmla="*/ 337875 w 3882059"/>
              <a:gd name="connsiteY8" fmla="*/ 49987 h 977415"/>
              <a:gd name="connsiteX0" fmla="*/ 337875 w 3882059"/>
              <a:gd name="connsiteY0" fmla="*/ 49987 h 977415"/>
              <a:gd name="connsiteX1" fmla="*/ 343 w 3882059"/>
              <a:gd name="connsiteY1" fmla="*/ 585772 h 977415"/>
              <a:gd name="connsiteX2" fmla="*/ 323532 w 3882059"/>
              <a:gd name="connsiteY2" fmla="*/ 908422 h 977415"/>
              <a:gd name="connsiteX3" fmla="*/ 1886865 w 3882059"/>
              <a:gd name="connsiteY3" fmla="*/ 977412 h 977415"/>
              <a:gd name="connsiteX4" fmla="*/ 3752441 w 3882059"/>
              <a:gd name="connsiteY4" fmla="*/ 905474 h 977415"/>
              <a:gd name="connsiteX5" fmla="*/ 3800357 w 3882059"/>
              <a:gd name="connsiteY5" fmla="*/ 365920 h 977415"/>
              <a:gd name="connsiteX6" fmla="*/ 3290016 w 3882059"/>
              <a:gd name="connsiteY6" fmla="*/ 68450 h 977415"/>
              <a:gd name="connsiteX7" fmla="*/ 1896452 w 3882059"/>
              <a:gd name="connsiteY7" fmla="*/ 184 h 977415"/>
              <a:gd name="connsiteX8" fmla="*/ 337875 w 3882059"/>
              <a:gd name="connsiteY8" fmla="*/ 49987 h 977415"/>
              <a:gd name="connsiteX0" fmla="*/ 337665 w 3881849"/>
              <a:gd name="connsiteY0" fmla="*/ 49987 h 977848"/>
              <a:gd name="connsiteX1" fmla="*/ 133 w 3881849"/>
              <a:gd name="connsiteY1" fmla="*/ 585772 h 977848"/>
              <a:gd name="connsiteX2" fmla="*/ 348858 w 3881849"/>
              <a:gd name="connsiteY2" fmla="*/ 933360 h 977848"/>
              <a:gd name="connsiteX3" fmla="*/ 1886655 w 3881849"/>
              <a:gd name="connsiteY3" fmla="*/ 977412 h 977848"/>
              <a:gd name="connsiteX4" fmla="*/ 3752231 w 3881849"/>
              <a:gd name="connsiteY4" fmla="*/ 905474 h 977848"/>
              <a:gd name="connsiteX5" fmla="*/ 3800147 w 3881849"/>
              <a:gd name="connsiteY5" fmla="*/ 365920 h 977848"/>
              <a:gd name="connsiteX6" fmla="*/ 3289806 w 3881849"/>
              <a:gd name="connsiteY6" fmla="*/ 68450 h 977848"/>
              <a:gd name="connsiteX7" fmla="*/ 1896242 w 3881849"/>
              <a:gd name="connsiteY7" fmla="*/ 184 h 977848"/>
              <a:gd name="connsiteX8" fmla="*/ 337665 w 3881849"/>
              <a:gd name="connsiteY8" fmla="*/ 49987 h 977848"/>
              <a:gd name="connsiteX0" fmla="*/ 337665 w 3881849"/>
              <a:gd name="connsiteY0" fmla="*/ 49987 h 977848"/>
              <a:gd name="connsiteX1" fmla="*/ 133 w 3881849"/>
              <a:gd name="connsiteY1" fmla="*/ 585772 h 977848"/>
              <a:gd name="connsiteX2" fmla="*/ 348858 w 3881849"/>
              <a:gd name="connsiteY2" fmla="*/ 933360 h 977848"/>
              <a:gd name="connsiteX3" fmla="*/ 1886655 w 3881849"/>
              <a:gd name="connsiteY3" fmla="*/ 977412 h 977848"/>
              <a:gd name="connsiteX4" fmla="*/ 3752231 w 3881849"/>
              <a:gd name="connsiteY4" fmla="*/ 905474 h 977848"/>
              <a:gd name="connsiteX5" fmla="*/ 3800147 w 3881849"/>
              <a:gd name="connsiteY5" fmla="*/ 365920 h 977848"/>
              <a:gd name="connsiteX6" fmla="*/ 3289806 w 3881849"/>
              <a:gd name="connsiteY6" fmla="*/ 68450 h 977848"/>
              <a:gd name="connsiteX7" fmla="*/ 1896242 w 3881849"/>
              <a:gd name="connsiteY7" fmla="*/ 184 h 977848"/>
              <a:gd name="connsiteX8" fmla="*/ 337665 w 3881849"/>
              <a:gd name="connsiteY8" fmla="*/ 49987 h 977848"/>
              <a:gd name="connsiteX0" fmla="*/ 329215 w 3873399"/>
              <a:gd name="connsiteY0" fmla="*/ 49987 h 977848"/>
              <a:gd name="connsiteX1" fmla="*/ 195 w 3873399"/>
              <a:gd name="connsiteY1" fmla="*/ 552521 h 977848"/>
              <a:gd name="connsiteX2" fmla="*/ 340408 w 3873399"/>
              <a:gd name="connsiteY2" fmla="*/ 933360 h 977848"/>
              <a:gd name="connsiteX3" fmla="*/ 1878205 w 3873399"/>
              <a:gd name="connsiteY3" fmla="*/ 977412 h 977848"/>
              <a:gd name="connsiteX4" fmla="*/ 3743781 w 3873399"/>
              <a:gd name="connsiteY4" fmla="*/ 905474 h 977848"/>
              <a:gd name="connsiteX5" fmla="*/ 3791697 w 3873399"/>
              <a:gd name="connsiteY5" fmla="*/ 365920 h 977848"/>
              <a:gd name="connsiteX6" fmla="*/ 3281356 w 3873399"/>
              <a:gd name="connsiteY6" fmla="*/ 68450 h 977848"/>
              <a:gd name="connsiteX7" fmla="*/ 1887792 w 3873399"/>
              <a:gd name="connsiteY7" fmla="*/ 184 h 977848"/>
              <a:gd name="connsiteX8" fmla="*/ 329215 w 3873399"/>
              <a:gd name="connsiteY8" fmla="*/ 49987 h 977848"/>
              <a:gd name="connsiteX0" fmla="*/ 331230 w 3875414"/>
              <a:gd name="connsiteY0" fmla="*/ 49987 h 977848"/>
              <a:gd name="connsiteX1" fmla="*/ 2210 w 3875414"/>
              <a:gd name="connsiteY1" fmla="*/ 552521 h 977848"/>
              <a:gd name="connsiteX2" fmla="*/ 342423 w 3875414"/>
              <a:gd name="connsiteY2" fmla="*/ 933360 h 977848"/>
              <a:gd name="connsiteX3" fmla="*/ 1880220 w 3875414"/>
              <a:gd name="connsiteY3" fmla="*/ 977412 h 977848"/>
              <a:gd name="connsiteX4" fmla="*/ 3745796 w 3875414"/>
              <a:gd name="connsiteY4" fmla="*/ 905474 h 977848"/>
              <a:gd name="connsiteX5" fmla="*/ 3793712 w 3875414"/>
              <a:gd name="connsiteY5" fmla="*/ 365920 h 977848"/>
              <a:gd name="connsiteX6" fmla="*/ 3283371 w 3875414"/>
              <a:gd name="connsiteY6" fmla="*/ 68450 h 977848"/>
              <a:gd name="connsiteX7" fmla="*/ 1889807 w 3875414"/>
              <a:gd name="connsiteY7" fmla="*/ 184 h 977848"/>
              <a:gd name="connsiteX8" fmla="*/ 331230 w 3875414"/>
              <a:gd name="connsiteY8" fmla="*/ 49987 h 977848"/>
              <a:gd name="connsiteX0" fmla="*/ 331230 w 3875414"/>
              <a:gd name="connsiteY0" fmla="*/ 50644 h 978505"/>
              <a:gd name="connsiteX1" fmla="*/ 2210 w 3875414"/>
              <a:gd name="connsiteY1" fmla="*/ 553178 h 978505"/>
              <a:gd name="connsiteX2" fmla="*/ 342423 w 3875414"/>
              <a:gd name="connsiteY2" fmla="*/ 934017 h 978505"/>
              <a:gd name="connsiteX3" fmla="*/ 1880220 w 3875414"/>
              <a:gd name="connsiteY3" fmla="*/ 978069 h 978505"/>
              <a:gd name="connsiteX4" fmla="*/ 3745796 w 3875414"/>
              <a:gd name="connsiteY4" fmla="*/ 906131 h 978505"/>
              <a:gd name="connsiteX5" fmla="*/ 3793712 w 3875414"/>
              <a:gd name="connsiteY5" fmla="*/ 366577 h 978505"/>
              <a:gd name="connsiteX6" fmla="*/ 3283371 w 3875414"/>
              <a:gd name="connsiteY6" fmla="*/ 69107 h 978505"/>
              <a:gd name="connsiteX7" fmla="*/ 1889807 w 3875414"/>
              <a:gd name="connsiteY7" fmla="*/ 841 h 978505"/>
              <a:gd name="connsiteX8" fmla="*/ 331230 w 3875414"/>
              <a:gd name="connsiteY8" fmla="*/ 50644 h 978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5414" h="978505">
                <a:moveTo>
                  <a:pt x="331230" y="50644"/>
                </a:moveTo>
                <a:cubicBezTo>
                  <a:pt x="5281" y="152398"/>
                  <a:pt x="-8167" y="364385"/>
                  <a:pt x="2210" y="553178"/>
                </a:cubicBezTo>
                <a:cubicBezTo>
                  <a:pt x="10291" y="700197"/>
                  <a:pt x="1048" y="914464"/>
                  <a:pt x="342423" y="934017"/>
                </a:cubicBezTo>
                <a:cubicBezTo>
                  <a:pt x="613611" y="949059"/>
                  <a:pt x="1312991" y="982717"/>
                  <a:pt x="1880220" y="978069"/>
                </a:cubicBezTo>
                <a:cubicBezTo>
                  <a:pt x="2447449" y="973421"/>
                  <a:pt x="3115425" y="966132"/>
                  <a:pt x="3745796" y="906131"/>
                </a:cubicBezTo>
                <a:cubicBezTo>
                  <a:pt x="3949650" y="773829"/>
                  <a:pt x="3870783" y="506081"/>
                  <a:pt x="3793712" y="366577"/>
                </a:cubicBezTo>
                <a:cubicBezTo>
                  <a:pt x="3716641" y="227073"/>
                  <a:pt x="3600689" y="130063"/>
                  <a:pt x="3283371" y="69107"/>
                </a:cubicBezTo>
                <a:cubicBezTo>
                  <a:pt x="2966054" y="8151"/>
                  <a:pt x="2381830" y="3918"/>
                  <a:pt x="1889807" y="841"/>
                </a:cubicBezTo>
                <a:cubicBezTo>
                  <a:pt x="1397784" y="-2236"/>
                  <a:pt x="859268" y="792"/>
                  <a:pt x="331230" y="50644"/>
                </a:cubicBezTo>
                <a:close/>
              </a:path>
            </a:pathLst>
          </a:custGeom>
          <a:solidFill>
            <a:srgbClr val="009C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Arial" charset="0"/>
                <a:ea typeface="Arial" charset="0"/>
                <a:cs typeface="Arial" charset="0"/>
              </a:rPr>
              <a:t>董事会</a:t>
            </a:r>
            <a:br>
              <a:rPr lang="en-US" b="1" dirty="0">
                <a:latin typeface="Arial" charset="0"/>
                <a:ea typeface="Arial" charset="0"/>
                <a:cs typeface="Arial" charset="0"/>
              </a:rPr>
            </a:br>
            <a:r>
              <a:rPr lang="zh-CN" altLang="en-US" sz="1400" dirty="0">
                <a:latin typeface="Arial" charset="0"/>
                <a:ea typeface="Arial" charset="0"/>
                <a:cs typeface="Arial" charset="0"/>
              </a:rPr>
              <a:t>战略方向、运营监督及</a:t>
            </a:r>
            <a:r>
              <a:rPr lang="en-US" altLang="zh-CN" sz="1400" dirty="0">
                <a:latin typeface="Arial" charset="0"/>
                <a:ea typeface="Arial" charset="0"/>
                <a:cs typeface="Arial" charset="0"/>
              </a:rPr>
              <a:t>DSC</a:t>
            </a:r>
            <a:r>
              <a:rPr lang="zh-CN" altLang="en-US" sz="1400" dirty="0">
                <a:latin typeface="Arial" charset="0"/>
                <a:ea typeface="Arial" charset="0"/>
                <a:cs typeface="Arial" charset="0"/>
              </a:rPr>
              <a:t>工作成果审批</a:t>
            </a:r>
            <a:endParaRPr lang="en-US" sz="1400" dirty="0"/>
          </a:p>
        </p:txBody>
      </p:sp>
      <p:sp>
        <p:nvSpPr>
          <p:cNvPr id="5" name="Freeform 4"/>
          <p:cNvSpPr/>
          <p:nvPr/>
        </p:nvSpPr>
        <p:spPr>
          <a:xfrm>
            <a:off x="555585" y="2241745"/>
            <a:ext cx="1923389" cy="1071566"/>
          </a:xfrm>
          <a:custGeom>
            <a:avLst/>
            <a:gdLst>
              <a:gd name="connsiteX0" fmla="*/ 148856 w 1942422"/>
              <a:gd name="connsiteY0" fmla="*/ 1020726 h 1073889"/>
              <a:gd name="connsiteX1" fmla="*/ 95693 w 1942422"/>
              <a:gd name="connsiteY1" fmla="*/ 946298 h 1073889"/>
              <a:gd name="connsiteX2" fmla="*/ 74428 w 1942422"/>
              <a:gd name="connsiteY2" fmla="*/ 882503 h 1073889"/>
              <a:gd name="connsiteX3" fmla="*/ 63796 w 1942422"/>
              <a:gd name="connsiteY3" fmla="*/ 850605 h 1073889"/>
              <a:gd name="connsiteX4" fmla="*/ 42531 w 1942422"/>
              <a:gd name="connsiteY4" fmla="*/ 818707 h 1073889"/>
              <a:gd name="connsiteX5" fmla="*/ 31898 w 1942422"/>
              <a:gd name="connsiteY5" fmla="*/ 786810 h 1073889"/>
              <a:gd name="connsiteX6" fmla="*/ 10633 w 1942422"/>
              <a:gd name="connsiteY6" fmla="*/ 691117 h 1073889"/>
              <a:gd name="connsiteX7" fmla="*/ 0 w 1942422"/>
              <a:gd name="connsiteY7" fmla="*/ 574159 h 1073889"/>
              <a:gd name="connsiteX8" fmla="*/ 10633 w 1942422"/>
              <a:gd name="connsiteY8" fmla="*/ 531628 h 1073889"/>
              <a:gd name="connsiteX9" fmla="*/ 21265 w 1942422"/>
              <a:gd name="connsiteY9" fmla="*/ 372140 h 1073889"/>
              <a:gd name="connsiteX10" fmla="*/ 31898 w 1942422"/>
              <a:gd name="connsiteY10" fmla="*/ 318977 h 1073889"/>
              <a:gd name="connsiteX11" fmla="*/ 63796 w 1942422"/>
              <a:gd name="connsiteY11" fmla="*/ 212652 h 1073889"/>
              <a:gd name="connsiteX12" fmla="*/ 95693 w 1942422"/>
              <a:gd name="connsiteY12" fmla="*/ 148856 h 1073889"/>
              <a:gd name="connsiteX13" fmla="*/ 159489 w 1942422"/>
              <a:gd name="connsiteY13" fmla="*/ 106326 h 1073889"/>
              <a:gd name="connsiteX14" fmla="*/ 191386 w 1942422"/>
              <a:gd name="connsiteY14" fmla="*/ 85061 h 1073889"/>
              <a:gd name="connsiteX15" fmla="*/ 223284 w 1942422"/>
              <a:gd name="connsiteY15" fmla="*/ 74428 h 1073889"/>
              <a:gd name="connsiteX16" fmla="*/ 255182 w 1942422"/>
              <a:gd name="connsiteY16" fmla="*/ 53163 h 1073889"/>
              <a:gd name="connsiteX17" fmla="*/ 329610 w 1942422"/>
              <a:gd name="connsiteY17" fmla="*/ 31898 h 1073889"/>
              <a:gd name="connsiteX18" fmla="*/ 520996 w 1942422"/>
              <a:gd name="connsiteY18" fmla="*/ 10633 h 1073889"/>
              <a:gd name="connsiteX19" fmla="*/ 914400 w 1942422"/>
              <a:gd name="connsiteY19" fmla="*/ 0 h 1073889"/>
              <a:gd name="connsiteX20" fmla="*/ 1286540 w 1942422"/>
              <a:gd name="connsiteY20" fmla="*/ 21266 h 1073889"/>
              <a:gd name="connsiteX21" fmla="*/ 1477926 w 1942422"/>
              <a:gd name="connsiteY21" fmla="*/ 42531 h 1073889"/>
              <a:gd name="connsiteX22" fmla="*/ 1531089 w 1942422"/>
              <a:gd name="connsiteY22" fmla="*/ 53163 h 1073889"/>
              <a:gd name="connsiteX23" fmla="*/ 1594884 w 1942422"/>
              <a:gd name="connsiteY23" fmla="*/ 63796 h 1073889"/>
              <a:gd name="connsiteX24" fmla="*/ 1743740 w 1942422"/>
              <a:gd name="connsiteY24" fmla="*/ 106326 h 1073889"/>
              <a:gd name="connsiteX25" fmla="*/ 1807535 w 1942422"/>
              <a:gd name="connsiteY25" fmla="*/ 138224 h 1073889"/>
              <a:gd name="connsiteX26" fmla="*/ 1850065 w 1942422"/>
              <a:gd name="connsiteY26" fmla="*/ 202019 h 1073889"/>
              <a:gd name="connsiteX27" fmla="*/ 1871331 w 1942422"/>
              <a:gd name="connsiteY27" fmla="*/ 223284 h 1073889"/>
              <a:gd name="connsiteX28" fmla="*/ 1913861 w 1942422"/>
              <a:gd name="connsiteY28" fmla="*/ 287079 h 1073889"/>
              <a:gd name="connsiteX29" fmla="*/ 1924493 w 1942422"/>
              <a:gd name="connsiteY29" fmla="*/ 584791 h 1073889"/>
              <a:gd name="connsiteX30" fmla="*/ 1903228 w 1942422"/>
              <a:gd name="connsiteY30" fmla="*/ 680484 h 1073889"/>
              <a:gd name="connsiteX31" fmla="*/ 1881963 w 1942422"/>
              <a:gd name="connsiteY31" fmla="*/ 744279 h 1073889"/>
              <a:gd name="connsiteX32" fmla="*/ 1860698 w 1942422"/>
              <a:gd name="connsiteY32" fmla="*/ 765545 h 1073889"/>
              <a:gd name="connsiteX33" fmla="*/ 1839433 w 1942422"/>
              <a:gd name="connsiteY33" fmla="*/ 797442 h 1073889"/>
              <a:gd name="connsiteX34" fmla="*/ 1775638 w 1942422"/>
              <a:gd name="connsiteY34" fmla="*/ 839972 h 1073889"/>
              <a:gd name="connsiteX35" fmla="*/ 1711842 w 1942422"/>
              <a:gd name="connsiteY35" fmla="*/ 882503 h 1073889"/>
              <a:gd name="connsiteX36" fmla="*/ 1679945 w 1942422"/>
              <a:gd name="connsiteY36" fmla="*/ 893135 h 1073889"/>
              <a:gd name="connsiteX37" fmla="*/ 1616149 w 1942422"/>
              <a:gd name="connsiteY37" fmla="*/ 935666 h 1073889"/>
              <a:gd name="connsiteX38" fmla="*/ 1488558 w 1942422"/>
              <a:gd name="connsiteY38" fmla="*/ 978196 h 1073889"/>
              <a:gd name="connsiteX39" fmla="*/ 1456661 w 1942422"/>
              <a:gd name="connsiteY39" fmla="*/ 988828 h 1073889"/>
              <a:gd name="connsiteX40" fmla="*/ 1424763 w 1942422"/>
              <a:gd name="connsiteY40" fmla="*/ 999461 h 1073889"/>
              <a:gd name="connsiteX41" fmla="*/ 1275907 w 1942422"/>
              <a:gd name="connsiteY41" fmla="*/ 1031359 h 1073889"/>
              <a:gd name="connsiteX42" fmla="*/ 1201479 w 1942422"/>
              <a:gd name="connsiteY42" fmla="*/ 1041991 h 1073889"/>
              <a:gd name="connsiteX43" fmla="*/ 914400 w 1942422"/>
              <a:gd name="connsiteY43" fmla="*/ 1063256 h 1073889"/>
              <a:gd name="connsiteX44" fmla="*/ 637954 w 1942422"/>
              <a:gd name="connsiteY44" fmla="*/ 1073889 h 1073889"/>
              <a:gd name="connsiteX45" fmla="*/ 233917 w 1942422"/>
              <a:gd name="connsiteY45" fmla="*/ 1063256 h 1073889"/>
              <a:gd name="connsiteX46" fmla="*/ 159489 w 1942422"/>
              <a:gd name="connsiteY46" fmla="*/ 1041991 h 1073889"/>
              <a:gd name="connsiteX47" fmla="*/ 148856 w 1942422"/>
              <a:gd name="connsiteY47" fmla="*/ 1020726 h 1073889"/>
              <a:gd name="connsiteX0" fmla="*/ 148856 w 1942422"/>
              <a:gd name="connsiteY0" fmla="*/ 1020726 h 1073889"/>
              <a:gd name="connsiteX1" fmla="*/ 95693 w 1942422"/>
              <a:gd name="connsiteY1" fmla="*/ 946298 h 1073889"/>
              <a:gd name="connsiteX2" fmla="*/ 74428 w 1942422"/>
              <a:gd name="connsiteY2" fmla="*/ 882503 h 1073889"/>
              <a:gd name="connsiteX3" fmla="*/ 63796 w 1942422"/>
              <a:gd name="connsiteY3" fmla="*/ 850605 h 1073889"/>
              <a:gd name="connsiteX4" fmla="*/ 42531 w 1942422"/>
              <a:gd name="connsiteY4" fmla="*/ 818707 h 1073889"/>
              <a:gd name="connsiteX5" fmla="*/ 31898 w 1942422"/>
              <a:gd name="connsiteY5" fmla="*/ 786810 h 1073889"/>
              <a:gd name="connsiteX6" fmla="*/ 10633 w 1942422"/>
              <a:gd name="connsiteY6" fmla="*/ 691117 h 1073889"/>
              <a:gd name="connsiteX7" fmla="*/ 0 w 1942422"/>
              <a:gd name="connsiteY7" fmla="*/ 574159 h 1073889"/>
              <a:gd name="connsiteX8" fmla="*/ 10633 w 1942422"/>
              <a:gd name="connsiteY8" fmla="*/ 531628 h 1073889"/>
              <a:gd name="connsiteX9" fmla="*/ 21265 w 1942422"/>
              <a:gd name="connsiteY9" fmla="*/ 372140 h 1073889"/>
              <a:gd name="connsiteX10" fmla="*/ 31898 w 1942422"/>
              <a:gd name="connsiteY10" fmla="*/ 318977 h 1073889"/>
              <a:gd name="connsiteX11" fmla="*/ 63796 w 1942422"/>
              <a:gd name="connsiteY11" fmla="*/ 212652 h 1073889"/>
              <a:gd name="connsiteX12" fmla="*/ 95693 w 1942422"/>
              <a:gd name="connsiteY12" fmla="*/ 148856 h 1073889"/>
              <a:gd name="connsiteX13" fmla="*/ 159489 w 1942422"/>
              <a:gd name="connsiteY13" fmla="*/ 106326 h 1073889"/>
              <a:gd name="connsiteX14" fmla="*/ 191386 w 1942422"/>
              <a:gd name="connsiteY14" fmla="*/ 85061 h 1073889"/>
              <a:gd name="connsiteX15" fmla="*/ 223284 w 1942422"/>
              <a:gd name="connsiteY15" fmla="*/ 74428 h 1073889"/>
              <a:gd name="connsiteX16" fmla="*/ 255182 w 1942422"/>
              <a:gd name="connsiteY16" fmla="*/ 53163 h 1073889"/>
              <a:gd name="connsiteX17" fmla="*/ 329610 w 1942422"/>
              <a:gd name="connsiteY17" fmla="*/ 31898 h 1073889"/>
              <a:gd name="connsiteX18" fmla="*/ 520996 w 1942422"/>
              <a:gd name="connsiteY18" fmla="*/ 10633 h 1073889"/>
              <a:gd name="connsiteX19" fmla="*/ 914400 w 1942422"/>
              <a:gd name="connsiteY19" fmla="*/ 0 h 1073889"/>
              <a:gd name="connsiteX20" fmla="*/ 1477926 w 1942422"/>
              <a:gd name="connsiteY20" fmla="*/ 42531 h 1073889"/>
              <a:gd name="connsiteX21" fmla="*/ 1531089 w 1942422"/>
              <a:gd name="connsiteY21" fmla="*/ 53163 h 1073889"/>
              <a:gd name="connsiteX22" fmla="*/ 1594884 w 1942422"/>
              <a:gd name="connsiteY22" fmla="*/ 63796 h 1073889"/>
              <a:gd name="connsiteX23" fmla="*/ 1743740 w 1942422"/>
              <a:gd name="connsiteY23" fmla="*/ 106326 h 1073889"/>
              <a:gd name="connsiteX24" fmla="*/ 1807535 w 1942422"/>
              <a:gd name="connsiteY24" fmla="*/ 138224 h 1073889"/>
              <a:gd name="connsiteX25" fmla="*/ 1850065 w 1942422"/>
              <a:gd name="connsiteY25" fmla="*/ 202019 h 1073889"/>
              <a:gd name="connsiteX26" fmla="*/ 1871331 w 1942422"/>
              <a:gd name="connsiteY26" fmla="*/ 223284 h 1073889"/>
              <a:gd name="connsiteX27" fmla="*/ 1913861 w 1942422"/>
              <a:gd name="connsiteY27" fmla="*/ 287079 h 1073889"/>
              <a:gd name="connsiteX28" fmla="*/ 1924493 w 1942422"/>
              <a:gd name="connsiteY28" fmla="*/ 584791 h 1073889"/>
              <a:gd name="connsiteX29" fmla="*/ 1903228 w 1942422"/>
              <a:gd name="connsiteY29" fmla="*/ 680484 h 1073889"/>
              <a:gd name="connsiteX30" fmla="*/ 1881963 w 1942422"/>
              <a:gd name="connsiteY30" fmla="*/ 744279 h 1073889"/>
              <a:gd name="connsiteX31" fmla="*/ 1860698 w 1942422"/>
              <a:gd name="connsiteY31" fmla="*/ 765545 h 1073889"/>
              <a:gd name="connsiteX32" fmla="*/ 1839433 w 1942422"/>
              <a:gd name="connsiteY32" fmla="*/ 797442 h 1073889"/>
              <a:gd name="connsiteX33" fmla="*/ 1775638 w 1942422"/>
              <a:gd name="connsiteY33" fmla="*/ 839972 h 1073889"/>
              <a:gd name="connsiteX34" fmla="*/ 1711842 w 1942422"/>
              <a:gd name="connsiteY34" fmla="*/ 882503 h 1073889"/>
              <a:gd name="connsiteX35" fmla="*/ 1679945 w 1942422"/>
              <a:gd name="connsiteY35" fmla="*/ 893135 h 1073889"/>
              <a:gd name="connsiteX36" fmla="*/ 1616149 w 1942422"/>
              <a:gd name="connsiteY36" fmla="*/ 935666 h 1073889"/>
              <a:gd name="connsiteX37" fmla="*/ 1488558 w 1942422"/>
              <a:gd name="connsiteY37" fmla="*/ 978196 h 1073889"/>
              <a:gd name="connsiteX38" fmla="*/ 1456661 w 1942422"/>
              <a:gd name="connsiteY38" fmla="*/ 988828 h 1073889"/>
              <a:gd name="connsiteX39" fmla="*/ 1424763 w 1942422"/>
              <a:gd name="connsiteY39" fmla="*/ 999461 h 1073889"/>
              <a:gd name="connsiteX40" fmla="*/ 1275907 w 1942422"/>
              <a:gd name="connsiteY40" fmla="*/ 1031359 h 1073889"/>
              <a:gd name="connsiteX41" fmla="*/ 1201479 w 1942422"/>
              <a:gd name="connsiteY41" fmla="*/ 1041991 h 1073889"/>
              <a:gd name="connsiteX42" fmla="*/ 914400 w 1942422"/>
              <a:gd name="connsiteY42" fmla="*/ 1063256 h 1073889"/>
              <a:gd name="connsiteX43" fmla="*/ 637954 w 1942422"/>
              <a:gd name="connsiteY43" fmla="*/ 1073889 h 1073889"/>
              <a:gd name="connsiteX44" fmla="*/ 233917 w 1942422"/>
              <a:gd name="connsiteY44" fmla="*/ 1063256 h 1073889"/>
              <a:gd name="connsiteX45" fmla="*/ 159489 w 1942422"/>
              <a:gd name="connsiteY45" fmla="*/ 1041991 h 1073889"/>
              <a:gd name="connsiteX46" fmla="*/ 148856 w 1942422"/>
              <a:gd name="connsiteY46" fmla="*/ 1020726 h 1073889"/>
              <a:gd name="connsiteX0" fmla="*/ 148856 w 1942422"/>
              <a:gd name="connsiteY0" fmla="*/ 1020726 h 1073889"/>
              <a:gd name="connsiteX1" fmla="*/ 95693 w 1942422"/>
              <a:gd name="connsiteY1" fmla="*/ 946298 h 1073889"/>
              <a:gd name="connsiteX2" fmla="*/ 74428 w 1942422"/>
              <a:gd name="connsiteY2" fmla="*/ 882503 h 1073889"/>
              <a:gd name="connsiteX3" fmla="*/ 63796 w 1942422"/>
              <a:gd name="connsiteY3" fmla="*/ 850605 h 1073889"/>
              <a:gd name="connsiteX4" fmla="*/ 42531 w 1942422"/>
              <a:gd name="connsiteY4" fmla="*/ 818707 h 1073889"/>
              <a:gd name="connsiteX5" fmla="*/ 31898 w 1942422"/>
              <a:gd name="connsiteY5" fmla="*/ 786810 h 1073889"/>
              <a:gd name="connsiteX6" fmla="*/ 10633 w 1942422"/>
              <a:gd name="connsiteY6" fmla="*/ 691117 h 1073889"/>
              <a:gd name="connsiteX7" fmla="*/ 0 w 1942422"/>
              <a:gd name="connsiteY7" fmla="*/ 574159 h 1073889"/>
              <a:gd name="connsiteX8" fmla="*/ 10633 w 1942422"/>
              <a:gd name="connsiteY8" fmla="*/ 531628 h 1073889"/>
              <a:gd name="connsiteX9" fmla="*/ 21265 w 1942422"/>
              <a:gd name="connsiteY9" fmla="*/ 372140 h 1073889"/>
              <a:gd name="connsiteX10" fmla="*/ 31898 w 1942422"/>
              <a:gd name="connsiteY10" fmla="*/ 318977 h 1073889"/>
              <a:gd name="connsiteX11" fmla="*/ 63796 w 1942422"/>
              <a:gd name="connsiteY11" fmla="*/ 212652 h 1073889"/>
              <a:gd name="connsiteX12" fmla="*/ 95693 w 1942422"/>
              <a:gd name="connsiteY12" fmla="*/ 148856 h 1073889"/>
              <a:gd name="connsiteX13" fmla="*/ 159489 w 1942422"/>
              <a:gd name="connsiteY13" fmla="*/ 106326 h 1073889"/>
              <a:gd name="connsiteX14" fmla="*/ 191386 w 1942422"/>
              <a:gd name="connsiteY14" fmla="*/ 85061 h 1073889"/>
              <a:gd name="connsiteX15" fmla="*/ 223284 w 1942422"/>
              <a:gd name="connsiteY15" fmla="*/ 74428 h 1073889"/>
              <a:gd name="connsiteX16" fmla="*/ 255182 w 1942422"/>
              <a:gd name="connsiteY16" fmla="*/ 53163 h 1073889"/>
              <a:gd name="connsiteX17" fmla="*/ 329610 w 1942422"/>
              <a:gd name="connsiteY17" fmla="*/ 31898 h 1073889"/>
              <a:gd name="connsiteX18" fmla="*/ 520996 w 1942422"/>
              <a:gd name="connsiteY18" fmla="*/ 10633 h 1073889"/>
              <a:gd name="connsiteX19" fmla="*/ 914400 w 1942422"/>
              <a:gd name="connsiteY19" fmla="*/ 0 h 1073889"/>
              <a:gd name="connsiteX20" fmla="*/ 1531089 w 1942422"/>
              <a:gd name="connsiteY20" fmla="*/ 53163 h 1073889"/>
              <a:gd name="connsiteX21" fmla="*/ 1594884 w 1942422"/>
              <a:gd name="connsiteY21" fmla="*/ 63796 h 1073889"/>
              <a:gd name="connsiteX22" fmla="*/ 1743740 w 1942422"/>
              <a:gd name="connsiteY22" fmla="*/ 106326 h 1073889"/>
              <a:gd name="connsiteX23" fmla="*/ 1807535 w 1942422"/>
              <a:gd name="connsiteY23" fmla="*/ 138224 h 1073889"/>
              <a:gd name="connsiteX24" fmla="*/ 1850065 w 1942422"/>
              <a:gd name="connsiteY24" fmla="*/ 202019 h 1073889"/>
              <a:gd name="connsiteX25" fmla="*/ 1871331 w 1942422"/>
              <a:gd name="connsiteY25" fmla="*/ 223284 h 1073889"/>
              <a:gd name="connsiteX26" fmla="*/ 1913861 w 1942422"/>
              <a:gd name="connsiteY26" fmla="*/ 287079 h 1073889"/>
              <a:gd name="connsiteX27" fmla="*/ 1924493 w 1942422"/>
              <a:gd name="connsiteY27" fmla="*/ 584791 h 1073889"/>
              <a:gd name="connsiteX28" fmla="*/ 1903228 w 1942422"/>
              <a:gd name="connsiteY28" fmla="*/ 680484 h 1073889"/>
              <a:gd name="connsiteX29" fmla="*/ 1881963 w 1942422"/>
              <a:gd name="connsiteY29" fmla="*/ 744279 h 1073889"/>
              <a:gd name="connsiteX30" fmla="*/ 1860698 w 1942422"/>
              <a:gd name="connsiteY30" fmla="*/ 765545 h 1073889"/>
              <a:gd name="connsiteX31" fmla="*/ 1839433 w 1942422"/>
              <a:gd name="connsiteY31" fmla="*/ 797442 h 1073889"/>
              <a:gd name="connsiteX32" fmla="*/ 1775638 w 1942422"/>
              <a:gd name="connsiteY32" fmla="*/ 839972 h 1073889"/>
              <a:gd name="connsiteX33" fmla="*/ 1711842 w 1942422"/>
              <a:gd name="connsiteY33" fmla="*/ 882503 h 1073889"/>
              <a:gd name="connsiteX34" fmla="*/ 1679945 w 1942422"/>
              <a:gd name="connsiteY34" fmla="*/ 893135 h 1073889"/>
              <a:gd name="connsiteX35" fmla="*/ 1616149 w 1942422"/>
              <a:gd name="connsiteY35" fmla="*/ 935666 h 1073889"/>
              <a:gd name="connsiteX36" fmla="*/ 1488558 w 1942422"/>
              <a:gd name="connsiteY36" fmla="*/ 978196 h 1073889"/>
              <a:gd name="connsiteX37" fmla="*/ 1456661 w 1942422"/>
              <a:gd name="connsiteY37" fmla="*/ 988828 h 1073889"/>
              <a:gd name="connsiteX38" fmla="*/ 1424763 w 1942422"/>
              <a:gd name="connsiteY38" fmla="*/ 999461 h 1073889"/>
              <a:gd name="connsiteX39" fmla="*/ 1275907 w 1942422"/>
              <a:gd name="connsiteY39" fmla="*/ 1031359 h 1073889"/>
              <a:gd name="connsiteX40" fmla="*/ 1201479 w 1942422"/>
              <a:gd name="connsiteY40" fmla="*/ 1041991 h 1073889"/>
              <a:gd name="connsiteX41" fmla="*/ 914400 w 1942422"/>
              <a:gd name="connsiteY41" fmla="*/ 1063256 h 1073889"/>
              <a:gd name="connsiteX42" fmla="*/ 637954 w 1942422"/>
              <a:gd name="connsiteY42" fmla="*/ 1073889 h 1073889"/>
              <a:gd name="connsiteX43" fmla="*/ 233917 w 1942422"/>
              <a:gd name="connsiteY43" fmla="*/ 1063256 h 1073889"/>
              <a:gd name="connsiteX44" fmla="*/ 159489 w 1942422"/>
              <a:gd name="connsiteY44" fmla="*/ 1041991 h 1073889"/>
              <a:gd name="connsiteX45" fmla="*/ 148856 w 1942422"/>
              <a:gd name="connsiteY45" fmla="*/ 1020726 h 1073889"/>
              <a:gd name="connsiteX0" fmla="*/ 148856 w 1942422"/>
              <a:gd name="connsiteY0" fmla="*/ 1020726 h 1073889"/>
              <a:gd name="connsiteX1" fmla="*/ 95693 w 1942422"/>
              <a:gd name="connsiteY1" fmla="*/ 946298 h 1073889"/>
              <a:gd name="connsiteX2" fmla="*/ 74428 w 1942422"/>
              <a:gd name="connsiteY2" fmla="*/ 882503 h 1073889"/>
              <a:gd name="connsiteX3" fmla="*/ 63796 w 1942422"/>
              <a:gd name="connsiteY3" fmla="*/ 850605 h 1073889"/>
              <a:gd name="connsiteX4" fmla="*/ 42531 w 1942422"/>
              <a:gd name="connsiteY4" fmla="*/ 818707 h 1073889"/>
              <a:gd name="connsiteX5" fmla="*/ 31898 w 1942422"/>
              <a:gd name="connsiteY5" fmla="*/ 786810 h 1073889"/>
              <a:gd name="connsiteX6" fmla="*/ 10633 w 1942422"/>
              <a:gd name="connsiteY6" fmla="*/ 691117 h 1073889"/>
              <a:gd name="connsiteX7" fmla="*/ 0 w 1942422"/>
              <a:gd name="connsiteY7" fmla="*/ 574159 h 1073889"/>
              <a:gd name="connsiteX8" fmla="*/ 10633 w 1942422"/>
              <a:gd name="connsiteY8" fmla="*/ 531628 h 1073889"/>
              <a:gd name="connsiteX9" fmla="*/ 21265 w 1942422"/>
              <a:gd name="connsiteY9" fmla="*/ 372140 h 1073889"/>
              <a:gd name="connsiteX10" fmla="*/ 31898 w 1942422"/>
              <a:gd name="connsiteY10" fmla="*/ 318977 h 1073889"/>
              <a:gd name="connsiteX11" fmla="*/ 63796 w 1942422"/>
              <a:gd name="connsiteY11" fmla="*/ 212652 h 1073889"/>
              <a:gd name="connsiteX12" fmla="*/ 95693 w 1942422"/>
              <a:gd name="connsiteY12" fmla="*/ 148856 h 1073889"/>
              <a:gd name="connsiteX13" fmla="*/ 159489 w 1942422"/>
              <a:gd name="connsiteY13" fmla="*/ 106326 h 1073889"/>
              <a:gd name="connsiteX14" fmla="*/ 191386 w 1942422"/>
              <a:gd name="connsiteY14" fmla="*/ 85061 h 1073889"/>
              <a:gd name="connsiteX15" fmla="*/ 223284 w 1942422"/>
              <a:gd name="connsiteY15" fmla="*/ 74428 h 1073889"/>
              <a:gd name="connsiteX16" fmla="*/ 255182 w 1942422"/>
              <a:gd name="connsiteY16" fmla="*/ 53163 h 1073889"/>
              <a:gd name="connsiteX17" fmla="*/ 329610 w 1942422"/>
              <a:gd name="connsiteY17" fmla="*/ 31898 h 1073889"/>
              <a:gd name="connsiteX18" fmla="*/ 520996 w 1942422"/>
              <a:gd name="connsiteY18" fmla="*/ 10633 h 1073889"/>
              <a:gd name="connsiteX19" fmla="*/ 914400 w 1942422"/>
              <a:gd name="connsiteY19" fmla="*/ 0 h 1073889"/>
              <a:gd name="connsiteX20" fmla="*/ 1531089 w 1942422"/>
              <a:gd name="connsiteY20" fmla="*/ 53163 h 1073889"/>
              <a:gd name="connsiteX21" fmla="*/ 1743740 w 1942422"/>
              <a:gd name="connsiteY21" fmla="*/ 106326 h 1073889"/>
              <a:gd name="connsiteX22" fmla="*/ 1807535 w 1942422"/>
              <a:gd name="connsiteY22" fmla="*/ 138224 h 1073889"/>
              <a:gd name="connsiteX23" fmla="*/ 1850065 w 1942422"/>
              <a:gd name="connsiteY23" fmla="*/ 202019 h 1073889"/>
              <a:gd name="connsiteX24" fmla="*/ 1871331 w 1942422"/>
              <a:gd name="connsiteY24" fmla="*/ 223284 h 1073889"/>
              <a:gd name="connsiteX25" fmla="*/ 1913861 w 1942422"/>
              <a:gd name="connsiteY25" fmla="*/ 287079 h 1073889"/>
              <a:gd name="connsiteX26" fmla="*/ 1924493 w 1942422"/>
              <a:gd name="connsiteY26" fmla="*/ 584791 h 1073889"/>
              <a:gd name="connsiteX27" fmla="*/ 1903228 w 1942422"/>
              <a:gd name="connsiteY27" fmla="*/ 680484 h 1073889"/>
              <a:gd name="connsiteX28" fmla="*/ 1881963 w 1942422"/>
              <a:gd name="connsiteY28" fmla="*/ 744279 h 1073889"/>
              <a:gd name="connsiteX29" fmla="*/ 1860698 w 1942422"/>
              <a:gd name="connsiteY29" fmla="*/ 765545 h 1073889"/>
              <a:gd name="connsiteX30" fmla="*/ 1839433 w 1942422"/>
              <a:gd name="connsiteY30" fmla="*/ 797442 h 1073889"/>
              <a:gd name="connsiteX31" fmla="*/ 1775638 w 1942422"/>
              <a:gd name="connsiteY31" fmla="*/ 839972 h 1073889"/>
              <a:gd name="connsiteX32" fmla="*/ 1711842 w 1942422"/>
              <a:gd name="connsiteY32" fmla="*/ 882503 h 1073889"/>
              <a:gd name="connsiteX33" fmla="*/ 1679945 w 1942422"/>
              <a:gd name="connsiteY33" fmla="*/ 893135 h 1073889"/>
              <a:gd name="connsiteX34" fmla="*/ 1616149 w 1942422"/>
              <a:gd name="connsiteY34" fmla="*/ 935666 h 1073889"/>
              <a:gd name="connsiteX35" fmla="*/ 1488558 w 1942422"/>
              <a:gd name="connsiteY35" fmla="*/ 978196 h 1073889"/>
              <a:gd name="connsiteX36" fmla="*/ 1456661 w 1942422"/>
              <a:gd name="connsiteY36" fmla="*/ 988828 h 1073889"/>
              <a:gd name="connsiteX37" fmla="*/ 1424763 w 1942422"/>
              <a:gd name="connsiteY37" fmla="*/ 999461 h 1073889"/>
              <a:gd name="connsiteX38" fmla="*/ 1275907 w 1942422"/>
              <a:gd name="connsiteY38" fmla="*/ 1031359 h 1073889"/>
              <a:gd name="connsiteX39" fmla="*/ 1201479 w 1942422"/>
              <a:gd name="connsiteY39" fmla="*/ 1041991 h 1073889"/>
              <a:gd name="connsiteX40" fmla="*/ 914400 w 1942422"/>
              <a:gd name="connsiteY40" fmla="*/ 1063256 h 1073889"/>
              <a:gd name="connsiteX41" fmla="*/ 637954 w 1942422"/>
              <a:gd name="connsiteY41" fmla="*/ 1073889 h 1073889"/>
              <a:gd name="connsiteX42" fmla="*/ 233917 w 1942422"/>
              <a:gd name="connsiteY42" fmla="*/ 1063256 h 1073889"/>
              <a:gd name="connsiteX43" fmla="*/ 159489 w 1942422"/>
              <a:gd name="connsiteY43" fmla="*/ 1041991 h 1073889"/>
              <a:gd name="connsiteX44" fmla="*/ 148856 w 1942422"/>
              <a:gd name="connsiteY44" fmla="*/ 1020726 h 1073889"/>
              <a:gd name="connsiteX0" fmla="*/ 148856 w 1942422"/>
              <a:gd name="connsiteY0" fmla="*/ 1020726 h 1073889"/>
              <a:gd name="connsiteX1" fmla="*/ 95693 w 1942422"/>
              <a:gd name="connsiteY1" fmla="*/ 946298 h 1073889"/>
              <a:gd name="connsiteX2" fmla="*/ 74428 w 1942422"/>
              <a:gd name="connsiteY2" fmla="*/ 882503 h 1073889"/>
              <a:gd name="connsiteX3" fmla="*/ 63796 w 1942422"/>
              <a:gd name="connsiteY3" fmla="*/ 850605 h 1073889"/>
              <a:gd name="connsiteX4" fmla="*/ 42531 w 1942422"/>
              <a:gd name="connsiteY4" fmla="*/ 818707 h 1073889"/>
              <a:gd name="connsiteX5" fmla="*/ 31898 w 1942422"/>
              <a:gd name="connsiteY5" fmla="*/ 786810 h 1073889"/>
              <a:gd name="connsiteX6" fmla="*/ 10633 w 1942422"/>
              <a:gd name="connsiteY6" fmla="*/ 691117 h 1073889"/>
              <a:gd name="connsiteX7" fmla="*/ 0 w 1942422"/>
              <a:gd name="connsiteY7" fmla="*/ 574159 h 1073889"/>
              <a:gd name="connsiteX8" fmla="*/ 10633 w 1942422"/>
              <a:gd name="connsiteY8" fmla="*/ 531628 h 1073889"/>
              <a:gd name="connsiteX9" fmla="*/ 21265 w 1942422"/>
              <a:gd name="connsiteY9" fmla="*/ 372140 h 1073889"/>
              <a:gd name="connsiteX10" fmla="*/ 31898 w 1942422"/>
              <a:gd name="connsiteY10" fmla="*/ 318977 h 1073889"/>
              <a:gd name="connsiteX11" fmla="*/ 63796 w 1942422"/>
              <a:gd name="connsiteY11" fmla="*/ 212652 h 1073889"/>
              <a:gd name="connsiteX12" fmla="*/ 95693 w 1942422"/>
              <a:gd name="connsiteY12" fmla="*/ 148856 h 1073889"/>
              <a:gd name="connsiteX13" fmla="*/ 159489 w 1942422"/>
              <a:gd name="connsiteY13" fmla="*/ 106326 h 1073889"/>
              <a:gd name="connsiteX14" fmla="*/ 191386 w 1942422"/>
              <a:gd name="connsiteY14" fmla="*/ 85061 h 1073889"/>
              <a:gd name="connsiteX15" fmla="*/ 223284 w 1942422"/>
              <a:gd name="connsiteY15" fmla="*/ 74428 h 1073889"/>
              <a:gd name="connsiteX16" fmla="*/ 255182 w 1942422"/>
              <a:gd name="connsiteY16" fmla="*/ 53163 h 1073889"/>
              <a:gd name="connsiteX17" fmla="*/ 329610 w 1942422"/>
              <a:gd name="connsiteY17" fmla="*/ 31898 h 1073889"/>
              <a:gd name="connsiteX18" fmla="*/ 520996 w 1942422"/>
              <a:gd name="connsiteY18" fmla="*/ 10633 h 1073889"/>
              <a:gd name="connsiteX19" fmla="*/ 914400 w 1942422"/>
              <a:gd name="connsiteY19" fmla="*/ 0 h 1073889"/>
              <a:gd name="connsiteX20" fmla="*/ 1743740 w 1942422"/>
              <a:gd name="connsiteY20" fmla="*/ 106326 h 1073889"/>
              <a:gd name="connsiteX21" fmla="*/ 1807535 w 1942422"/>
              <a:gd name="connsiteY21" fmla="*/ 138224 h 1073889"/>
              <a:gd name="connsiteX22" fmla="*/ 1850065 w 1942422"/>
              <a:gd name="connsiteY22" fmla="*/ 202019 h 1073889"/>
              <a:gd name="connsiteX23" fmla="*/ 1871331 w 1942422"/>
              <a:gd name="connsiteY23" fmla="*/ 223284 h 1073889"/>
              <a:gd name="connsiteX24" fmla="*/ 1913861 w 1942422"/>
              <a:gd name="connsiteY24" fmla="*/ 287079 h 1073889"/>
              <a:gd name="connsiteX25" fmla="*/ 1924493 w 1942422"/>
              <a:gd name="connsiteY25" fmla="*/ 584791 h 1073889"/>
              <a:gd name="connsiteX26" fmla="*/ 1903228 w 1942422"/>
              <a:gd name="connsiteY26" fmla="*/ 680484 h 1073889"/>
              <a:gd name="connsiteX27" fmla="*/ 1881963 w 1942422"/>
              <a:gd name="connsiteY27" fmla="*/ 744279 h 1073889"/>
              <a:gd name="connsiteX28" fmla="*/ 1860698 w 1942422"/>
              <a:gd name="connsiteY28" fmla="*/ 765545 h 1073889"/>
              <a:gd name="connsiteX29" fmla="*/ 1839433 w 1942422"/>
              <a:gd name="connsiteY29" fmla="*/ 797442 h 1073889"/>
              <a:gd name="connsiteX30" fmla="*/ 1775638 w 1942422"/>
              <a:gd name="connsiteY30" fmla="*/ 839972 h 1073889"/>
              <a:gd name="connsiteX31" fmla="*/ 1711842 w 1942422"/>
              <a:gd name="connsiteY31" fmla="*/ 882503 h 1073889"/>
              <a:gd name="connsiteX32" fmla="*/ 1679945 w 1942422"/>
              <a:gd name="connsiteY32" fmla="*/ 893135 h 1073889"/>
              <a:gd name="connsiteX33" fmla="*/ 1616149 w 1942422"/>
              <a:gd name="connsiteY33" fmla="*/ 935666 h 1073889"/>
              <a:gd name="connsiteX34" fmla="*/ 1488558 w 1942422"/>
              <a:gd name="connsiteY34" fmla="*/ 978196 h 1073889"/>
              <a:gd name="connsiteX35" fmla="*/ 1456661 w 1942422"/>
              <a:gd name="connsiteY35" fmla="*/ 988828 h 1073889"/>
              <a:gd name="connsiteX36" fmla="*/ 1424763 w 1942422"/>
              <a:gd name="connsiteY36" fmla="*/ 999461 h 1073889"/>
              <a:gd name="connsiteX37" fmla="*/ 1275907 w 1942422"/>
              <a:gd name="connsiteY37" fmla="*/ 1031359 h 1073889"/>
              <a:gd name="connsiteX38" fmla="*/ 1201479 w 1942422"/>
              <a:gd name="connsiteY38" fmla="*/ 1041991 h 1073889"/>
              <a:gd name="connsiteX39" fmla="*/ 914400 w 1942422"/>
              <a:gd name="connsiteY39" fmla="*/ 1063256 h 1073889"/>
              <a:gd name="connsiteX40" fmla="*/ 637954 w 1942422"/>
              <a:gd name="connsiteY40" fmla="*/ 1073889 h 1073889"/>
              <a:gd name="connsiteX41" fmla="*/ 233917 w 1942422"/>
              <a:gd name="connsiteY41" fmla="*/ 1063256 h 1073889"/>
              <a:gd name="connsiteX42" fmla="*/ 159489 w 1942422"/>
              <a:gd name="connsiteY42" fmla="*/ 1041991 h 1073889"/>
              <a:gd name="connsiteX43" fmla="*/ 148856 w 1942422"/>
              <a:gd name="connsiteY43" fmla="*/ 1020726 h 1073889"/>
              <a:gd name="connsiteX0" fmla="*/ 148856 w 1942422"/>
              <a:gd name="connsiteY0" fmla="*/ 1020726 h 1073889"/>
              <a:gd name="connsiteX1" fmla="*/ 95693 w 1942422"/>
              <a:gd name="connsiteY1" fmla="*/ 946298 h 1073889"/>
              <a:gd name="connsiteX2" fmla="*/ 74428 w 1942422"/>
              <a:gd name="connsiteY2" fmla="*/ 882503 h 1073889"/>
              <a:gd name="connsiteX3" fmla="*/ 63796 w 1942422"/>
              <a:gd name="connsiteY3" fmla="*/ 850605 h 1073889"/>
              <a:gd name="connsiteX4" fmla="*/ 42531 w 1942422"/>
              <a:gd name="connsiteY4" fmla="*/ 818707 h 1073889"/>
              <a:gd name="connsiteX5" fmla="*/ 31898 w 1942422"/>
              <a:gd name="connsiteY5" fmla="*/ 786810 h 1073889"/>
              <a:gd name="connsiteX6" fmla="*/ 10633 w 1942422"/>
              <a:gd name="connsiteY6" fmla="*/ 691117 h 1073889"/>
              <a:gd name="connsiteX7" fmla="*/ 0 w 1942422"/>
              <a:gd name="connsiteY7" fmla="*/ 574159 h 1073889"/>
              <a:gd name="connsiteX8" fmla="*/ 10633 w 1942422"/>
              <a:gd name="connsiteY8" fmla="*/ 531628 h 1073889"/>
              <a:gd name="connsiteX9" fmla="*/ 21265 w 1942422"/>
              <a:gd name="connsiteY9" fmla="*/ 372140 h 1073889"/>
              <a:gd name="connsiteX10" fmla="*/ 31898 w 1942422"/>
              <a:gd name="connsiteY10" fmla="*/ 318977 h 1073889"/>
              <a:gd name="connsiteX11" fmla="*/ 63796 w 1942422"/>
              <a:gd name="connsiteY11" fmla="*/ 212652 h 1073889"/>
              <a:gd name="connsiteX12" fmla="*/ 95693 w 1942422"/>
              <a:gd name="connsiteY12" fmla="*/ 148856 h 1073889"/>
              <a:gd name="connsiteX13" fmla="*/ 159489 w 1942422"/>
              <a:gd name="connsiteY13" fmla="*/ 106326 h 1073889"/>
              <a:gd name="connsiteX14" fmla="*/ 191386 w 1942422"/>
              <a:gd name="connsiteY14" fmla="*/ 85061 h 1073889"/>
              <a:gd name="connsiteX15" fmla="*/ 223284 w 1942422"/>
              <a:gd name="connsiteY15" fmla="*/ 74428 h 1073889"/>
              <a:gd name="connsiteX16" fmla="*/ 255182 w 1942422"/>
              <a:gd name="connsiteY16" fmla="*/ 53163 h 1073889"/>
              <a:gd name="connsiteX17" fmla="*/ 329610 w 1942422"/>
              <a:gd name="connsiteY17" fmla="*/ 31898 h 1073889"/>
              <a:gd name="connsiteX18" fmla="*/ 520996 w 1942422"/>
              <a:gd name="connsiteY18" fmla="*/ 10633 h 1073889"/>
              <a:gd name="connsiteX19" fmla="*/ 914400 w 1942422"/>
              <a:gd name="connsiteY19" fmla="*/ 0 h 1073889"/>
              <a:gd name="connsiteX20" fmla="*/ 1743740 w 1942422"/>
              <a:gd name="connsiteY20" fmla="*/ 106326 h 1073889"/>
              <a:gd name="connsiteX21" fmla="*/ 1850065 w 1942422"/>
              <a:gd name="connsiteY21" fmla="*/ 202019 h 1073889"/>
              <a:gd name="connsiteX22" fmla="*/ 1871331 w 1942422"/>
              <a:gd name="connsiteY22" fmla="*/ 223284 h 1073889"/>
              <a:gd name="connsiteX23" fmla="*/ 1913861 w 1942422"/>
              <a:gd name="connsiteY23" fmla="*/ 287079 h 1073889"/>
              <a:gd name="connsiteX24" fmla="*/ 1924493 w 1942422"/>
              <a:gd name="connsiteY24" fmla="*/ 584791 h 1073889"/>
              <a:gd name="connsiteX25" fmla="*/ 1903228 w 1942422"/>
              <a:gd name="connsiteY25" fmla="*/ 680484 h 1073889"/>
              <a:gd name="connsiteX26" fmla="*/ 1881963 w 1942422"/>
              <a:gd name="connsiteY26" fmla="*/ 744279 h 1073889"/>
              <a:gd name="connsiteX27" fmla="*/ 1860698 w 1942422"/>
              <a:gd name="connsiteY27" fmla="*/ 765545 h 1073889"/>
              <a:gd name="connsiteX28" fmla="*/ 1839433 w 1942422"/>
              <a:gd name="connsiteY28" fmla="*/ 797442 h 1073889"/>
              <a:gd name="connsiteX29" fmla="*/ 1775638 w 1942422"/>
              <a:gd name="connsiteY29" fmla="*/ 839972 h 1073889"/>
              <a:gd name="connsiteX30" fmla="*/ 1711842 w 1942422"/>
              <a:gd name="connsiteY30" fmla="*/ 882503 h 1073889"/>
              <a:gd name="connsiteX31" fmla="*/ 1679945 w 1942422"/>
              <a:gd name="connsiteY31" fmla="*/ 893135 h 1073889"/>
              <a:gd name="connsiteX32" fmla="*/ 1616149 w 1942422"/>
              <a:gd name="connsiteY32" fmla="*/ 935666 h 1073889"/>
              <a:gd name="connsiteX33" fmla="*/ 1488558 w 1942422"/>
              <a:gd name="connsiteY33" fmla="*/ 978196 h 1073889"/>
              <a:gd name="connsiteX34" fmla="*/ 1456661 w 1942422"/>
              <a:gd name="connsiteY34" fmla="*/ 988828 h 1073889"/>
              <a:gd name="connsiteX35" fmla="*/ 1424763 w 1942422"/>
              <a:gd name="connsiteY35" fmla="*/ 999461 h 1073889"/>
              <a:gd name="connsiteX36" fmla="*/ 1275907 w 1942422"/>
              <a:gd name="connsiteY36" fmla="*/ 1031359 h 1073889"/>
              <a:gd name="connsiteX37" fmla="*/ 1201479 w 1942422"/>
              <a:gd name="connsiteY37" fmla="*/ 1041991 h 1073889"/>
              <a:gd name="connsiteX38" fmla="*/ 914400 w 1942422"/>
              <a:gd name="connsiteY38" fmla="*/ 1063256 h 1073889"/>
              <a:gd name="connsiteX39" fmla="*/ 637954 w 1942422"/>
              <a:gd name="connsiteY39" fmla="*/ 1073889 h 1073889"/>
              <a:gd name="connsiteX40" fmla="*/ 233917 w 1942422"/>
              <a:gd name="connsiteY40" fmla="*/ 1063256 h 1073889"/>
              <a:gd name="connsiteX41" fmla="*/ 159489 w 1942422"/>
              <a:gd name="connsiteY41" fmla="*/ 1041991 h 1073889"/>
              <a:gd name="connsiteX42" fmla="*/ 148856 w 1942422"/>
              <a:gd name="connsiteY42" fmla="*/ 1020726 h 1073889"/>
              <a:gd name="connsiteX0" fmla="*/ 148856 w 1932350"/>
              <a:gd name="connsiteY0" fmla="*/ 1020726 h 1073889"/>
              <a:gd name="connsiteX1" fmla="*/ 95693 w 1932350"/>
              <a:gd name="connsiteY1" fmla="*/ 946298 h 1073889"/>
              <a:gd name="connsiteX2" fmla="*/ 74428 w 1932350"/>
              <a:gd name="connsiteY2" fmla="*/ 882503 h 1073889"/>
              <a:gd name="connsiteX3" fmla="*/ 63796 w 1932350"/>
              <a:gd name="connsiteY3" fmla="*/ 850605 h 1073889"/>
              <a:gd name="connsiteX4" fmla="*/ 42531 w 1932350"/>
              <a:gd name="connsiteY4" fmla="*/ 818707 h 1073889"/>
              <a:gd name="connsiteX5" fmla="*/ 31898 w 1932350"/>
              <a:gd name="connsiteY5" fmla="*/ 786810 h 1073889"/>
              <a:gd name="connsiteX6" fmla="*/ 10633 w 1932350"/>
              <a:gd name="connsiteY6" fmla="*/ 691117 h 1073889"/>
              <a:gd name="connsiteX7" fmla="*/ 0 w 1932350"/>
              <a:gd name="connsiteY7" fmla="*/ 574159 h 1073889"/>
              <a:gd name="connsiteX8" fmla="*/ 10633 w 1932350"/>
              <a:gd name="connsiteY8" fmla="*/ 531628 h 1073889"/>
              <a:gd name="connsiteX9" fmla="*/ 21265 w 1932350"/>
              <a:gd name="connsiteY9" fmla="*/ 372140 h 1073889"/>
              <a:gd name="connsiteX10" fmla="*/ 31898 w 1932350"/>
              <a:gd name="connsiteY10" fmla="*/ 318977 h 1073889"/>
              <a:gd name="connsiteX11" fmla="*/ 63796 w 1932350"/>
              <a:gd name="connsiteY11" fmla="*/ 212652 h 1073889"/>
              <a:gd name="connsiteX12" fmla="*/ 95693 w 1932350"/>
              <a:gd name="connsiteY12" fmla="*/ 148856 h 1073889"/>
              <a:gd name="connsiteX13" fmla="*/ 159489 w 1932350"/>
              <a:gd name="connsiteY13" fmla="*/ 106326 h 1073889"/>
              <a:gd name="connsiteX14" fmla="*/ 191386 w 1932350"/>
              <a:gd name="connsiteY14" fmla="*/ 85061 h 1073889"/>
              <a:gd name="connsiteX15" fmla="*/ 223284 w 1932350"/>
              <a:gd name="connsiteY15" fmla="*/ 74428 h 1073889"/>
              <a:gd name="connsiteX16" fmla="*/ 255182 w 1932350"/>
              <a:gd name="connsiteY16" fmla="*/ 53163 h 1073889"/>
              <a:gd name="connsiteX17" fmla="*/ 329610 w 1932350"/>
              <a:gd name="connsiteY17" fmla="*/ 31898 h 1073889"/>
              <a:gd name="connsiteX18" fmla="*/ 520996 w 1932350"/>
              <a:gd name="connsiteY18" fmla="*/ 10633 h 1073889"/>
              <a:gd name="connsiteX19" fmla="*/ 914400 w 1932350"/>
              <a:gd name="connsiteY19" fmla="*/ 0 h 1073889"/>
              <a:gd name="connsiteX20" fmla="*/ 1743740 w 1932350"/>
              <a:gd name="connsiteY20" fmla="*/ 106326 h 1073889"/>
              <a:gd name="connsiteX21" fmla="*/ 1850065 w 1932350"/>
              <a:gd name="connsiteY21" fmla="*/ 202019 h 1073889"/>
              <a:gd name="connsiteX22" fmla="*/ 1913861 w 1932350"/>
              <a:gd name="connsiteY22" fmla="*/ 287079 h 1073889"/>
              <a:gd name="connsiteX23" fmla="*/ 1924493 w 1932350"/>
              <a:gd name="connsiteY23" fmla="*/ 584791 h 1073889"/>
              <a:gd name="connsiteX24" fmla="*/ 1903228 w 1932350"/>
              <a:gd name="connsiteY24" fmla="*/ 680484 h 1073889"/>
              <a:gd name="connsiteX25" fmla="*/ 1881963 w 1932350"/>
              <a:gd name="connsiteY25" fmla="*/ 744279 h 1073889"/>
              <a:gd name="connsiteX26" fmla="*/ 1860698 w 1932350"/>
              <a:gd name="connsiteY26" fmla="*/ 765545 h 1073889"/>
              <a:gd name="connsiteX27" fmla="*/ 1839433 w 1932350"/>
              <a:gd name="connsiteY27" fmla="*/ 797442 h 1073889"/>
              <a:gd name="connsiteX28" fmla="*/ 1775638 w 1932350"/>
              <a:gd name="connsiteY28" fmla="*/ 839972 h 1073889"/>
              <a:gd name="connsiteX29" fmla="*/ 1711842 w 1932350"/>
              <a:gd name="connsiteY29" fmla="*/ 882503 h 1073889"/>
              <a:gd name="connsiteX30" fmla="*/ 1679945 w 1932350"/>
              <a:gd name="connsiteY30" fmla="*/ 893135 h 1073889"/>
              <a:gd name="connsiteX31" fmla="*/ 1616149 w 1932350"/>
              <a:gd name="connsiteY31" fmla="*/ 935666 h 1073889"/>
              <a:gd name="connsiteX32" fmla="*/ 1488558 w 1932350"/>
              <a:gd name="connsiteY32" fmla="*/ 978196 h 1073889"/>
              <a:gd name="connsiteX33" fmla="*/ 1456661 w 1932350"/>
              <a:gd name="connsiteY33" fmla="*/ 988828 h 1073889"/>
              <a:gd name="connsiteX34" fmla="*/ 1424763 w 1932350"/>
              <a:gd name="connsiteY34" fmla="*/ 999461 h 1073889"/>
              <a:gd name="connsiteX35" fmla="*/ 1275907 w 1932350"/>
              <a:gd name="connsiteY35" fmla="*/ 1031359 h 1073889"/>
              <a:gd name="connsiteX36" fmla="*/ 1201479 w 1932350"/>
              <a:gd name="connsiteY36" fmla="*/ 1041991 h 1073889"/>
              <a:gd name="connsiteX37" fmla="*/ 914400 w 1932350"/>
              <a:gd name="connsiteY37" fmla="*/ 1063256 h 1073889"/>
              <a:gd name="connsiteX38" fmla="*/ 637954 w 1932350"/>
              <a:gd name="connsiteY38" fmla="*/ 1073889 h 1073889"/>
              <a:gd name="connsiteX39" fmla="*/ 233917 w 1932350"/>
              <a:gd name="connsiteY39" fmla="*/ 1063256 h 1073889"/>
              <a:gd name="connsiteX40" fmla="*/ 159489 w 1932350"/>
              <a:gd name="connsiteY40" fmla="*/ 1041991 h 1073889"/>
              <a:gd name="connsiteX41" fmla="*/ 148856 w 1932350"/>
              <a:gd name="connsiteY41" fmla="*/ 1020726 h 1073889"/>
              <a:gd name="connsiteX0" fmla="*/ 148856 w 1926363"/>
              <a:gd name="connsiteY0" fmla="*/ 1020726 h 1073889"/>
              <a:gd name="connsiteX1" fmla="*/ 95693 w 1926363"/>
              <a:gd name="connsiteY1" fmla="*/ 946298 h 1073889"/>
              <a:gd name="connsiteX2" fmla="*/ 74428 w 1926363"/>
              <a:gd name="connsiteY2" fmla="*/ 882503 h 1073889"/>
              <a:gd name="connsiteX3" fmla="*/ 63796 w 1926363"/>
              <a:gd name="connsiteY3" fmla="*/ 850605 h 1073889"/>
              <a:gd name="connsiteX4" fmla="*/ 42531 w 1926363"/>
              <a:gd name="connsiteY4" fmla="*/ 818707 h 1073889"/>
              <a:gd name="connsiteX5" fmla="*/ 31898 w 1926363"/>
              <a:gd name="connsiteY5" fmla="*/ 786810 h 1073889"/>
              <a:gd name="connsiteX6" fmla="*/ 10633 w 1926363"/>
              <a:gd name="connsiteY6" fmla="*/ 691117 h 1073889"/>
              <a:gd name="connsiteX7" fmla="*/ 0 w 1926363"/>
              <a:gd name="connsiteY7" fmla="*/ 574159 h 1073889"/>
              <a:gd name="connsiteX8" fmla="*/ 10633 w 1926363"/>
              <a:gd name="connsiteY8" fmla="*/ 531628 h 1073889"/>
              <a:gd name="connsiteX9" fmla="*/ 21265 w 1926363"/>
              <a:gd name="connsiteY9" fmla="*/ 372140 h 1073889"/>
              <a:gd name="connsiteX10" fmla="*/ 31898 w 1926363"/>
              <a:gd name="connsiteY10" fmla="*/ 318977 h 1073889"/>
              <a:gd name="connsiteX11" fmla="*/ 63796 w 1926363"/>
              <a:gd name="connsiteY11" fmla="*/ 212652 h 1073889"/>
              <a:gd name="connsiteX12" fmla="*/ 95693 w 1926363"/>
              <a:gd name="connsiteY12" fmla="*/ 148856 h 1073889"/>
              <a:gd name="connsiteX13" fmla="*/ 159489 w 1926363"/>
              <a:gd name="connsiteY13" fmla="*/ 106326 h 1073889"/>
              <a:gd name="connsiteX14" fmla="*/ 191386 w 1926363"/>
              <a:gd name="connsiteY14" fmla="*/ 85061 h 1073889"/>
              <a:gd name="connsiteX15" fmla="*/ 223284 w 1926363"/>
              <a:gd name="connsiteY15" fmla="*/ 74428 h 1073889"/>
              <a:gd name="connsiteX16" fmla="*/ 255182 w 1926363"/>
              <a:gd name="connsiteY16" fmla="*/ 53163 h 1073889"/>
              <a:gd name="connsiteX17" fmla="*/ 329610 w 1926363"/>
              <a:gd name="connsiteY17" fmla="*/ 31898 h 1073889"/>
              <a:gd name="connsiteX18" fmla="*/ 520996 w 1926363"/>
              <a:gd name="connsiteY18" fmla="*/ 10633 h 1073889"/>
              <a:gd name="connsiteX19" fmla="*/ 914400 w 1926363"/>
              <a:gd name="connsiteY19" fmla="*/ 0 h 1073889"/>
              <a:gd name="connsiteX20" fmla="*/ 1743740 w 1926363"/>
              <a:gd name="connsiteY20" fmla="*/ 106326 h 1073889"/>
              <a:gd name="connsiteX21" fmla="*/ 1850065 w 1926363"/>
              <a:gd name="connsiteY21" fmla="*/ 202019 h 1073889"/>
              <a:gd name="connsiteX22" fmla="*/ 1924493 w 1926363"/>
              <a:gd name="connsiteY22" fmla="*/ 584791 h 1073889"/>
              <a:gd name="connsiteX23" fmla="*/ 1903228 w 1926363"/>
              <a:gd name="connsiteY23" fmla="*/ 680484 h 1073889"/>
              <a:gd name="connsiteX24" fmla="*/ 1881963 w 1926363"/>
              <a:gd name="connsiteY24" fmla="*/ 744279 h 1073889"/>
              <a:gd name="connsiteX25" fmla="*/ 1860698 w 1926363"/>
              <a:gd name="connsiteY25" fmla="*/ 765545 h 1073889"/>
              <a:gd name="connsiteX26" fmla="*/ 1839433 w 1926363"/>
              <a:gd name="connsiteY26" fmla="*/ 797442 h 1073889"/>
              <a:gd name="connsiteX27" fmla="*/ 1775638 w 1926363"/>
              <a:gd name="connsiteY27" fmla="*/ 839972 h 1073889"/>
              <a:gd name="connsiteX28" fmla="*/ 1711842 w 1926363"/>
              <a:gd name="connsiteY28" fmla="*/ 882503 h 1073889"/>
              <a:gd name="connsiteX29" fmla="*/ 1679945 w 1926363"/>
              <a:gd name="connsiteY29" fmla="*/ 893135 h 1073889"/>
              <a:gd name="connsiteX30" fmla="*/ 1616149 w 1926363"/>
              <a:gd name="connsiteY30" fmla="*/ 935666 h 1073889"/>
              <a:gd name="connsiteX31" fmla="*/ 1488558 w 1926363"/>
              <a:gd name="connsiteY31" fmla="*/ 978196 h 1073889"/>
              <a:gd name="connsiteX32" fmla="*/ 1456661 w 1926363"/>
              <a:gd name="connsiteY32" fmla="*/ 988828 h 1073889"/>
              <a:gd name="connsiteX33" fmla="*/ 1424763 w 1926363"/>
              <a:gd name="connsiteY33" fmla="*/ 999461 h 1073889"/>
              <a:gd name="connsiteX34" fmla="*/ 1275907 w 1926363"/>
              <a:gd name="connsiteY34" fmla="*/ 1031359 h 1073889"/>
              <a:gd name="connsiteX35" fmla="*/ 1201479 w 1926363"/>
              <a:gd name="connsiteY35" fmla="*/ 1041991 h 1073889"/>
              <a:gd name="connsiteX36" fmla="*/ 914400 w 1926363"/>
              <a:gd name="connsiteY36" fmla="*/ 1063256 h 1073889"/>
              <a:gd name="connsiteX37" fmla="*/ 637954 w 1926363"/>
              <a:gd name="connsiteY37" fmla="*/ 1073889 h 1073889"/>
              <a:gd name="connsiteX38" fmla="*/ 233917 w 1926363"/>
              <a:gd name="connsiteY38" fmla="*/ 1063256 h 1073889"/>
              <a:gd name="connsiteX39" fmla="*/ 159489 w 1926363"/>
              <a:gd name="connsiteY39" fmla="*/ 1041991 h 1073889"/>
              <a:gd name="connsiteX40" fmla="*/ 148856 w 1926363"/>
              <a:gd name="connsiteY40" fmla="*/ 1020726 h 1073889"/>
              <a:gd name="connsiteX0" fmla="*/ 148856 w 1904603"/>
              <a:gd name="connsiteY0" fmla="*/ 1020726 h 1073889"/>
              <a:gd name="connsiteX1" fmla="*/ 95693 w 1904603"/>
              <a:gd name="connsiteY1" fmla="*/ 946298 h 1073889"/>
              <a:gd name="connsiteX2" fmla="*/ 74428 w 1904603"/>
              <a:gd name="connsiteY2" fmla="*/ 882503 h 1073889"/>
              <a:gd name="connsiteX3" fmla="*/ 63796 w 1904603"/>
              <a:gd name="connsiteY3" fmla="*/ 850605 h 1073889"/>
              <a:gd name="connsiteX4" fmla="*/ 42531 w 1904603"/>
              <a:gd name="connsiteY4" fmla="*/ 818707 h 1073889"/>
              <a:gd name="connsiteX5" fmla="*/ 31898 w 1904603"/>
              <a:gd name="connsiteY5" fmla="*/ 786810 h 1073889"/>
              <a:gd name="connsiteX6" fmla="*/ 10633 w 1904603"/>
              <a:gd name="connsiteY6" fmla="*/ 691117 h 1073889"/>
              <a:gd name="connsiteX7" fmla="*/ 0 w 1904603"/>
              <a:gd name="connsiteY7" fmla="*/ 574159 h 1073889"/>
              <a:gd name="connsiteX8" fmla="*/ 10633 w 1904603"/>
              <a:gd name="connsiteY8" fmla="*/ 531628 h 1073889"/>
              <a:gd name="connsiteX9" fmla="*/ 21265 w 1904603"/>
              <a:gd name="connsiteY9" fmla="*/ 372140 h 1073889"/>
              <a:gd name="connsiteX10" fmla="*/ 31898 w 1904603"/>
              <a:gd name="connsiteY10" fmla="*/ 318977 h 1073889"/>
              <a:gd name="connsiteX11" fmla="*/ 63796 w 1904603"/>
              <a:gd name="connsiteY11" fmla="*/ 212652 h 1073889"/>
              <a:gd name="connsiteX12" fmla="*/ 95693 w 1904603"/>
              <a:gd name="connsiteY12" fmla="*/ 148856 h 1073889"/>
              <a:gd name="connsiteX13" fmla="*/ 159489 w 1904603"/>
              <a:gd name="connsiteY13" fmla="*/ 106326 h 1073889"/>
              <a:gd name="connsiteX14" fmla="*/ 191386 w 1904603"/>
              <a:gd name="connsiteY14" fmla="*/ 85061 h 1073889"/>
              <a:gd name="connsiteX15" fmla="*/ 223284 w 1904603"/>
              <a:gd name="connsiteY15" fmla="*/ 74428 h 1073889"/>
              <a:gd name="connsiteX16" fmla="*/ 255182 w 1904603"/>
              <a:gd name="connsiteY16" fmla="*/ 53163 h 1073889"/>
              <a:gd name="connsiteX17" fmla="*/ 329610 w 1904603"/>
              <a:gd name="connsiteY17" fmla="*/ 31898 h 1073889"/>
              <a:gd name="connsiteX18" fmla="*/ 520996 w 1904603"/>
              <a:gd name="connsiteY18" fmla="*/ 10633 h 1073889"/>
              <a:gd name="connsiteX19" fmla="*/ 914400 w 1904603"/>
              <a:gd name="connsiteY19" fmla="*/ 0 h 1073889"/>
              <a:gd name="connsiteX20" fmla="*/ 1743740 w 1904603"/>
              <a:gd name="connsiteY20" fmla="*/ 106326 h 1073889"/>
              <a:gd name="connsiteX21" fmla="*/ 1850065 w 1904603"/>
              <a:gd name="connsiteY21" fmla="*/ 202019 h 1073889"/>
              <a:gd name="connsiteX22" fmla="*/ 1903228 w 1904603"/>
              <a:gd name="connsiteY22" fmla="*/ 680484 h 1073889"/>
              <a:gd name="connsiteX23" fmla="*/ 1881963 w 1904603"/>
              <a:gd name="connsiteY23" fmla="*/ 744279 h 1073889"/>
              <a:gd name="connsiteX24" fmla="*/ 1860698 w 1904603"/>
              <a:gd name="connsiteY24" fmla="*/ 765545 h 1073889"/>
              <a:gd name="connsiteX25" fmla="*/ 1839433 w 1904603"/>
              <a:gd name="connsiteY25" fmla="*/ 797442 h 1073889"/>
              <a:gd name="connsiteX26" fmla="*/ 1775638 w 1904603"/>
              <a:gd name="connsiteY26" fmla="*/ 839972 h 1073889"/>
              <a:gd name="connsiteX27" fmla="*/ 1711842 w 1904603"/>
              <a:gd name="connsiteY27" fmla="*/ 882503 h 1073889"/>
              <a:gd name="connsiteX28" fmla="*/ 1679945 w 1904603"/>
              <a:gd name="connsiteY28" fmla="*/ 893135 h 1073889"/>
              <a:gd name="connsiteX29" fmla="*/ 1616149 w 1904603"/>
              <a:gd name="connsiteY29" fmla="*/ 935666 h 1073889"/>
              <a:gd name="connsiteX30" fmla="*/ 1488558 w 1904603"/>
              <a:gd name="connsiteY30" fmla="*/ 978196 h 1073889"/>
              <a:gd name="connsiteX31" fmla="*/ 1456661 w 1904603"/>
              <a:gd name="connsiteY31" fmla="*/ 988828 h 1073889"/>
              <a:gd name="connsiteX32" fmla="*/ 1424763 w 1904603"/>
              <a:gd name="connsiteY32" fmla="*/ 999461 h 1073889"/>
              <a:gd name="connsiteX33" fmla="*/ 1275907 w 1904603"/>
              <a:gd name="connsiteY33" fmla="*/ 1031359 h 1073889"/>
              <a:gd name="connsiteX34" fmla="*/ 1201479 w 1904603"/>
              <a:gd name="connsiteY34" fmla="*/ 1041991 h 1073889"/>
              <a:gd name="connsiteX35" fmla="*/ 914400 w 1904603"/>
              <a:gd name="connsiteY35" fmla="*/ 1063256 h 1073889"/>
              <a:gd name="connsiteX36" fmla="*/ 637954 w 1904603"/>
              <a:gd name="connsiteY36" fmla="*/ 1073889 h 1073889"/>
              <a:gd name="connsiteX37" fmla="*/ 233917 w 1904603"/>
              <a:gd name="connsiteY37" fmla="*/ 1063256 h 1073889"/>
              <a:gd name="connsiteX38" fmla="*/ 159489 w 1904603"/>
              <a:gd name="connsiteY38" fmla="*/ 1041991 h 1073889"/>
              <a:gd name="connsiteX39" fmla="*/ 148856 w 1904603"/>
              <a:gd name="connsiteY39" fmla="*/ 1020726 h 1073889"/>
              <a:gd name="connsiteX0" fmla="*/ 148856 w 1904603"/>
              <a:gd name="connsiteY0" fmla="*/ 1020726 h 1073889"/>
              <a:gd name="connsiteX1" fmla="*/ 95693 w 1904603"/>
              <a:gd name="connsiteY1" fmla="*/ 946298 h 1073889"/>
              <a:gd name="connsiteX2" fmla="*/ 74428 w 1904603"/>
              <a:gd name="connsiteY2" fmla="*/ 882503 h 1073889"/>
              <a:gd name="connsiteX3" fmla="*/ 63796 w 1904603"/>
              <a:gd name="connsiteY3" fmla="*/ 850605 h 1073889"/>
              <a:gd name="connsiteX4" fmla="*/ 42531 w 1904603"/>
              <a:gd name="connsiteY4" fmla="*/ 818707 h 1073889"/>
              <a:gd name="connsiteX5" fmla="*/ 31898 w 1904603"/>
              <a:gd name="connsiteY5" fmla="*/ 786810 h 1073889"/>
              <a:gd name="connsiteX6" fmla="*/ 10633 w 1904603"/>
              <a:gd name="connsiteY6" fmla="*/ 691117 h 1073889"/>
              <a:gd name="connsiteX7" fmla="*/ 0 w 1904603"/>
              <a:gd name="connsiteY7" fmla="*/ 574159 h 1073889"/>
              <a:gd name="connsiteX8" fmla="*/ 10633 w 1904603"/>
              <a:gd name="connsiteY8" fmla="*/ 531628 h 1073889"/>
              <a:gd name="connsiteX9" fmla="*/ 21265 w 1904603"/>
              <a:gd name="connsiteY9" fmla="*/ 372140 h 1073889"/>
              <a:gd name="connsiteX10" fmla="*/ 31898 w 1904603"/>
              <a:gd name="connsiteY10" fmla="*/ 318977 h 1073889"/>
              <a:gd name="connsiteX11" fmla="*/ 63796 w 1904603"/>
              <a:gd name="connsiteY11" fmla="*/ 212652 h 1073889"/>
              <a:gd name="connsiteX12" fmla="*/ 95693 w 1904603"/>
              <a:gd name="connsiteY12" fmla="*/ 148856 h 1073889"/>
              <a:gd name="connsiteX13" fmla="*/ 159489 w 1904603"/>
              <a:gd name="connsiteY13" fmla="*/ 106326 h 1073889"/>
              <a:gd name="connsiteX14" fmla="*/ 191386 w 1904603"/>
              <a:gd name="connsiteY14" fmla="*/ 85061 h 1073889"/>
              <a:gd name="connsiteX15" fmla="*/ 223284 w 1904603"/>
              <a:gd name="connsiteY15" fmla="*/ 74428 h 1073889"/>
              <a:gd name="connsiteX16" fmla="*/ 255182 w 1904603"/>
              <a:gd name="connsiteY16" fmla="*/ 53163 h 1073889"/>
              <a:gd name="connsiteX17" fmla="*/ 329610 w 1904603"/>
              <a:gd name="connsiteY17" fmla="*/ 31898 h 1073889"/>
              <a:gd name="connsiteX18" fmla="*/ 520996 w 1904603"/>
              <a:gd name="connsiteY18" fmla="*/ 10633 h 1073889"/>
              <a:gd name="connsiteX19" fmla="*/ 914400 w 1904603"/>
              <a:gd name="connsiteY19" fmla="*/ 0 h 1073889"/>
              <a:gd name="connsiteX20" fmla="*/ 1743740 w 1904603"/>
              <a:gd name="connsiteY20" fmla="*/ 106326 h 1073889"/>
              <a:gd name="connsiteX21" fmla="*/ 1850065 w 1904603"/>
              <a:gd name="connsiteY21" fmla="*/ 202019 h 1073889"/>
              <a:gd name="connsiteX22" fmla="*/ 1903228 w 1904603"/>
              <a:gd name="connsiteY22" fmla="*/ 680484 h 1073889"/>
              <a:gd name="connsiteX23" fmla="*/ 1881963 w 1904603"/>
              <a:gd name="connsiteY23" fmla="*/ 744279 h 1073889"/>
              <a:gd name="connsiteX24" fmla="*/ 1860698 w 1904603"/>
              <a:gd name="connsiteY24" fmla="*/ 765545 h 1073889"/>
              <a:gd name="connsiteX25" fmla="*/ 1775638 w 1904603"/>
              <a:gd name="connsiteY25" fmla="*/ 839972 h 1073889"/>
              <a:gd name="connsiteX26" fmla="*/ 1711842 w 1904603"/>
              <a:gd name="connsiteY26" fmla="*/ 882503 h 1073889"/>
              <a:gd name="connsiteX27" fmla="*/ 1679945 w 1904603"/>
              <a:gd name="connsiteY27" fmla="*/ 893135 h 1073889"/>
              <a:gd name="connsiteX28" fmla="*/ 1616149 w 1904603"/>
              <a:gd name="connsiteY28" fmla="*/ 935666 h 1073889"/>
              <a:gd name="connsiteX29" fmla="*/ 1488558 w 1904603"/>
              <a:gd name="connsiteY29" fmla="*/ 978196 h 1073889"/>
              <a:gd name="connsiteX30" fmla="*/ 1456661 w 1904603"/>
              <a:gd name="connsiteY30" fmla="*/ 988828 h 1073889"/>
              <a:gd name="connsiteX31" fmla="*/ 1424763 w 1904603"/>
              <a:gd name="connsiteY31" fmla="*/ 999461 h 1073889"/>
              <a:gd name="connsiteX32" fmla="*/ 1275907 w 1904603"/>
              <a:gd name="connsiteY32" fmla="*/ 1031359 h 1073889"/>
              <a:gd name="connsiteX33" fmla="*/ 1201479 w 1904603"/>
              <a:gd name="connsiteY33" fmla="*/ 1041991 h 1073889"/>
              <a:gd name="connsiteX34" fmla="*/ 914400 w 1904603"/>
              <a:gd name="connsiteY34" fmla="*/ 1063256 h 1073889"/>
              <a:gd name="connsiteX35" fmla="*/ 637954 w 1904603"/>
              <a:gd name="connsiteY35" fmla="*/ 1073889 h 1073889"/>
              <a:gd name="connsiteX36" fmla="*/ 233917 w 1904603"/>
              <a:gd name="connsiteY36" fmla="*/ 1063256 h 1073889"/>
              <a:gd name="connsiteX37" fmla="*/ 159489 w 1904603"/>
              <a:gd name="connsiteY37" fmla="*/ 1041991 h 1073889"/>
              <a:gd name="connsiteX38" fmla="*/ 148856 w 1904603"/>
              <a:gd name="connsiteY38" fmla="*/ 1020726 h 1073889"/>
              <a:gd name="connsiteX0" fmla="*/ 148856 w 1904603"/>
              <a:gd name="connsiteY0" fmla="*/ 1020726 h 1073889"/>
              <a:gd name="connsiteX1" fmla="*/ 95693 w 1904603"/>
              <a:gd name="connsiteY1" fmla="*/ 946298 h 1073889"/>
              <a:gd name="connsiteX2" fmla="*/ 74428 w 1904603"/>
              <a:gd name="connsiteY2" fmla="*/ 882503 h 1073889"/>
              <a:gd name="connsiteX3" fmla="*/ 63796 w 1904603"/>
              <a:gd name="connsiteY3" fmla="*/ 850605 h 1073889"/>
              <a:gd name="connsiteX4" fmla="*/ 42531 w 1904603"/>
              <a:gd name="connsiteY4" fmla="*/ 818707 h 1073889"/>
              <a:gd name="connsiteX5" fmla="*/ 31898 w 1904603"/>
              <a:gd name="connsiteY5" fmla="*/ 786810 h 1073889"/>
              <a:gd name="connsiteX6" fmla="*/ 10633 w 1904603"/>
              <a:gd name="connsiteY6" fmla="*/ 691117 h 1073889"/>
              <a:gd name="connsiteX7" fmla="*/ 0 w 1904603"/>
              <a:gd name="connsiteY7" fmla="*/ 574159 h 1073889"/>
              <a:gd name="connsiteX8" fmla="*/ 10633 w 1904603"/>
              <a:gd name="connsiteY8" fmla="*/ 531628 h 1073889"/>
              <a:gd name="connsiteX9" fmla="*/ 21265 w 1904603"/>
              <a:gd name="connsiteY9" fmla="*/ 372140 h 1073889"/>
              <a:gd name="connsiteX10" fmla="*/ 31898 w 1904603"/>
              <a:gd name="connsiteY10" fmla="*/ 318977 h 1073889"/>
              <a:gd name="connsiteX11" fmla="*/ 63796 w 1904603"/>
              <a:gd name="connsiteY11" fmla="*/ 212652 h 1073889"/>
              <a:gd name="connsiteX12" fmla="*/ 95693 w 1904603"/>
              <a:gd name="connsiteY12" fmla="*/ 148856 h 1073889"/>
              <a:gd name="connsiteX13" fmla="*/ 159489 w 1904603"/>
              <a:gd name="connsiteY13" fmla="*/ 106326 h 1073889"/>
              <a:gd name="connsiteX14" fmla="*/ 191386 w 1904603"/>
              <a:gd name="connsiteY14" fmla="*/ 85061 h 1073889"/>
              <a:gd name="connsiteX15" fmla="*/ 223284 w 1904603"/>
              <a:gd name="connsiteY15" fmla="*/ 74428 h 1073889"/>
              <a:gd name="connsiteX16" fmla="*/ 255182 w 1904603"/>
              <a:gd name="connsiteY16" fmla="*/ 53163 h 1073889"/>
              <a:gd name="connsiteX17" fmla="*/ 329610 w 1904603"/>
              <a:gd name="connsiteY17" fmla="*/ 31898 h 1073889"/>
              <a:gd name="connsiteX18" fmla="*/ 520996 w 1904603"/>
              <a:gd name="connsiteY18" fmla="*/ 10633 h 1073889"/>
              <a:gd name="connsiteX19" fmla="*/ 914400 w 1904603"/>
              <a:gd name="connsiteY19" fmla="*/ 0 h 1073889"/>
              <a:gd name="connsiteX20" fmla="*/ 1743740 w 1904603"/>
              <a:gd name="connsiteY20" fmla="*/ 106326 h 1073889"/>
              <a:gd name="connsiteX21" fmla="*/ 1850065 w 1904603"/>
              <a:gd name="connsiteY21" fmla="*/ 202019 h 1073889"/>
              <a:gd name="connsiteX22" fmla="*/ 1903228 w 1904603"/>
              <a:gd name="connsiteY22" fmla="*/ 680484 h 1073889"/>
              <a:gd name="connsiteX23" fmla="*/ 1881963 w 1904603"/>
              <a:gd name="connsiteY23" fmla="*/ 744279 h 1073889"/>
              <a:gd name="connsiteX24" fmla="*/ 1860698 w 1904603"/>
              <a:gd name="connsiteY24" fmla="*/ 765545 h 1073889"/>
              <a:gd name="connsiteX25" fmla="*/ 1711842 w 1904603"/>
              <a:gd name="connsiteY25" fmla="*/ 882503 h 1073889"/>
              <a:gd name="connsiteX26" fmla="*/ 1679945 w 1904603"/>
              <a:gd name="connsiteY26" fmla="*/ 893135 h 1073889"/>
              <a:gd name="connsiteX27" fmla="*/ 1616149 w 1904603"/>
              <a:gd name="connsiteY27" fmla="*/ 935666 h 1073889"/>
              <a:gd name="connsiteX28" fmla="*/ 1488558 w 1904603"/>
              <a:gd name="connsiteY28" fmla="*/ 978196 h 1073889"/>
              <a:gd name="connsiteX29" fmla="*/ 1456661 w 1904603"/>
              <a:gd name="connsiteY29" fmla="*/ 988828 h 1073889"/>
              <a:gd name="connsiteX30" fmla="*/ 1424763 w 1904603"/>
              <a:gd name="connsiteY30" fmla="*/ 999461 h 1073889"/>
              <a:gd name="connsiteX31" fmla="*/ 1275907 w 1904603"/>
              <a:gd name="connsiteY31" fmla="*/ 1031359 h 1073889"/>
              <a:gd name="connsiteX32" fmla="*/ 1201479 w 1904603"/>
              <a:gd name="connsiteY32" fmla="*/ 1041991 h 1073889"/>
              <a:gd name="connsiteX33" fmla="*/ 914400 w 1904603"/>
              <a:gd name="connsiteY33" fmla="*/ 1063256 h 1073889"/>
              <a:gd name="connsiteX34" fmla="*/ 637954 w 1904603"/>
              <a:gd name="connsiteY34" fmla="*/ 1073889 h 1073889"/>
              <a:gd name="connsiteX35" fmla="*/ 233917 w 1904603"/>
              <a:gd name="connsiteY35" fmla="*/ 1063256 h 1073889"/>
              <a:gd name="connsiteX36" fmla="*/ 159489 w 1904603"/>
              <a:gd name="connsiteY36" fmla="*/ 1041991 h 1073889"/>
              <a:gd name="connsiteX37" fmla="*/ 148856 w 1904603"/>
              <a:gd name="connsiteY37" fmla="*/ 1020726 h 1073889"/>
              <a:gd name="connsiteX0" fmla="*/ 148856 w 1904603"/>
              <a:gd name="connsiteY0" fmla="*/ 1020726 h 1073889"/>
              <a:gd name="connsiteX1" fmla="*/ 95693 w 1904603"/>
              <a:gd name="connsiteY1" fmla="*/ 946298 h 1073889"/>
              <a:gd name="connsiteX2" fmla="*/ 74428 w 1904603"/>
              <a:gd name="connsiteY2" fmla="*/ 882503 h 1073889"/>
              <a:gd name="connsiteX3" fmla="*/ 63796 w 1904603"/>
              <a:gd name="connsiteY3" fmla="*/ 850605 h 1073889"/>
              <a:gd name="connsiteX4" fmla="*/ 42531 w 1904603"/>
              <a:gd name="connsiteY4" fmla="*/ 818707 h 1073889"/>
              <a:gd name="connsiteX5" fmla="*/ 31898 w 1904603"/>
              <a:gd name="connsiteY5" fmla="*/ 786810 h 1073889"/>
              <a:gd name="connsiteX6" fmla="*/ 10633 w 1904603"/>
              <a:gd name="connsiteY6" fmla="*/ 691117 h 1073889"/>
              <a:gd name="connsiteX7" fmla="*/ 0 w 1904603"/>
              <a:gd name="connsiteY7" fmla="*/ 574159 h 1073889"/>
              <a:gd name="connsiteX8" fmla="*/ 10633 w 1904603"/>
              <a:gd name="connsiteY8" fmla="*/ 531628 h 1073889"/>
              <a:gd name="connsiteX9" fmla="*/ 21265 w 1904603"/>
              <a:gd name="connsiteY9" fmla="*/ 372140 h 1073889"/>
              <a:gd name="connsiteX10" fmla="*/ 31898 w 1904603"/>
              <a:gd name="connsiteY10" fmla="*/ 318977 h 1073889"/>
              <a:gd name="connsiteX11" fmla="*/ 63796 w 1904603"/>
              <a:gd name="connsiteY11" fmla="*/ 212652 h 1073889"/>
              <a:gd name="connsiteX12" fmla="*/ 95693 w 1904603"/>
              <a:gd name="connsiteY12" fmla="*/ 148856 h 1073889"/>
              <a:gd name="connsiteX13" fmla="*/ 159489 w 1904603"/>
              <a:gd name="connsiteY13" fmla="*/ 106326 h 1073889"/>
              <a:gd name="connsiteX14" fmla="*/ 191386 w 1904603"/>
              <a:gd name="connsiteY14" fmla="*/ 85061 h 1073889"/>
              <a:gd name="connsiteX15" fmla="*/ 223284 w 1904603"/>
              <a:gd name="connsiteY15" fmla="*/ 74428 h 1073889"/>
              <a:gd name="connsiteX16" fmla="*/ 255182 w 1904603"/>
              <a:gd name="connsiteY16" fmla="*/ 53163 h 1073889"/>
              <a:gd name="connsiteX17" fmla="*/ 329610 w 1904603"/>
              <a:gd name="connsiteY17" fmla="*/ 31898 h 1073889"/>
              <a:gd name="connsiteX18" fmla="*/ 520996 w 1904603"/>
              <a:gd name="connsiteY18" fmla="*/ 10633 h 1073889"/>
              <a:gd name="connsiteX19" fmla="*/ 914400 w 1904603"/>
              <a:gd name="connsiteY19" fmla="*/ 0 h 1073889"/>
              <a:gd name="connsiteX20" fmla="*/ 1743740 w 1904603"/>
              <a:gd name="connsiteY20" fmla="*/ 106326 h 1073889"/>
              <a:gd name="connsiteX21" fmla="*/ 1850065 w 1904603"/>
              <a:gd name="connsiteY21" fmla="*/ 202019 h 1073889"/>
              <a:gd name="connsiteX22" fmla="*/ 1903228 w 1904603"/>
              <a:gd name="connsiteY22" fmla="*/ 680484 h 1073889"/>
              <a:gd name="connsiteX23" fmla="*/ 1881963 w 1904603"/>
              <a:gd name="connsiteY23" fmla="*/ 744279 h 1073889"/>
              <a:gd name="connsiteX24" fmla="*/ 1860698 w 1904603"/>
              <a:gd name="connsiteY24" fmla="*/ 765545 h 1073889"/>
              <a:gd name="connsiteX25" fmla="*/ 1679945 w 1904603"/>
              <a:gd name="connsiteY25" fmla="*/ 893135 h 1073889"/>
              <a:gd name="connsiteX26" fmla="*/ 1616149 w 1904603"/>
              <a:gd name="connsiteY26" fmla="*/ 935666 h 1073889"/>
              <a:gd name="connsiteX27" fmla="*/ 1488558 w 1904603"/>
              <a:gd name="connsiteY27" fmla="*/ 978196 h 1073889"/>
              <a:gd name="connsiteX28" fmla="*/ 1456661 w 1904603"/>
              <a:gd name="connsiteY28" fmla="*/ 988828 h 1073889"/>
              <a:gd name="connsiteX29" fmla="*/ 1424763 w 1904603"/>
              <a:gd name="connsiteY29" fmla="*/ 999461 h 1073889"/>
              <a:gd name="connsiteX30" fmla="*/ 1275907 w 1904603"/>
              <a:gd name="connsiteY30" fmla="*/ 1031359 h 1073889"/>
              <a:gd name="connsiteX31" fmla="*/ 1201479 w 1904603"/>
              <a:gd name="connsiteY31" fmla="*/ 1041991 h 1073889"/>
              <a:gd name="connsiteX32" fmla="*/ 914400 w 1904603"/>
              <a:gd name="connsiteY32" fmla="*/ 1063256 h 1073889"/>
              <a:gd name="connsiteX33" fmla="*/ 637954 w 1904603"/>
              <a:gd name="connsiteY33" fmla="*/ 1073889 h 1073889"/>
              <a:gd name="connsiteX34" fmla="*/ 233917 w 1904603"/>
              <a:gd name="connsiteY34" fmla="*/ 1063256 h 1073889"/>
              <a:gd name="connsiteX35" fmla="*/ 159489 w 1904603"/>
              <a:gd name="connsiteY35" fmla="*/ 1041991 h 1073889"/>
              <a:gd name="connsiteX36" fmla="*/ 148856 w 1904603"/>
              <a:gd name="connsiteY36" fmla="*/ 1020726 h 1073889"/>
              <a:gd name="connsiteX0" fmla="*/ 148856 w 1908808"/>
              <a:gd name="connsiteY0" fmla="*/ 1020726 h 1073889"/>
              <a:gd name="connsiteX1" fmla="*/ 95693 w 1908808"/>
              <a:gd name="connsiteY1" fmla="*/ 946298 h 1073889"/>
              <a:gd name="connsiteX2" fmla="*/ 74428 w 1908808"/>
              <a:gd name="connsiteY2" fmla="*/ 882503 h 1073889"/>
              <a:gd name="connsiteX3" fmla="*/ 63796 w 1908808"/>
              <a:gd name="connsiteY3" fmla="*/ 850605 h 1073889"/>
              <a:gd name="connsiteX4" fmla="*/ 42531 w 1908808"/>
              <a:gd name="connsiteY4" fmla="*/ 818707 h 1073889"/>
              <a:gd name="connsiteX5" fmla="*/ 31898 w 1908808"/>
              <a:gd name="connsiteY5" fmla="*/ 786810 h 1073889"/>
              <a:gd name="connsiteX6" fmla="*/ 10633 w 1908808"/>
              <a:gd name="connsiteY6" fmla="*/ 691117 h 1073889"/>
              <a:gd name="connsiteX7" fmla="*/ 0 w 1908808"/>
              <a:gd name="connsiteY7" fmla="*/ 574159 h 1073889"/>
              <a:gd name="connsiteX8" fmla="*/ 10633 w 1908808"/>
              <a:gd name="connsiteY8" fmla="*/ 531628 h 1073889"/>
              <a:gd name="connsiteX9" fmla="*/ 21265 w 1908808"/>
              <a:gd name="connsiteY9" fmla="*/ 372140 h 1073889"/>
              <a:gd name="connsiteX10" fmla="*/ 31898 w 1908808"/>
              <a:gd name="connsiteY10" fmla="*/ 318977 h 1073889"/>
              <a:gd name="connsiteX11" fmla="*/ 63796 w 1908808"/>
              <a:gd name="connsiteY11" fmla="*/ 212652 h 1073889"/>
              <a:gd name="connsiteX12" fmla="*/ 95693 w 1908808"/>
              <a:gd name="connsiteY12" fmla="*/ 148856 h 1073889"/>
              <a:gd name="connsiteX13" fmla="*/ 159489 w 1908808"/>
              <a:gd name="connsiteY13" fmla="*/ 106326 h 1073889"/>
              <a:gd name="connsiteX14" fmla="*/ 191386 w 1908808"/>
              <a:gd name="connsiteY14" fmla="*/ 85061 h 1073889"/>
              <a:gd name="connsiteX15" fmla="*/ 223284 w 1908808"/>
              <a:gd name="connsiteY15" fmla="*/ 74428 h 1073889"/>
              <a:gd name="connsiteX16" fmla="*/ 255182 w 1908808"/>
              <a:gd name="connsiteY16" fmla="*/ 53163 h 1073889"/>
              <a:gd name="connsiteX17" fmla="*/ 329610 w 1908808"/>
              <a:gd name="connsiteY17" fmla="*/ 31898 h 1073889"/>
              <a:gd name="connsiteX18" fmla="*/ 520996 w 1908808"/>
              <a:gd name="connsiteY18" fmla="*/ 10633 h 1073889"/>
              <a:gd name="connsiteX19" fmla="*/ 914400 w 1908808"/>
              <a:gd name="connsiteY19" fmla="*/ 0 h 1073889"/>
              <a:gd name="connsiteX20" fmla="*/ 1743740 w 1908808"/>
              <a:gd name="connsiteY20" fmla="*/ 106326 h 1073889"/>
              <a:gd name="connsiteX21" fmla="*/ 1850065 w 1908808"/>
              <a:gd name="connsiteY21" fmla="*/ 202019 h 1073889"/>
              <a:gd name="connsiteX22" fmla="*/ 1903228 w 1908808"/>
              <a:gd name="connsiteY22" fmla="*/ 680484 h 1073889"/>
              <a:gd name="connsiteX23" fmla="*/ 1881963 w 1908808"/>
              <a:gd name="connsiteY23" fmla="*/ 744279 h 1073889"/>
              <a:gd name="connsiteX24" fmla="*/ 1679945 w 1908808"/>
              <a:gd name="connsiteY24" fmla="*/ 893135 h 1073889"/>
              <a:gd name="connsiteX25" fmla="*/ 1616149 w 1908808"/>
              <a:gd name="connsiteY25" fmla="*/ 935666 h 1073889"/>
              <a:gd name="connsiteX26" fmla="*/ 1488558 w 1908808"/>
              <a:gd name="connsiteY26" fmla="*/ 978196 h 1073889"/>
              <a:gd name="connsiteX27" fmla="*/ 1456661 w 1908808"/>
              <a:gd name="connsiteY27" fmla="*/ 988828 h 1073889"/>
              <a:gd name="connsiteX28" fmla="*/ 1424763 w 1908808"/>
              <a:gd name="connsiteY28" fmla="*/ 999461 h 1073889"/>
              <a:gd name="connsiteX29" fmla="*/ 1275907 w 1908808"/>
              <a:gd name="connsiteY29" fmla="*/ 1031359 h 1073889"/>
              <a:gd name="connsiteX30" fmla="*/ 1201479 w 1908808"/>
              <a:gd name="connsiteY30" fmla="*/ 1041991 h 1073889"/>
              <a:gd name="connsiteX31" fmla="*/ 914400 w 1908808"/>
              <a:gd name="connsiteY31" fmla="*/ 1063256 h 1073889"/>
              <a:gd name="connsiteX32" fmla="*/ 637954 w 1908808"/>
              <a:gd name="connsiteY32" fmla="*/ 1073889 h 1073889"/>
              <a:gd name="connsiteX33" fmla="*/ 233917 w 1908808"/>
              <a:gd name="connsiteY33" fmla="*/ 1063256 h 1073889"/>
              <a:gd name="connsiteX34" fmla="*/ 159489 w 1908808"/>
              <a:gd name="connsiteY34" fmla="*/ 1041991 h 1073889"/>
              <a:gd name="connsiteX35" fmla="*/ 148856 w 1908808"/>
              <a:gd name="connsiteY35" fmla="*/ 1020726 h 1073889"/>
              <a:gd name="connsiteX0" fmla="*/ 148856 w 1892184"/>
              <a:gd name="connsiteY0" fmla="*/ 1020726 h 1073889"/>
              <a:gd name="connsiteX1" fmla="*/ 95693 w 1892184"/>
              <a:gd name="connsiteY1" fmla="*/ 946298 h 1073889"/>
              <a:gd name="connsiteX2" fmla="*/ 74428 w 1892184"/>
              <a:gd name="connsiteY2" fmla="*/ 882503 h 1073889"/>
              <a:gd name="connsiteX3" fmla="*/ 63796 w 1892184"/>
              <a:gd name="connsiteY3" fmla="*/ 850605 h 1073889"/>
              <a:gd name="connsiteX4" fmla="*/ 42531 w 1892184"/>
              <a:gd name="connsiteY4" fmla="*/ 818707 h 1073889"/>
              <a:gd name="connsiteX5" fmla="*/ 31898 w 1892184"/>
              <a:gd name="connsiteY5" fmla="*/ 786810 h 1073889"/>
              <a:gd name="connsiteX6" fmla="*/ 10633 w 1892184"/>
              <a:gd name="connsiteY6" fmla="*/ 691117 h 1073889"/>
              <a:gd name="connsiteX7" fmla="*/ 0 w 1892184"/>
              <a:gd name="connsiteY7" fmla="*/ 574159 h 1073889"/>
              <a:gd name="connsiteX8" fmla="*/ 10633 w 1892184"/>
              <a:gd name="connsiteY8" fmla="*/ 531628 h 1073889"/>
              <a:gd name="connsiteX9" fmla="*/ 21265 w 1892184"/>
              <a:gd name="connsiteY9" fmla="*/ 372140 h 1073889"/>
              <a:gd name="connsiteX10" fmla="*/ 31898 w 1892184"/>
              <a:gd name="connsiteY10" fmla="*/ 318977 h 1073889"/>
              <a:gd name="connsiteX11" fmla="*/ 63796 w 1892184"/>
              <a:gd name="connsiteY11" fmla="*/ 212652 h 1073889"/>
              <a:gd name="connsiteX12" fmla="*/ 95693 w 1892184"/>
              <a:gd name="connsiteY12" fmla="*/ 148856 h 1073889"/>
              <a:gd name="connsiteX13" fmla="*/ 159489 w 1892184"/>
              <a:gd name="connsiteY13" fmla="*/ 106326 h 1073889"/>
              <a:gd name="connsiteX14" fmla="*/ 191386 w 1892184"/>
              <a:gd name="connsiteY14" fmla="*/ 85061 h 1073889"/>
              <a:gd name="connsiteX15" fmla="*/ 223284 w 1892184"/>
              <a:gd name="connsiteY15" fmla="*/ 74428 h 1073889"/>
              <a:gd name="connsiteX16" fmla="*/ 255182 w 1892184"/>
              <a:gd name="connsiteY16" fmla="*/ 53163 h 1073889"/>
              <a:gd name="connsiteX17" fmla="*/ 329610 w 1892184"/>
              <a:gd name="connsiteY17" fmla="*/ 31898 h 1073889"/>
              <a:gd name="connsiteX18" fmla="*/ 520996 w 1892184"/>
              <a:gd name="connsiteY18" fmla="*/ 10633 h 1073889"/>
              <a:gd name="connsiteX19" fmla="*/ 914400 w 1892184"/>
              <a:gd name="connsiteY19" fmla="*/ 0 h 1073889"/>
              <a:gd name="connsiteX20" fmla="*/ 1743740 w 1892184"/>
              <a:gd name="connsiteY20" fmla="*/ 106326 h 1073889"/>
              <a:gd name="connsiteX21" fmla="*/ 1850065 w 1892184"/>
              <a:gd name="connsiteY21" fmla="*/ 202019 h 1073889"/>
              <a:gd name="connsiteX22" fmla="*/ 1881963 w 1892184"/>
              <a:gd name="connsiteY22" fmla="*/ 744279 h 1073889"/>
              <a:gd name="connsiteX23" fmla="*/ 1679945 w 1892184"/>
              <a:gd name="connsiteY23" fmla="*/ 893135 h 1073889"/>
              <a:gd name="connsiteX24" fmla="*/ 1616149 w 1892184"/>
              <a:gd name="connsiteY24" fmla="*/ 935666 h 1073889"/>
              <a:gd name="connsiteX25" fmla="*/ 1488558 w 1892184"/>
              <a:gd name="connsiteY25" fmla="*/ 978196 h 1073889"/>
              <a:gd name="connsiteX26" fmla="*/ 1456661 w 1892184"/>
              <a:gd name="connsiteY26" fmla="*/ 988828 h 1073889"/>
              <a:gd name="connsiteX27" fmla="*/ 1424763 w 1892184"/>
              <a:gd name="connsiteY27" fmla="*/ 999461 h 1073889"/>
              <a:gd name="connsiteX28" fmla="*/ 1275907 w 1892184"/>
              <a:gd name="connsiteY28" fmla="*/ 1031359 h 1073889"/>
              <a:gd name="connsiteX29" fmla="*/ 1201479 w 1892184"/>
              <a:gd name="connsiteY29" fmla="*/ 1041991 h 1073889"/>
              <a:gd name="connsiteX30" fmla="*/ 914400 w 1892184"/>
              <a:gd name="connsiteY30" fmla="*/ 1063256 h 1073889"/>
              <a:gd name="connsiteX31" fmla="*/ 637954 w 1892184"/>
              <a:gd name="connsiteY31" fmla="*/ 1073889 h 1073889"/>
              <a:gd name="connsiteX32" fmla="*/ 233917 w 1892184"/>
              <a:gd name="connsiteY32" fmla="*/ 1063256 h 1073889"/>
              <a:gd name="connsiteX33" fmla="*/ 159489 w 1892184"/>
              <a:gd name="connsiteY33" fmla="*/ 1041991 h 1073889"/>
              <a:gd name="connsiteX34" fmla="*/ 148856 w 1892184"/>
              <a:gd name="connsiteY34" fmla="*/ 1020726 h 1073889"/>
              <a:gd name="connsiteX0" fmla="*/ 148856 w 1896749"/>
              <a:gd name="connsiteY0" fmla="*/ 1020726 h 1073889"/>
              <a:gd name="connsiteX1" fmla="*/ 95693 w 1896749"/>
              <a:gd name="connsiteY1" fmla="*/ 946298 h 1073889"/>
              <a:gd name="connsiteX2" fmla="*/ 74428 w 1896749"/>
              <a:gd name="connsiteY2" fmla="*/ 882503 h 1073889"/>
              <a:gd name="connsiteX3" fmla="*/ 63796 w 1896749"/>
              <a:gd name="connsiteY3" fmla="*/ 850605 h 1073889"/>
              <a:gd name="connsiteX4" fmla="*/ 42531 w 1896749"/>
              <a:gd name="connsiteY4" fmla="*/ 818707 h 1073889"/>
              <a:gd name="connsiteX5" fmla="*/ 31898 w 1896749"/>
              <a:gd name="connsiteY5" fmla="*/ 786810 h 1073889"/>
              <a:gd name="connsiteX6" fmla="*/ 10633 w 1896749"/>
              <a:gd name="connsiteY6" fmla="*/ 691117 h 1073889"/>
              <a:gd name="connsiteX7" fmla="*/ 0 w 1896749"/>
              <a:gd name="connsiteY7" fmla="*/ 574159 h 1073889"/>
              <a:gd name="connsiteX8" fmla="*/ 10633 w 1896749"/>
              <a:gd name="connsiteY8" fmla="*/ 531628 h 1073889"/>
              <a:gd name="connsiteX9" fmla="*/ 21265 w 1896749"/>
              <a:gd name="connsiteY9" fmla="*/ 372140 h 1073889"/>
              <a:gd name="connsiteX10" fmla="*/ 31898 w 1896749"/>
              <a:gd name="connsiteY10" fmla="*/ 318977 h 1073889"/>
              <a:gd name="connsiteX11" fmla="*/ 63796 w 1896749"/>
              <a:gd name="connsiteY11" fmla="*/ 212652 h 1073889"/>
              <a:gd name="connsiteX12" fmla="*/ 95693 w 1896749"/>
              <a:gd name="connsiteY12" fmla="*/ 148856 h 1073889"/>
              <a:gd name="connsiteX13" fmla="*/ 159489 w 1896749"/>
              <a:gd name="connsiteY13" fmla="*/ 106326 h 1073889"/>
              <a:gd name="connsiteX14" fmla="*/ 191386 w 1896749"/>
              <a:gd name="connsiteY14" fmla="*/ 85061 h 1073889"/>
              <a:gd name="connsiteX15" fmla="*/ 223284 w 1896749"/>
              <a:gd name="connsiteY15" fmla="*/ 74428 h 1073889"/>
              <a:gd name="connsiteX16" fmla="*/ 255182 w 1896749"/>
              <a:gd name="connsiteY16" fmla="*/ 53163 h 1073889"/>
              <a:gd name="connsiteX17" fmla="*/ 329610 w 1896749"/>
              <a:gd name="connsiteY17" fmla="*/ 31898 h 1073889"/>
              <a:gd name="connsiteX18" fmla="*/ 520996 w 1896749"/>
              <a:gd name="connsiteY18" fmla="*/ 10633 h 1073889"/>
              <a:gd name="connsiteX19" fmla="*/ 914400 w 1896749"/>
              <a:gd name="connsiteY19" fmla="*/ 0 h 1073889"/>
              <a:gd name="connsiteX20" fmla="*/ 1743740 w 1896749"/>
              <a:gd name="connsiteY20" fmla="*/ 106326 h 1073889"/>
              <a:gd name="connsiteX21" fmla="*/ 1850065 w 1896749"/>
              <a:gd name="connsiteY21" fmla="*/ 202019 h 1073889"/>
              <a:gd name="connsiteX22" fmla="*/ 1881963 w 1896749"/>
              <a:gd name="connsiteY22" fmla="*/ 744279 h 1073889"/>
              <a:gd name="connsiteX23" fmla="*/ 1616149 w 1896749"/>
              <a:gd name="connsiteY23" fmla="*/ 935666 h 1073889"/>
              <a:gd name="connsiteX24" fmla="*/ 1488558 w 1896749"/>
              <a:gd name="connsiteY24" fmla="*/ 978196 h 1073889"/>
              <a:gd name="connsiteX25" fmla="*/ 1456661 w 1896749"/>
              <a:gd name="connsiteY25" fmla="*/ 988828 h 1073889"/>
              <a:gd name="connsiteX26" fmla="*/ 1424763 w 1896749"/>
              <a:gd name="connsiteY26" fmla="*/ 999461 h 1073889"/>
              <a:gd name="connsiteX27" fmla="*/ 1275907 w 1896749"/>
              <a:gd name="connsiteY27" fmla="*/ 1031359 h 1073889"/>
              <a:gd name="connsiteX28" fmla="*/ 1201479 w 1896749"/>
              <a:gd name="connsiteY28" fmla="*/ 1041991 h 1073889"/>
              <a:gd name="connsiteX29" fmla="*/ 914400 w 1896749"/>
              <a:gd name="connsiteY29" fmla="*/ 1063256 h 1073889"/>
              <a:gd name="connsiteX30" fmla="*/ 637954 w 1896749"/>
              <a:gd name="connsiteY30" fmla="*/ 1073889 h 1073889"/>
              <a:gd name="connsiteX31" fmla="*/ 233917 w 1896749"/>
              <a:gd name="connsiteY31" fmla="*/ 1063256 h 1073889"/>
              <a:gd name="connsiteX32" fmla="*/ 159489 w 1896749"/>
              <a:gd name="connsiteY32" fmla="*/ 1041991 h 1073889"/>
              <a:gd name="connsiteX33" fmla="*/ 148856 w 1896749"/>
              <a:gd name="connsiteY33" fmla="*/ 1020726 h 1073889"/>
              <a:gd name="connsiteX0" fmla="*/ 148856 w 1906021"/>
              <a:gd name="connsiteY0" fmla="*/ 1020726 h 1073889"/>
              <a:gd name="connsiteX1" fmla="*/ 95693 w 1906021"/>
              <a:gd name="connsiteY1" fmla="*/ 946298 h 1073889"/>
              <a:gd name="connsiteX2" fmla="*/ 74428 w 1906021"/>
              <a:gd name="connsiteY2" fmla="*/ 882503 h 1073889"/>
              <a:gd name="connsiteX3" fmla="*/ 63796 w 1906021"/>
              <a:gd name="connsiteY3" fmla="*/ 850605 h 1073889"/>
              <a:gd name="connsiteX4" fmla="*/ 42531 w 1906021"/>
              <a:gd name="connsiteY4" fmla="*/ 818707 h 1073889"/>
              <a:gd name="connsiteX5" fmla="*/ 31898 w 1906021"/>
              <a:gd name="connsiteY5" fmla="*/ 786810 h 1073889"/>
              <a:gd name="connsiteX6" fmla="*/ 10633 w 1906021"/>
              <a:gd name="connsiteY6" fmla="*/ 691117 h 1073889"/>
              <a:gd name="connsiteX7" fmla="*/ 0 w 1906021"/>
              <a:gd name="connsiteY7" fmla="*/ 574159 h 1073889"/>
              <a:gd name="connsiteX8" fmla="*/ 10633 w 1906021"/>
              <a:gd name="connsiteY8" fmla="*/ 531628 h 1073889"/>
              <a:gd name="connsiteX9" fmla="*/ 21265 w 1906021"/>
              <a:gd name="connsiteY9" fmla="*/ 372140 h 1073889"/>
              <a:gd name="connsiteX10" fmla="*/ 31898 w 1906021"/>
              <a:gd name="connsiteY10" fmla="*/ 318977 h 1073889"/>
              <a:gd name="connsiteX11" fmla="*/ 63796 w 1906021"/>
              <a:gd name="connsiteY11" fmla="*/ 212652 h 1073889"/>
              <a:gd name="connsiteX12" fmla="*/ 95693 w 1906021"/>
              <a:gd name="connsiteY12" fmla="*/ 148856 h 1073889"/>
              <a:gd name="connsiteX13" fmla="*/ 159489 w 1906021"/>
              <a:gd name="connsiteY13" fmla="*/ 106326 h 1073889"/>
              <a:gd name="connsiteX14" fmla="*/ 191386 w 1906021"/>
              <a:gd name="connsiteY14" fmla="*/ 85061 h 1073889"/>
              <a:gd name="connsiteX15" fmla="*/ 223284 w 1906021"/>
              <a:gd name="connsiteY15" fmla="*/ 74428 h 1073889"/>
              <a:gd name="connsiteX16" fmla="*/ 255182 w 1906021"/>
              <a:gd name="connsiteY16" fmla="*/ 53163 h 1073889"/>
              <a:gd name="connsiteX17" fmla="*/ 329610 w 1906021"/>
              <a:gd name="connsiteY17" fmla="*/ 31898 h 1073889"/>
              <a:gd name="connsiteX18" fmla="*/ 520996 w 1906021"/>
              <a:gd name="connsiteY18" fmla="*/ 10633 h 1073889"/>
              <a:gd name="connsiteX19" fmla="*/ 914400 w 1906021"/>
              <a:gd name="connsiteY19" fmla="*/ 0 h 1073889"/>
              <a:gd name="connsiteX20" fmla="*/ 1743740 w 1906021"/>
              <a:gd name="connsiteY20" fmla="*/ 106326 h 1073889"/>
              <a:gd name="connsiteX21" fmla="*/ 1850065 w 1906021"/>
              <a:gd name="connsiteY21" fmla="*/ 202019 h 1073889"/>
              <a:gd name="connsiteX22" fmla="*/ 1881963 w 1906021"/>
              <a:gd name="connsiteY22" fmla="*/ 744279 h 1073889"/>
              <a:gd name="connsiteX23" fmla="*/ 1488558 w 1906021"/>
              <a:gd name="connsiteY23" fmla="*/ 978196 h 1073889"/>
              <a:gd name="connsiteX24" fmla="*/ 1456661 w 1906021"/>
              <a:gd name="connsiteY24" fmla="*/ 988828 h 1073889"/>
              <a:gd name="connsiteX25" fmla="*/ 1424763 w 1906021"/>
              <a:gd name="connsiteY25" fmla="*/ 999461 h 1073889"/>
              <a:gd name="connsiteX26" fmla="*/ 1275907 w 1906021"/>
              <a:gd name="connsiteY26" fmla="*/ 1031359 h 1073889"/>
              <a:gd name="connsiteX27" fmla="*/ 1201479 w 1906021"/>
              <a:gd name="connsiteY27" fmla="*/ 1041991 h 1073889"/>
              <a:gd name="connsiteX28" fmla="*/ 914400 w 1906021"/>
              <a:gd name="connsiteY28" fmla="*/ 1063256 h 1073889"/>
              <a:gd name="connsiteX29" fmla="*/ 637954 w 1906021"/>
              <a:gd name="connsiteY29" fmla="*/ 1073889 h 1073889"/>
              <a:gd name="connsiteX30" fmla="*/ 233917 w 1906021"/>
              <a:gd name="connsiteY30" fmla="*/ 1063256 h 1073889"/>
              <a:gd name="connsiteX31" fmla="*/ 159489 w 1906021"/>
              <a:gd name="connsiteY31" fmla="*/ 1041991 h 1073889"/>
              <a:gd name="connsiteX32" fmla="*/ 148856 w 1906021"/>
              <a:gd name="connsiteY32" fmla="*/ 1020726 h 1073889"/>
              <a:gd name="connsiteX0" fmla="*/ 148856 w 1908355"/>
              <a:gd name="connsiteY0" fmla="*/ 1020726 h 1073889"/>
              <a:gd name="connsiteX1" fmla="*/ 95693 w 1908355"/>
              <a:gd name="connsiteY1" fmla="*/ 946298 h 1073889"/>
              <a:gd name="connsiteX2" fmla="*/ 74428 w 1908355"/>
              <a:gd name="connsiteY2" fmla="*/ 882503 h 1073889"/>
              <a:gd name="connsiteX3" fmla="*/ 63796 w 1908355"/>
              <a:gd name="connsiteY3" fmla="*/ 850605 h 1073889"/>
              <a:gd name="connsiteX4" fmla="*/ 42531 w 1908355"/>
              <a:gd name="connsiteY4" fmla="*/ 818707 h 1073889"/>
              <a:gd name="connsiteX5" fmla="*/ 31898 w 1908355"/>
              <a:gd name="connsiteY5" fmla="*/ 786810 h 1073889"/>
              <a:gd name="connsiteX6" fmla="*/ 10633 w 1908355"/>
              <a:gd name="connsiteY6" fmla="*/ 691117 h 1073889"/>
              <a:gd name="connsiteX7" fmla="*/ 0 w 1908355"/>
              <a:gd name="connsiteY7" fmla="*/ 574159 h 1073889"/>
              <a:gd name="connsiteX8" fmla="*/ 10633 w 1908355"/>
              <a:gd name="connsiteY8" fmla="*/ 531628 h 1073889"/>
              <a:gd name="connsiteX9" fmla="*/ 21265 w 1908355"/>
              <a:gd name="connsiteY9" fmla="*/ 372140 h 1073889"/>
              <a:gd name="connsiteX10" fmla="*/ 31898 w 1908355"/>
              <a:gd name="connsiteY10" fmla="*/ 318977 h 1073889"/>
              <a:gd name="connsiteX11" fmla="*/ 63796 w 1908355"/>
              <a:gd name="connsiteY11" fmla="*/ 212652 h 1073889"/>
              <a:gd name="connsiteX12" fmla="*/ 95693 w 1908355"/>
              <a:gd name="connsiteY12" fmla="*/ 148856 h 1073889"/>
              <a:gd name="connsiteX13" fmla="*/ 159489 w 1908355"/>
              <a:gd name="connsiteY13" fmla="*/ 106326 h 1073889"/>
              <a:gd name="connsiteX14" fmla="*/ 191386 w 1908355"/>
              <a:gd name="connsiteY14" fmla="*/ 85061 h 1073889"/>
              <a:gd name="connsiteX15" fmla="*/ 223284 w 1908355"/>
              <a:gd name="connsiteY15" fmla="*/ 74428 h 1073889"/>
              <a:gd name="connsiteX16" fmla="*/ 255182 w 1908355"/>
              <a:gd name="connsiteY16" fmla="*/ 53163 h 1073889"/>
              <a:gd name="connsiteX17" fmla="*/ 329610 w 1908355"/>
              <a:gd name="connsiteY17" fmla="*/ 31898 h 1073889"/>
              <a:gd name="connsiteX18" fmla="*/ 520996 w 1908355"/>
              <a:gd name="connsiteY18" fmla="*/ 10633 h 1073889"/>
              <a:gd name="connsiteX19" fmla="*/ 914400 w 1908355"/>
              <a:gd name="connsiteY19" fmla="*/ 0 h 1073889"/>
              <a:gd name="connsiteX20" fmla="*/ 1743740 w 1908355"/>
              <a:gd name="connsiteY20" fmla="*/ 106326 h 1073889"/>
              <a:gd name="connsiteX21" fmla="*/ 1850065 w 1908355"/>
              <a:gd name="connsiteY21" fmla="*/ 202019 h 1073889"/>
              <a:gd name="connsiteX22" fmla="*/ 1881963 w 1908355"/>
              <a:gd name="connsiteY22" fmla="*/ 744279 h 1073889"/>
              <a:gd name="connsiteX23" fmla="*/ 1456661 w 1908355"/>
              <a:gd name="connsiteY23" fmla="*/ 988828 h 1073889"/>
              <a:gd name="connsiteX24" fmla="*/ 1424763 w 1908355"/>
              <a:gd name="connsiteY24" fmla="*/ 999461 h 1073889"/>
              <a:gd name="connsiteX25" fmla="*/ 1275907 w 1908355"/>
              <a:gd name="connsiteY25" fmla="*/ 1031359 h 1073889"/>
              <a:gd name="connsiteX26" fmla="*/ 1201479 w 1908355"/>
              <a:gd name="connsiteY26" fmla="*/ 1041991 h 1073889"/>
              <a:gd name="connsiteX27" fmla="*/ 914400 w 1908355"/>
              <a:gd name="connsiteY27" fmla="*/ 1063256 h 1073889"/>
              <a:gd name="connsiteX28" fmla="*/ 637954 w 1908355"/>
              <a:gd name="connsiteY28" fmla="*/ 1073889 h 1073889"/>
              <a:gd name="connsiteX29" fmla="*/ 233917 w 1908355"/>
              <a:gd name="connsiteY29" fmla="*/ 1063256 h 1073889"/>
              <a:gd name="connsiteX30" fmla="*/ 159489 w 1908355"/>
              <a:gd name="connsiteY30" fmla="*/ 1041991 h 1073889"/>
              <a:gd name="connsiteX31" fmla="*/ 148856 w 1908355"/>
              <a:gd name="connsiteY31" fmla="*/ 1020726 h 1073889"/>
              <a:gd name="connsiteX0" fmla="*/ 148856 w 1910692"/>
              <a:gd name="connsiteY0" fmla="*/ 1020726 h 1073889"/>
              <a:gd name="connsiteX1" fmla="*/ 95693 w 1910692"/>
              <a:gd name="connsiteY1" fmla="*/ 946298 h 1073889"/>
              <a:gd name="connsiteX2" fmla="*/ 74428 w 1910692"/>
              <a:gd name="connsiteY2" fmla="*/ 882503 h 1073889"/>
              <a:gd name="connsiteX3" fmla="*/ 63796 w 1910692"/>
              <a:gd name="connsiteY3" fmla="*/ 850605 h 1073889"/>
              <a:gd name="connsiteX4" fmla="*/ 42531 w 1910692"/>
              <a:gd name="connsiteY4" fmla="*/ 818707 h 1073889"/>
              <a:gd name="connsiteX5" fmla="*/ 31898 w 1910692"/>
              <a:gd name="connsiteY5" fmla="*/ 786810 h 1073889"/>
              <a:gd name="connsiteX6" fmla="*/ 10633 w 1910692"/>
              <a:gd name="connsiteY6" fmla="*/ 691117 h 1073889"/>
              <a:gd name="connsiteX7" fmla="*/ 0 w 1910692"/>
              <a:gd name="connsiteY7" fmla="*/ 574159 h 1073889"/>
              <a:gd name="connsiteX8" fmla="*/ 10633 w 1910692"/>
              <a:gd name="connsiteY8" fmla="*/ 531628 h 1073889"/>
              <a:gd name="connsiteX9" fmla="*/ 21265 w 1910692"/>
              <a:gd name="connsiteY9" fmla="*/ 372140 h 1073889"/>
              <a:gd name="connsiteX10" fmla="*/ 31898 w 1910692"/>
              <a:gd name="connsiteY10" fmla="*/ 318977 h 1073889"/>
              <a:gd name="connsiteX11" fmla="*/ 63796 w 1910692"/>
              <a:gd name="connsiteY11" fmla="*/ 212652 h 1073889"/>
              <a:gd name="connsiteX12" fmla="*/ 95693 w 1910692"/>
              <a:gd name="connsiteY12" fmla="*/ 148856 h 1073889"/>
              <a:gd name="connsiteX13" fmla="*/ 159489 w 1910692"/>
              <a:gd name="connsiteY13" fmla="*/ 106326 h 1073889"/>
              <a:gd name="connsiteX14" fmla="*/ 191386 w 1910692"/>
              <a:gd name="connsiteY14" fmla="*/ 85061 h 1073889"/>
              <a:gd name="connsiteX15" fmla="*/ 223284 w 1910692"/>
              <a:gd name="connsiteY15" fmla="*/ 74428 h 1073889"/>
              <a:gd name="connsiteX16" fmla="*/ 255182 w 1910692"/>
              <a:gd name="connsiteY16" fmla="*/ 53163 h 1073889"/>
              <a:gd name="connsiteX17" fmla="*/ 329610 w 1910692"/>
              <a:gd name="connsiteY17" fmla="*/ 31898 h 1073889"/>
              <a:gd name="connsiteX18" fmla="*/ 520996 w 1910692"/>
              <a:gd name="connsiteY18" fmla="*/ 10633 h 1073889"/>
              <a:gd name="connsiteX19" fmla="*/ 914400 w 1910692"/>
              <a:gd name="connsiteY19" fmla="*/ 0 h 1073889"/>
              <a:gd name="connsiteX20" fmla="*/ 1743740 w 1910692"/>
              <a:gd name="connsiteY20" fmla="*/ 106326 h 1073889"/>
              <a:gd name="connsiteX21" fmla="*/ 1850065 w 1910692"/>
              <a:gd name="connsiteY21" fmla="*/ 202019 h 1073889"/>
              <a:gd name="connsiteX22" fmla="*/ 1881963 w 1910692"/>
              <a:gd name="connsiteY22" fmla="*/ 744279 h 1073889"/>
              <a:gd name="connsiteX23" fmla="*/ 1424763 w 1910692"/>
              <a:gd name="connsiteY23" fmla="*/ 999461 h 1073889"/>
              <a:gd name="connsiteX24" fmla="*/ 1275907 w 1910692"/>
              <a:gd name="connsiteY24" fmla="*/ 1031359 h 1073889"/>
              <a:gd name="connsiteX25" fmla="*/ 1201479 w 1910692"/>
              <a:gd name="connsiteY25" fmla="*/ 1041991 h 1073889"/>
              <a:gd name="connsiteX26" fmla="*/ 914400 w 1910692"/>
              <a:gd name="connsiteY26" fmla="*/ 1063256 h 1073889"/>
              <a:gd name="connsiteX27" fmla="*/ 637954 w 1910692"/>
              <a:gd name="connsiteY27" fmla="*/ 1073889 h 1073889"/>
              <a:gd name="connsiteX28" fmla="*/ 233917 w 1910692"/>
              <a:gd name="connsiteY28" fmla="*/ 1063256 h 1073889"/>
              <a:gd name="connsiteX29" fmla="*/ 159489 w 1910692"/>
              <a:gd name="connsiteY29" fmla="*/ 1041991 h 1073889"/>
              <a:gd name="connsiteX30" fmla="*/ 148856 w 1910692"/>
              <a:gd name="connsiteY30" fmla="*/ 1020726 h 1073889"/>
              <a:gd name="connsiteX0" fmla="*/ 148856 w 1921632"/>
              <a:gd name="connsiteY0" fmla="*/ 1020726 h 1073889"/>
              <a:gd name="connsiteX1" fmla="*/ 95693 w 1921632"/>
              <a:gd name="connsiteY1" fmla="*/ 946298 h 1073889"/>
              <a:gd name="connsiteX2" fmla="*/ 74428 w 1921632"/>
              <a:gd name="connsiteY2" fmla="*/ 882503 h 1073889"/>
              <a:gd name="connsiteX3" fmla="*/ 63796 w 1921632"/>
              <a:gd name="connsiteY3" fmla="*/ 850605 h 1073889"/>
              <a:gd name="connsiteX4" fmla="*/ 42531 w 1921632"/>
              <a:gd name="connsiteY4" fmla="*/ 818707 h 1073889"/>
              <a:gd name="connsiteX5" fmla="*/ 31898 w 1921632"/>
              <a:gd name="connsiteY5" fmla="*/ 786810 h 1073889"/>
              <a:gd name="connsiteX6" fmla="*/ 10633 w 1921632"/>
              <a:gd name="connsiteY6" fmla="*/ 691117 h 1073889"/>
              <a:gd name="connsiteX7" fmla="*/ 0 w 1921632"/>
              <a:gd name="connsiteY7" fmla="*/ 574159 h 1073889"/>
              <a:gd name="connsiteX8" fmla="*/ 10633 w 1921632"/>
              <a:gd name="connsiteY8" fmla="*/ 531628 h 1073889"/>
              <a:gd name="connsiteX9" fmla="*/ 21265 w 1921632"/>
              <a:gd name="connsiteY9" fmla="*/ 372140 h 1073889"/>
              <a:gd name="connsiteX10" fmla="*/ 31898 w 1921632"/>
              <a:gd name="connsiteY10" fmla="*/ 318977 h 1073889"/>
              <a:gd name="connsiteX11" fmla="*/ 63796 w 1921632"/>
              <a:gd name="connsiteY11" fmla="*/ 212652 h 1073889"/>
              <a:gd name="connsiteX12" fmla="*/ 95693 w 1921632"/>
              <a:gd name="connsiteY12" fmla="*/ 148856 h 1073889"/>
              <a:gd name="connsiteX13" fmla="*/ 159489 w 1921632"/>
              <a:gd name="connsiteY13" fmla="*/ 106326 h 1073889"/>
              <a:gd name="connsiteX14" fmla="*/ 191386 w 1921632"/>
              <a:gd name="connsiteY14" fmla="*/ 85061 h 1073889"/>
              <a:gd name="connsiteX15" fmla="*/ 223284 w 1921632"/>
              <a:gd name="connsiteY15" fmla="*/ 74428 h 1073889"/>
              <a:gd name="connsiteX16" fmla="*/ 255182 w 1921632"/>
              <a:gd name="connsiteY16" fmla="*/ 53163 h 1073889"/>
              <a:gd name="connsiteX17" fmla="*/ 329610 w 1921632"/>
              <a:gd name="connsiteY17" fmla="*/ 31898 h 1073889"/>
              <a:gd name="connsiteX18" fmla="*/ 520996 w 1921632"/>
              <a:gd name="connsiteY18" fmla="*/ 10633 h 1073889"/>
              <a:gd name="connsiteX19" fmla="*/ 914400 w 1921632"/>
              <a:gd name="connsiteY19" fmla="*/ 0 h 1073889"/>
              <a:gd name="connsiteX20" fmla="*/ 1743740 w 1921632"/>
              <a:gd name="connsiteY20" fmla="*/ 106326 h 1073889"/>
              <a:gd name="connsiteX21" fmla="*/ 1850065 w 1921632"/>
              <a:gd name="connsiteY21" fmla="*/ 202019 h 1073889"/>
              <a:gd name="connsiteX22" fmla="*/ 1881963 w 1921632"/>
              <a:gd name="connsiteY22" fmla="*/ 744279 h 1073889"/>
              <a:gd name="connsiteX23" fmla="*/ 1275907 w 1921632"/>
              <a:gd name="connsiteY23" fmla="*/ 1031359 h 1073889"/>
              <a:gd name="connsiteX24" fmla="*/ 1201479 w 1921632"/>
              <a:gd name="connsiteY24" fmla="*/ 1041991 h 1073889"/>
              <a:gd name="connsiteX25" fmla="*/ 914400 w 1921632"/>
              <a:gd name="connsiteY25" fmla="*/ 1063256 h 1073889"/>
              <a:gd name="connsiteX26" fmla="*/ 637954 w 1921632"/>
              <a:gd name="connsiteY26" fmla="*/ 1073889 h 1073889"/>
              <a:gd name="connsiteX27" fmla="*/ 233917 w 1921632"/>
              <a:gd name="connsiteY27" fmla="*/ 1063256 h 1073889"/>
              <a:gd name="connsiteX28" fmla="*/ 159489 w 1921632"/>
              <a:gd name="connsiteY28" fmla="*/ 1041991 h 1073889"/>
              <a:gd name="connsiteX29" fmla="*/ 148856 w 1921632"/>
              <a:gd name="connsiteY29" fmla="*/ 1020726 h 1073889"/>
              <a:gd name="connsiteX0" fmla="*/ 148856 w 1927116"/>
              <a:gd name="connsiteY0" fmla="*/ 1020726 h 1073889"/>
              <a:gd name="connsiteX1" fmla="*/ 95693 w 1927116"/>
              <a:gd name="connsiteY1" fmla="*/ 946298 h 1073889"/>
              <a:gd name="connsiteX2" fmla="*/ 74428 w 1927116"/>
              <a:gd name="connsiteY2" fmla="*/ 882503 h 1073889"/>
              <a:gd name="connsiteX3" fmla="*/ 63796 w 1927116"/>
              <a:gd name="connsiteY3" fmla="*/ 850605 h 1073889"/>
              <a:gd name="connsiteX4" fmla="*/ 42531 w 1927116"/>
              <a:gd name="connsiteY4" fmla="*/ 818707 h 1073889"/>
              <a:gd name="connsiteX5" fmla="*/ 31898 w 1927116"/>
              <a:gd name="connsiteY5" fmla="*/ 786810 h 1073889"/>
              <a:gd name="connsiteX6" fmla="*/ 10633 w 1927116"/>
              <a:gd name="connsiteY6" fmla="*/ 691117 h 1073889"/>
              <a:gd name="connsiteX7" fmla="*/ 0 w 1927116"/>
              <a:gd name="connsiteY7" fmla="*/ 574159 h 1073889"/>
              <a:gd name="connsiteX8" fmla="*/ 10633 w 1927116"/>
              <a:gd name="connsiteY8" fmla="*/ 531628 h 1073889"/>
              <a:gd name="connsiteX9" fmla="*/ 21265 w 1927116"/>
              <a:gd name="connsiteY9" fmla="*/ 372140 h 1073889"/>
              <a:gd name="connsiteX10" fmla="*/ 31898 w 1927116"/>
              <a:gd name="connsiteY10" fmla="*/ 318977 h 1073889"/>
              <a:gd name="connsiteX11" fmla="*/ 63796 w 1927116"/>
              <a:gd name="connsiteY11" fmla="*/ 212652 h 1073889"/>
              <a:gd name="connsiteX12" fmla="*/ 95693 w 1927116"/>
              <a:gd name="connsiteY12" fmla="*/ 148856 h 1073889"/>
              <a:gd name="connsiteX13" fmla="*/ 159489 w 1927116"/>
              <a:gd name="connsiteY13" fmla="*/ 106326 h 1073889"/>
              <a:gd name="connsiteX14" fmla="*/ 191386 w 1927116"/>
              <a:gd name="connsiteY14" fmla="*/ 85061 h 1073889"/>
              <a:gd name="connsiteX15" fmla="*/ 223284 w 1927116"/>
              <a:gd name="connsiteY15" fmla="*/ 74428 h 1073889"/>
              <a:gd name="connsiteX16" fmla="*/ 255182 w 1927116"/>
              <a:gd name="connsiteY16" fmla="*/ 53163 h 1073889"/>
              <a:gd name="connsiteX17" fmla="*/ 329610 w 1927116"/>
              <a:gd name="connsiteY17" fmla="*/ 31898 h 1073889"/>
              <a:gd name="connsiteX18" fmla="*/ 520996 w 1927116"/>
              <a:gd name="connsiteY18" fmla="*/ 10633 h 1073889"/>
              <a:gd name="connsiteX19" fmla="*/ 914400 w 1927116"/>
              <a:gd name="connsiteY19" fmla="*/ 0 h 1073889"/>
              <a:gd name="connsiteX20" fmla="*/ 1743740 w 1927116"/>
              <a:gd name="connsiteY20" fmla="*/ 106326 h 1073889"/>
              <a:gd name="connsiteX21" fmla="*/ 1850065 w 1927116"/>
              <a:gd name="connsiteY21" fmla="*/ 202019 h 1073889"/>
              <a:gd name="connsiteX22" fmla="*/ 1881963 w 1927116"/>
              <a:gd name="connsiteY22" fmla="*/ 744279 h 1073889"/>
              <a:gd name="connsiteX23" fmla="*/ 1201479 w 1927116"/>
              <a:gd name="connsiteY23" fmla="*/ 1041991 h 1073889"/>
              <a:gd name="connsiteX24" fmla="*/ 914400 w 1927116"/>
              <a:gd name="connsiteY24" fmla="*/ 1063256 h 1073889"/>
              <a:gd name="connsiteX25" fmla="*/ 637954 w 1927116"/>
              <a:gd name="connsiteY25" fmla="*/ 1073889 h 1073889"/>
              <a:gd name="connsiteX26" fmla="*/ 233917 w 1927116"/>
              <a:gd name="connsiteY26" fmla="*/ 1063256 h 1073889"/>
              <a:gd name="connsiteX27" fmla="*/ 159489 w 1927116"/>
              <a:gd name="connsiteY27" fmla="*/ 1041991 h 1073889"/>
              <a:gd name="connsiteX28" fmla="*/ 148856 w 1927116"/>
              <a:gd name="connsiteY28" fmla="*/ 1020726 h 1073889"/>
              <a:gd name="connsiteX0" fmla="*/ 148856 w 1901950"/>
              <a:gd name="connsiteY0" fmla="*/ 1020726 h 1073889"/>
              <a:gd name="connsiteX1" fmla="*/ 95693 w 1901950"/>
              <a:gd name="connsiteY1" fmla="*/ 946298 h 1073889"/>
              <a:gd name="connsiteX2" fmla="*/ 74428 w 1901950"/>
              <a:gd name="connsiteY2" fmla="*/ 882503 h 1073889"/>
              <a:gd name="connsiteX3" fmla="*/ 63796 w 1901950"/>
              <a:gd name="connsiteY3" fmla="*/ 850605 h 1073889"/>
              <a:gd name="connsiteX4" fmla="*/ 42531 w 1901950"/>
              <a:gd name="connsiteY4" fmla="*/ 818707 h 1073889"/>
              <a:gd name="connsiteX5" fmla="*/ 31898 w 1901950"/>
              <a:gd name="connsiteY5" fmla="*/ 786810 h 1073889"/>
              <a:gd name="connsiteX6" fmla="*/ 10633 w 1901950"/>
              <a:gd name="connsiteY6" fmla="*/ 691117 h 1073889"/>
              <a:gd name="connsiteX7" fmla="*/ 0 w 1901950"/>
              <a:gd name="connsiteY7" fmla="*/ 574159 h 1073889"/>
              <a:gd name="connsiteX8" fmla="*/ 10633 w 1901950"/>
              <a:gd name="connsiteY8" fmla="*/ 531628 h 1073889"/>
              <a:gd name="connsiteX9" fmla="*/ 21265 w 1901950"/>
              <a:gd name="connsiteY9" fmla="*/ 372140 h 1073889"/>
              <a:gd name="connsiteX10" fmla="*/ 31898 w 1901950"/>
              <a:gd name="connsiteY10" fmla="*/ 318977 h 1073889"/>
              <a:gd name="connsiteX11" fmla="*/ 63796 w 1901950"/>
              <a:gd name="connsiteY11" fmla="*/ 212652 h 1073889"/>
              <a:gd name="connsiteX12" fmla="*/ 95693 w 1901950"/>
              <a:gd name="connsiteY12" fmla="*/ 148856 h 1073889"/>
              <a:gd name="connsiteX13" fmla="*/ 159489 w 1901950"/>
              <a:gd name="connsiteY13" fmla="*/ 106326 h 1073889"/>
              <a:gd name="connsiteX14" fmla="*/ 191386 w 1901950"/>
              <a:gd name="connsiteY14" fmla="*/ 85061 h 1073889"/>
              <a:gd name="connsiteX15" fmla="*/ 223284 w 1901950"/>
              <a:gd name="connsiteY15" fmla="*/ 74428 h 1073889"/>
              <a:gd name="connsiteX16" fmla="*/ 255182 w 1901950"/>
              <a:gd name="connsiteY16" fmla="*/ 53163 h 1073889"/>
              <a:gd name="connsiteX17" fmla="*/ 329610 w 1901950"/>
              <a:gd name="connsiteY17" fmla="*/ 31898 h 1073889"/>
              <a:gd name="connsiteX18" fmla="*/ 520996 w 1901950"/>
              <a:gd name="connsiteY18" fmla="*/ 10633 h 1073889"/>
              <a:gd name="connsiteX19" fmla="*/ 914400 w 1901950"/>
              <a:gd name="connsiteY19" fmla="*/ 0 h 1073889"/>
              <a:gd name="connsiteX20" fmla="*/ 1743740 w 1901950"/>
              <a:gd name="connsiteY20" fmla="*/ 106326 h 1073889"/>
              <a:gd name="connsiteX21" fmla="*/ 1850065 w 1901950"/>
              <a:gd name="connsiteY21" fmla="*/ 202019 h 1073889"/>
              <a:gd name="connsiteX22" fmla="*/ 1881963 w 1901950"/>
              <a:gd name="connsiteY22" fmla="*/ 744279 h 1073889"/>
              <a:gd name="connsiteX23" fmla="*/ 1544379 w 1901950"/>
              <a:gd name="connsiteY23" fmla="*/ 1021209 h 1073889"/>
              <a:gd name="connsiteX24" fmla="*/ 914400 w 1901950"/>
              <a:gd name="connsiteY24" fmla="*/ 1063256 h 1073889"/>
              <a:gd name="connsiteX25" fmla="*/ 637954 w 1901950"/>
              <a:gd name="connsiteY25" fmla="*/ 1073889 h 1073889"/>
              <a:gd name="connsiteX26" fmla="*/ 233917 w 1901950"/>
              <a:gd name="connsiteY26" fmla="*/ 1063256 h 1073889"/>
              <a:gd name="connsiteX27" fmla="*/ 159489 w 1901950"/>
              <a:gd name="connsiteY27" fmla="*/ 1041991 h 1073889"/>
              <a:gd name="connsiteX28" fmla="*/ 148856 w 1901950"/>
              <a:gd name="connsiteY28" fmla="*/ 1020726 h 1073889"/>
              <a:gd name="connsiteX0" fmla="*/ 148856 w 1901950"/>
              <a:gd name="connsiteY0" fmla="*/ 1020726 h 1073889"/>
              <a:gd name="connsiteX1" fmla="*/ 95693 w 1901950"/>
              <a:gd name="connsiteY1" fmla="*/ 946298 h 1073889"/>
              <a:gd name="connsiteX2" fmla="*/ 74428 w 1901950"/>
              <a:gd name="connsiteY2" fmla="*/ 882503 h 1073889"/>
              <a:gd name="connsiteX3" fmla="*/ 63796 w 1901950"/>
              <a:gd name="connsiteY3" fmla="*/ 850605 h 1073889"/>
              <a:gd name="connsiteX4" fmla="*/ 42531 w 1901950"/>
              <a:gd name="connsiteY4" fmla="*/ 818707 h 1073889"/>
              <a:gd name="connsiteX5" fmla="*/ 31898 w 1901950"/>
              <a:gd name="connsiteY5" fmla="*/ 786810 h 1073889"/>
              <a:gd name="connsiteX6" fmla="*/ 10633 w 1901950"/>
              <a:gd name="connsiteY6" fmla="*/ 691117 h 1073889"/>
              <a:gd name="connsiteX7" fmla="*/ 0 w 1901950"/>
              <a:gd name="connsiteY7" fmla="*/ 574159 h 1073889"/>
              <a:gd name="connsiteX8" fmla="*/ 10633 w 1901950"/>
              <a:gd name="connsiteY8" fmla="*/ 531628 h 1073889"/>
              <a:gd name="connsiteX9" fmla="*/ 21265 w 1901950"/>
              <a:gd name="connsiteY9" fmla="*/ 372140 h 1073889"/>
              <a:gd name="connsiteX10" fmla="*/ 31898 w 1901950"/>
              <a:gd name="connsiteY10" fmla="*/ 318977 h 1073889"/>
              <a:gd name="connsiteX11" fmla="*/ 63796 w 1901950"/>
              <a:gd name="connsiteY11" fmla="*/ 212652 h 1073889"/>
              <a:gd name="connsiteX12" fmla="*/ 95693 w 1901950"/>
              <a:gd name="connsiteY12" fmla="*/ 148856 h 1073889"/>
              <a:gd name="connsiteX13" fmla="*/ 159489 w 1901950"/>
              <a:gd name="connsiteY13" fmla="*/ 106326 h 1073889"/>
              <a:gd name="connsiteX14" fmla="*/ 191386 w 1901950"/>
              <a:gd name="connsiteY14" fmla="*/ 85061 h 1073889"/>
              <a:gd name="connsiteX15" fmla="*/ 223284 w 1901950"/>
              <a:gd name="connsiteY15" fmla="*/ 74428 h 1073889"/>
              <a:gd name="connsiteX16" fmla="*/ 255182 w 1901950"/>
              <a:gd name="connsiteY16" fmla="*/ 53163 h 1073889"/>
              <a:gd name="connsiteX17" fmla="*/ 329610 w 1901950"/>
              <a:gd name="connsiteY17" fmla="*/ 31898 h 1073889"/>
              <a:gd name="connsiteX18" fmla="*/ 520996 w 1901950"/>
              <a:gd name="connsiteY18" fmla="*/ 10633 h 1073889"/>
              <a:gd name="connsiteX19" fmla="*/ 914400 w 1901950"/>
              <a:gd name="connsiteY19" fmla="*/ 0 h 1073889"/>
              <a:gd name="connsiteX20" fmla="*/ 1743740 w 1901950"/>
              <a:gd name="connsiteY20" fmla="*/ 106326 h 1073889"/>
              <a:gd name="connsiteX21" fmla="*/ 1850065 w 1901950"/>
              <a:gd name="connsiteY21" fmla="*/ 202019 h 1073889"/>
              <a:gd name="connsiteX22" fmla="*/ 1881963 w 1901950"/>
              <a:gd name="connsiteY22" fmla="*/ 744279 h 1073889"/>
              <a:gd name="connsiteX23" fmla="*/ 1544379 w 1901950"/>
              <a:gd name="connsiteY23" fmla="*/ 1021209 h 1073889"/>
              <a:gd name="connsiteX24" fmla="*/ 637954 w 1901950"/>
              <a:gd name="connsiteY24" fmla="*/ 1073889 h 1073889"/>
              <a:gd name="connsiteX25" fmla="*/ 233917 w 1901950"/>
              <a:gd name="connsiteY25" fmla="*/ 1063256 h 1073889"/>
              <a:gd name="connsiteX26" fmla="*/ 159489 w 1901950"/>
              <a:gd name="connsiteY26" fmla="*/ 1041991 h 1073889"/>
              <a:gd name="connsiteX27" fmla="*/ 148856 w 1901950"/>
              <a:gd name="connsiteY27" fmla="*/ 1020726 h 1073889"/>
              <a:gd name="connsiteX0" fmla="*/ 148856 w 1901950"/>
              <a:gd name="connsiteY0" fmla="*/ 1020726 h 1063256"/>
              <a:gd name="connsiteX1" fmla="*/ 95693 w 1901950"/>
              <a:gd name="connsiteY1" fmla="*/ 946298 h 1063256"/>
              <a:gd name="connsiteX2" fmla="*/ 74428 w 1901950"/>
              <a:gd name="connsiteY2" fmla="*/ 882503 h 1063256"/>
              <a:gd name="connsiteX3" fmla="*/ 63796 w 1901950"/>
              <a:gd name="connsiteY3" fmla="*/ 850605 h 1063256"/>
              <a:gd name="connsiteX4" fmla="*/ 42531 w 1901950"/>
              <a:gd name="connsiteY4" fmla="*/ 818707 h 1063256"/>
              <a:gd name="connsiteX5" fmla="*/ 31898 w 1901950"/>
              <a:gd name="connsiteY5" fmla="*/ 786810 h 1063256"/>
              <a:gd name="connsiteX6" fmla="*/ 10633 w 1901950"/>
              <a:gd name="connsiteY6" fmla="*/ 691117 h 1063256"/>
              <a:gd name="connsiteX7" fmla="*/ 0 w 1901950"/>
              <a:gd name="connsiteY7" fmla="*/ 574159 h 1063256"/>
              <a:gd name="connsiteX8" fmla="*/ 10633 w 1901950"/>
              <a:gd name="connsiteY8" fmla="*/ 531628 h 1063256"/>
              <a:gd name="connsiteX9" fmla="*/ 21265 w 1901950"/>
              <a:gd name="connsiteY9" fmla="*/ 372140 h 1063256"/>
              <a:gd name="connsiteX10" fmla="*/ 31898 w 1901950"/>
              <a:gd name="connsiteY10" fmla="*/ 318977 h 1063256"/>
              <a:gd name="connsiteX11" fmla="*/ 63796 w 1901950"/>
              <a:gd name="connsiteY11" fmla="*/ 212652 h 1063256"/>
              <a:gd name="connsiteX12" fmla="*/ 95693 w 1901950"/>
              <a:gd name="connsiteY12" fmla="*/ 148856 h 1063256"/>
              <a:gd name="connsiteX13" fmla="*/ 159489 w 1901950"/>
              <a:gd name="connsiteY13" fmla="*/ 106326 h 1063256"/>
              <a:gd name="connsiteX14" fmla="*/ 191386 w 1901950"/>
              <a:gd name="connsiteY14" fmla="*/ 85061 h 1063256"/>
              <a:gd name="connsiteX15" fmla="*/ 223284 w 1901950"/>
              <a:gd name="connsiteY15" fmla="*/ 74428 h 1063256"/>
              <a:gd name="connsiteX16" fmla="*/ 255182 w 1901950"/>
              <a:gd name="connsiteY16" fmla="*/ 53163 h 1063256"/>
              <a:gd name="connsiteX17" fmla="*/ 329610 w 1901950"/>
              <a:gd name="connsiteY17" fmla="*/ 31898 h 1063256"/>
              <a:gd name="connsiteX18" fmla="*/ 520996 w 1901950"/>
              <a:gd name="connsiteY18" fmla="*/ 10633 h 1063256"/>
              <a:gd name="connsiteX19" fmla="*/ 914400 w 1901950"/>
              <a:gd name="connsiteY19" fmla="*/ 0 h 1063256"/>
              <a:gd name="connsiteX20" fmla="*/ 1743740 w 1901950"/>
              <a:gd name="connsiteY20" fmla="*/ 106326 h 1063256"/>
              <a:gd name="connsiteX21" fmla="*/ 1850065 w 1901950"/>
              <a:gd name="connsiteY21" fmla="*/ 202019 h 1063256"/>
              <a:gd name="connsiteX22" fmla="*/ 1881963 w 1901950"/>
              <a:gd name="connsiteY22" fmla="*/ 744279 h 1063256"/>
              <a:gd name="connsiteX23" fmla="*/ 1544379 w 1901950"/>
              <a:gd name="connsiteY23" fmla="*/ 1021209 h 1063256"/>
              <a:gd name="connsiteX24" fmla="*/ 233917 w 1901950"/>
              <a:gd name="connsiteY24" fmla="*/ 1063256 h 1063256"/>
              <a:gd name="connsiteX25" fmla="*/ 159489 w 1901950"/>
              <a:gd name="connsiteY25" fmla="*/ 1041991 h 1063256"/>
              <a:gd name="connsiteX26" fmla="*/ 148856 w 1901950"/>
              <a:gd name="connsiteY26" fmla="*/ 1020726 h 1063256"/>
              <a:gd name="connsiteX0" fmla="*/ 159489 w 1901950"/>
              <a:gd name="connsiteY0" fmla="*/ 1041991 h 1063256"/>
              <a:gd name="connsiteX1" fmla="*/ 95693 w 1901950"/>
              <a:gd name="connsiteY1" fmla="*/ 946298 h 1063256"/>
              <a:gd name="connsiteX2" fmla="*/ 74428 w 1901950"/>
              <a:gd name="connsiteY2" fmla="*/ 882503 h 1063256"/>
              <a:gd name="connsiteX3" fmla="*/ 63796 w 1901950"/>
              <a:gd name="connsiteY3" fmla="*/ 850605 h 1063256"/>
              <a:gd name="connsiteX4" fmla="*/ 42531 w 1901950"/>
              <a:gd name="connsiteY4" fmla="*/ 818707 h 1063256"/>
              <a:gd name="connsiteX5" fmla="*/ 31898 w 1901950"/>
              <a:gd name="connsiteY5" fmla="*/ 786810 h 1063256"/>
              <a:gd name="connsiteX6" fmla="*/ 10633 w 1901950"/>
              <a:gd name="connsiteY6" fmla="*/ 691117 h 1063256"/>
              <a:gd name="connsiteX7" fmla="*/ 0 w 1901950"/>
              <a:gd name="connsiteY7" fmla="*/ 574159 h 1063256"/>
              <a:gd name="connsiteX8" fmla="*/ 10633 w 1901950"/>
              <a:gd name="connsiteY8" fmla="*/ 531628 h 1063256"/>
              <a:gd name="connsiteX9" fmla="*/ 21265 w 1901950"/>
              <a:gd name="connsiteY9" fmla="*/ 372140 h 1063256"/>
              <a:gd name="connsiteX10" fmla="*/ 31898 w 1901950"/>
              <a:gd name="connsiteY10" fmla="*/ 318977 h 1063256"/>
              <a:gd name="connsiteX11" fmla="*/ 63796 w 1901950"/>
              <a:gd name="connsiteY11" fmla="*/ 212652 h 1063256"/>
              <a:gd name="connsiteX12" fmla="*/ 95693 w 1901950"/>
              <a:gd name="connsiteY12" fmla="*/ 148856 h 1063256"/>
              <a:gd name="connsiteX13" fmla="*/ 159489 w 1901950"/>
              <a:gd name="connsiteY13" fmla="*/ 106326 h 1063256"/>
              <a:gd name="connsiteX14" fmla="*/ 191386 w 1901950"/>
              <a:gd name="connsiteY14" fmla="*/ 85061 h 1063256"/>
              <a:gd name="connsiteX15" fmla="*/ 223284 w 1901950"/>
              <a:gd name="connsiteY15" fmla="*/ 74428 h 1063256"/>
              <a:gd name="connsiteX16" fmla="*/ 255182 w 1901950"/>
              <a:gd name="connsiteY16" fmla="*/ 53163 h 1063256"/>
              <a:gd name="connsiteX17" fmla="*/ 329610 w 1901950"/>
              <a:gd name="connsiteY17" fmla="*/ 31898 h 1063256"/>
              <a:gd name="connsiteX18" fmla="*/ 520996 w 1901950"/>
              <a:gd name="connsiteY18" fmla="*/ 10633 h 1063256"/>
              <a:gd name="connsiteX19" fmla="*/ 914400 w 1901950"/>
              <a:gd name="connsiteY19" fmla="*/ 0 h 1063256"/>
              <a:gd name="connsiteX20" fmla="*/ 1743740 w 1901950"/>
              <a:gd name="connsiteY20" fmla="*/ 106326 h 1063256"/>
              <a:gd name="connsiteX21" fmla="*/ 1850065 w 1901950"/>
              <a:gd name="connsiteY21" fmla="*/ 202019 h 1063256"/>
              <a:gd name="connsiteX22" fmla="*/ 1881963 w 1901950"/>
              <a:gd name="connsiteY22" fmla="*/ 744279 h 1063256"/>
              <a:gd name="connsiteX23" fmla="*/ 1544379 w 1901950"/>
              <a:gd name="connsiteY23" fmla="*/ 1021209 h 1063256"/>
              <a:gd name="connsiteX24" fmla="*/ 233917 w 1901950"/>
              <a:gd name="connsiteY24" fmla="*/ 1063256 h 1063256"/>
              <a:gd name="connsiteX25" fmla="*/ 159489 w 1901950"/>
              <a:gd name="connsiteY25" fmla="*/ 1041991 h 1063256"/>
              <a:gd name="connsiteX0" fmla="*/ 159489 w 1901950"/>
              <a:gd name="connsiteY0" fmla="*/ 1041991 h 1054919"/>
              <a:gd name="connsiteX1" fmla="*/ 95693 w 1901950"/>
              <a:gd name="connsiteY1" fmla="*/ 946298 h 1054919"/>
              <a:gd name="connsiteX2" fmla="*/ 74428 w 1901950"/>
              <a:gd name="connsiteY2" fmla="*/ 882503 h 1054919"/>
              <a:gd name="connsiteX3" fmla="*/ 63796 w 1901950"/>
              <a:gd name="connsiteY3" fmla="*/ 850605 h 1054919"/>
              <a:gd name="connsiteX4" fmla="*/ 42531 w 1901950"/>
              <a:gd name="connsiteY4" fmla="*/ 818707 h 1054919"/>
              <a:gd name="connsiteX5" fmla="*/ 31898 w 1901950"/>
              <a:gd name="connsiteY5" fmla="*/ 786810 h 1054919"/>
              <a:gd name="connsiteX6" fmla="*/ 10633 w 1901950"/>
              <a:gd name="connsiteY6" fmla="*/ 691117 h 1054919"/>
              <a:gd name="connsiteX7" fmla="*/ 0 w 1901950"/>
              <a:gd name="connsiteY7" fmla="*/ 574159 h 1054919"/>
              <a:gd name="connsiteX8" fmla="*/ 10633 w 1901950"/>
              <a:gd name="connsiteY8" fmla="*/ 531628 h 1054919"/>
              <a:gd name="connsiteX9" fmla="*/ 21265 w 1901950"/>
              <a:gd name="connsiteY9" fmla="*/ 372140 h 1054919"/>
              <a:gd name="connsiteX10" fmla="*/ 31898 w 1901950"/>
              <a:gd name="connsiteY10" fmla="*/ 318977 h 1054919"/>
              <a:gd name="connsiteX11" fmla="*/ 63796 w 1901950"/>
              <a:gd name="connsiteY11" fmla="*/ 212652 h 1054919"/>
              <a:gd name="connsiteX12" fmla="*/ 95693 w 1901950"/>
              <a:gd name="connsiteY12" fmla="*/ 148856 h 1054919"/>
              <a:gd name="connsiteX13" fmla="*/ 159489 w 1901950"/>
              <a:gd name="connsiteY13" fmla="*/ 106326 h 1054919"/>
              <a:gd name="connsiteX14" fmla="*/ 191386 w 1901950"/>
              <a:gd name="connsiteY14" fmla="*/ 85061 h 1054919"/>
              <a:gd name="connsiteX15" fmla="*/ 223284 w 1901950"/>
              <a:gd name="connsiteY15" fmla="*/ 74428 h 1054919"/>
              <a:gd name="connsiteX16" fmla="*/ 255182 w 1901950"/>
              <a:gd name="connsiteY16" fmla="*/ 53163 h 1054919"/>
              <a:gd name="connsiteX17" fmla="*/ 329610 w 1901950"/>
              <a:gd name="connsiteY17" fmla="*/ 31898 h 1054919"/>
              <a:gd name="connsiteX18" fmla="*/ 520996 w 1901950"/>
              <a:gd name="connsiteY18" fmla="*/ 10633 h 1054919"/>
              <a:gd name="connsiteX19" fmla="*/ 914400 w 1901950"/>
              <a:gd name="connsiteY19" fmla="*/ 0 h 1054919"/>
              <a:gd name="connsiteX20" fmla="*/ 1743740 w 1901950"/>
              <a:gd name="connsiteY20" fmla="*/ 106326 h 1054919"/>
              <a:gd name="connsiteX21" fmla="*/ 1850065 w 1901950"/>
              <a:gd name="connsiteY21" fmla="*/ 202019 h 1054919"/>
              <a:gd name="connsiteX22" fmla="*/ 1881963 w 1901950"/>
              <a:gd name="connsiteY22" fmla="*/ 744279 h 1054919"/>
              <a:gd name="connsiteX23" fmla="*/ 1544379 w 1901950"/>
              <a:gd name="connsiteY23" fmla="*/ 1021209 h 1054919"/>
              <a:gd name="connsiteX24" fmla="*/ 159489 w 1901950"/>
              <a:gd name="connsiteY24" fmla="*/ 1041991 h 1054919"/>
              <a:gd name="connsiteX0" fmla="*/ 159489 w 1901950"/>
              <a:gd name="connsiteY0" fmla="*/ 1041991 h 1054919"/>
              <a:gd name="connsiteX1" fmla="*/ 74428 w 1901950"/>
              <a:gd name="connsiteY1" fmla="*/ 882503 h 1054919"/>
              <a:gd name="connsiteX2" fmla="*/ 63796 w 1901950"/>
              <a:gd name="connsiteY2" fmla="*/ 850605 h 1054919"/>
              <a:gd name="connsiteX3" fmla="*/ 42531 w 1901950"/>
              <a:gd name="connsiteY3" fmla="*/ 818707 h 1054919"/>
              <a:gd name="connsiteX4" fmla="*/ 31898 w 1901950"/>
              <a:gd name="connsiteY4" fmla="*/ 786810 h 1054919"/>
              <a:gd name="connsiteX5" fmla="*/ 10633 w 1901950"/>
              <a:gd name="connsiteY5" fmla="*/ 691117 h 1054919"/>
              <a:gd name="connsiteX6" fmla="*/ 0 w 1901950"/>
              <a:gd name="connsiteY6" fmla="*/ 574159 h 1054919"/>
              <a:gd name="connsiteX7" fmla="*/ 10633 w 1901950"/>
              <a:gd name="connsiteY7" fmla="*/ 531628 h 1054919"/>
              <a:gd name="connsiteX8" fmla="*/ 21265 w 1901950"/>
              <a:gd name="connsiteY8" fmla="*/ 372140 h 1054919"/>
              <a:gd name="connsiteX9" fmla="*/ 31898 w 1901950"/>
              <a:gd name="connsiteY9" fmla="*/ 318977 h 1054919"/>
              <a:gd name="connsiteX10" fmla="*/ 63796 w 1901950"/>
              <a:gd name="connsiteY10" fmla="*/ 212652 h 1054919"/>
              <a:gd name="connsiteX11" fmla="*/ 95693 w 1901950"/>
              <a:gd name="connsiteY11" fmla="*/ 148856 h 1054919"/>
              <a:gd name="connsiteX12" fmla="*/ 159489 w 1901950"/>
              <a:gd name="connsiteY12" fmla="*/ 106326 h 1054919"/>
              <a:gd name="connsiteX13" fmla="*/ 191386 w 1901950"/>
              <a:gd name="connsiteY13" fmla="*/ 85061 h 1054919"/>
              <a:gd name="connsiteX14" fmla="*/ 223284 w 1901950"/>
              <a:gd name="connsiteY14" fmla="*/ 74428 h 1054919"/>
              <a:gd name="connsiteX15" fmla="*/ 255182 w 1901950"/>
              <a:gd name="connsiteY15" fmla="*/ 53163 h 1054919"/>
              <a:gd name="connsiteX16" fmla="*/ 329610 w 1901950"/>
              <a:gd name="connsiteY16" fmla="*/ 31898 h 1054919"/>
              <a:gd name="connsiteX17" fmla="*/ 520996 w 1901950"/>
              <a:gd name="connsiteY17" fmla="*/ 10633 h 1054919"/>
              <a:gd name="connsiteX18" fmla="*/ 914400 w 1901950"/>
              <a:gd name="connsiteY18" fmla="*/ 0 h 1054919"/>
              <a:gd name="connsiteX19" fmla="*/ 1743740 w 1901950"/>
              <a:gd name="connsiteY19" fmla="*/ 106326 h 1054919"/>
              <a:gd name="connsiteX20" fmla="*/ 1850065 w 1901950"/>
              <a:gd name="connsiteY20" fmla="*/ 202019 h 1054919"/>
              <a:gd name="connsiteX21" fmla="*/ 1881963 w 1901950"/>
              <a:gd name="connsiteY21" fmla="*/ 744279 h 1054919"/>
              <a:gd name="connsiteX22" fmla="*/ 1544379 w 1901950"/>
              <a:gd name="connsiteY22" fmla="*/ 1021209 h 1054919"/>
              <a:gd name="connsiteX23" fmla="*/ 159489 w 1901950"/>
              <a:gd name="connsiteY23" fmla="*/ 1041991 h 1054919"/>
              <a:gd name="connsiteX0" fmla="*/ 159489 w 1901950"/>
              <a:gd name="connsiteY0" fmla="*/ 1041991 h 1054919"/>
              <a:gd name="connsiteX1" fmla="*/ 63796 w 1901950"/>
              <a:gd name="connsiteY1" fmla="*/ 850605 h 1054919"/>
              <a:gd name="connsiteX2" fmla="*/ 42531 w 1901950"/>
              <a:gd name="connsiteY2" fmla="*/ 818707 h 1054919"/>
              <a:gd name="connsiteX3" fmla="*/ 31898 w 1901950"/>
              <a:gd name="connsiteY3" fmla="*/ 786810 h 1054919"/>
              <a:gd name="connsiteX4" fmla="*/ 10633 w 1901950"/>
              <a:gd name="connsiteY4" fmla="*/ 691117 h 1054919"/>
              <a:gd name="connsiteX5" fmla="*/ 0 w 1901950"/>
              <a:gd name="connsiteY5" fmla="*/ 574159 h 1054919"/>
              <a:gd name="connsiteX6" fmla="*/ 10633 w 1901950"/>
              <a:gd name="connsiteY6" fmla="*/ 531628 h 1054919"/>
              <a:gd name="connsiteX7" fmla="*/ 21265 w 1901950"/>
              <a:gd name="connsiteY7" fmla="*/ 372140 h 1054919"/>
              <a:gd name="connsiteX8" fmla="*/ 31898 w 1901950"/>
              <a:gd name="connsiteY8" fmla="*/ 318977 h 1054919"/>
              <a:gd name="connsiteX9" fmla="*/ 63796 w 1901950"/>
              <a:gd name="connsiteY9" fmla="*/ 212652 h 1054919"/>
              <a:gd name="connsiteX10" fmla="*/ 95693 w 1901950"/>
              <a:gd name="connsiteY10" fmla="*/ 148856 h 1054919"/>
              <a:gd name="connsiteX11" fmla="*/ 159489 w 1901950"/>
              <a:gd name="connsiteY11" fmla="*/ 106326 h 1054919"/>
              <a:gd name="connsiteX12" fmla="*/ 191386 w 1901950"/>
              <a:gd name="connsiteY12" fmla="*/ 85061 h 1054919"/>
              <a:gd name="connsiteX13" fmla="*/ 223284 w 1901950"/>
              <a:gd name="connsiteY13" fmla="*/ 74428 h 1054919"/>
              <a:gd name="connsiteX14" fmla="*/ 255182 w 1901950"/>
              <a:gd name="connsiteY14" fmla="*/ 53163 h 1054919"/>
              <a:gd name="connsiteX15" fmla="*/ 329610 w 1901950"/>
              <a:gd name="connsiteY15" fmla="*/ 31898 h 1054919"/>
              <a:gd name="connsiteX16" fmla="*/ 520996 w 1901950"/>
              <a:gd name="connsiteY16" fmla="*/ 10633 h 1054919"/>
              <a:gd name="connsiteX17" fmla="*/ 914400 w 1901950"/>
              <a:gd name="connsiteY17" fmla="*/ 0 h 1054919"/>
              <a:gd name="connsiteX18" fmla="*/ 1743740 w 1901950"/>
              <a:gd name="connsiteY18" fmla="*/ 106326 h 1054919"/>
              <a:gd name="connsiteX19" fmla="*/ 1850065 w 1901950"/>
              <a:gd name="connsiteY19" fmla="*/ 202019 h 1054919"/>
              <a:gd name="connsiteX20" fmla="*/ 1881963 w 1901950"/>
              <a:gd name="connsiteY20" fmla="*/ 744279 h 1054919"/>
              <a:gd name="connsiteX21" fmla="*/ 1544379 w 1901950"/>
              <a:gd name="connsiteY21" fmla="*/ 1021209 h 1054919"/>
              <a:gd name="connsiteX22" fmla="*/ 159489 w 1901950"/>
              <a:gd name="connsiteY22" fmla="*/ 1041991 h 1054919"/>
              <a:gd name="connsiteX0" fmla="*/ 159489 w 1901950"/>
              <a:gd name="connsiteY0" fmla="*/ 1041991 h 1054919"/>
              <a:gd name="connsiteX1" fmla="*/ 42531 w 1901950"/>
              <a:gd name="connsiteY1" fmla="*/ 818707 h 1054919"/>
              <a:gd name="connsiteX2" fmla="*/ 31898 w 1901950"/>
              <a:gd name="connsiteY2" fmla="*/ 786810 h 1054919"/>
              <a:gd name="connsiteX3" fmla="*/ 10633 w 1901950"/>
              <a:gd name="connsiteY3" fmla="*/ 691117 h 1054919"/>
              <a:gd name="connsiteX4" fmla="*/ 0 w 1901950"/>
              <a:gd name="connsiteY4" fmla="*/ 574159 h 1054919"/>
              <a:gd name="connsiteX5" fmla="*/ 10633 w 1901950"/>
              <a:gd name="connsiteY5" fmla="*/ 531628 h 1054919"/>
              <a:gd name="connsiteX6" fmla="*/ 21265 w 1901950"/>
              <a:gd name="connsiteY6" fmla="*/ 372140 h 1054919"/>
              <a:gd name="connsiteX7" fmla="*/ 31898 w 1901950"/>
              <a:gd name="connsiteY7" fmla="*/ 318977 h 1054919"/>
              <a:gd name="connsiteX8" fmla="*/ 63796 w 1901950"/>
              <a:gd name="connsiteY8" fmla="*/ 212652 h 1054919"/>
              <a:gd name="connsiteX9" fmla="*/ 95693 w 1901950"/>
              <a:gd name="connsiteY9" fmla="*/ 148856 h 1054919"/>
              <a:gd name="connsiteX10" fmla="*/ 159489 w 1901950"/>
              <a:gd name="connsiteY10" fmla="*/ 106326 h 1054919"/>
              <a:gd name="connsiteX11" fmla="*/ 191386 w 1901950"/>
              <a:gd name="connsiteY11" fmla="*/ 85061 h 1054919"/>
              <a:gd name="connsiteX12" fmla="*/ 223284 w 1901950"/>
              <a:gd name="connsiteY12" fmla="*/ 74428 h 1054919"/>
              <a:gd name="connsiteX13" fmla="*/ 255182 w 1901950"/>
              <a:gd name="connsiteY13" fmla="*/ 53163 h 1054919"/>
              <a:gd name="connsiteX14" fmla="*/ 329610 w 1901950"/>
              <a:gd name="connsiteY14" fmla="*/ 31898 h 1054919"/>
              <a:gd name="connsiteX15" fmla="*/ 520996 w 1901950"/>
              <a:gd name="connsiteY15" fmla="*/ 10633 h 1054919"/>
              <a:gd name="connsiteX16" fmla="*/ 914400 w 1901950"/>
              <a:gd name="connsiteY16" fmla="*/ 0 h 1054919"/>
              <a:gd name="connsiteX17" fmla="*/ 1743740 w 1901950"/>
              <a:gd name="connsiteY17" fmla="*/ 106326 h 1054919"/>
              <a:gd name="connsiteX18" fmla="*/ 1850065 w 1901950"/>
              <a:gd name="connsiteY18" fmla="*/ 202019 h 1054919"/>
              <a:gd name="connsiteX19" fmla="*/ 1881963 w 1901950"/>
              <a:gd name="connsiteY19" fmla="*/ 744279 h 1054919"/>
              <a:gd name="connsiteX20" fmla="*/ 1544379 w 1901950"/>
              <a:gd name="connsiteY20" fmla="*/ 1021209 h 1054919"/>
              <a:gd name="connsiteX21" fmla="*/ 159489 w 1901950"/>
              <a:gd name="connsiteY21" fmla="*/ 1041991 h 1054919"/>
              <a:gd name="connsiteX0" fmla="*/ 159489 w 1901950"/>
              <a:gd name="connsiteY0" fmla="*/ 1041991 h 1054919"/>
              <a:gd name="connsiteX1" fmla="*/ 31898 w 1901950"/>
              <a:gd name="connsiteY1" fmla="*/ 786810 h 1054919"/>
              <a:gd name="connsiteX2" fmla="*/ 10633 w 1901950"/>
              <a:gd name="connsiteY2" fmla="*/ 691117 h 1054919"/>
              <a:gd name="connsiteX3" fmla="*/ 0 w 1901950"/>
              <a:gd name="connsiteY3" fmla="*/ 574159 h 1054919"/>
              <a:gd name="connsiteX4" fmla="*/ 10633 w 1901950"/>
              <a:gd name="connsiteY4" fmla="*/ 531628 h 1054919"/>
              <a:gd name="connsiteX5" fmla="*/ 21265 w 1901950"/>
              <a:gd name="connsiteY5" fmla="*/ 372140 h 1054919"/>
              <a:gd name="connsiteX6" fmla="*/ 31898 w 1901950"/>
              <a:gd name="connsiteY6" fmla="*/ 318977 h 1054919"/>
              <a:gd name="connsiteX7" fmla="*/ 63796 w 1901950"/>
              <a:gd name="connsiteY7" fmla="*/ 212652 h 1054919"/>
              <a:gd name="connsiteX8" fmla="*/ 95693 w 1901950"/>
              <a:gd name="connsiteY8" fmla="*/ 148856 h 1054919"/>
              <a:gd name="connsiteX9" fmla="*/ 159489 w 1901950"/>
              <a:gd name="connsiteY9" fmla="*/ 106326 h 1054919"/>
              <a:gd name="connsiteX10" fmla="*/ 191386 w 1901950"/>
              <a:gd name="connsiteY10" fmla="*/ 85061 h 1054919"/>
              <a:gd name="connsiteX11" fmla="*/ 223284 w 1901950"/>
              <a:gd name="connsiteY11" fmla="*/ 74428 h 1054919"/>
              <a:gd name="connsiteX12" fmla="*/ 255182 w 1901950"/>
              <a:gd name="connsiteY12" fmla="*/ 53163 h 1054919"/>
              <a:gd name="connsiteX13" fmla="*/ 329610 w 1901950"/>
              <a:gd name="connsiteY13" fmla="*/ 31898 h 1054919"/>
              <a:gd name="connsiteX14" fmla="*/ 520996 w 1901950"/>
              <a:gd name="connsiteY14" fmla="*/ 10633 h 1054919"/>
              <a:gd name="connsiteX15" fmla="*/ 914400 w 1901950"/>
              <a:gd name="connsiteY15" fmla="*/ 0 h 1054919"/>
              <a:gd name="connsiteX16" fmla="*/ 1743740 w 1901950"/>
              <a:gd name="connsiteY16" fmla="*/ 106326 h 1054919"/>
              <a:gd name="connsiteX17" fmla="*/ 1850065 w 1901950"/>
              <a:gd name="connsiteY17" fmla="*/ 202019 h 1054919"/>
              <a:gd name="connsiteX18" fmla="*/ 1881963 w 1901950"/>
              <a:gd name="connsiteY18" fmla="*/ 744279 h 1054919"/>
              <a:gd name="connsiteX19" fmla="*/ 1544379 w 1901950"/>
              <a:gd name="connsiteY19" fmla="*/ 1021209 h 1054919"/>
              <a:gd name="connsiteX20" fmla="*/ 159489 w 1901950"/>
              <a:gd name="connsiteY20" fmla="*/ 1041991 h 1054919"/>
              <a:gd name="connsiteX0" fmla="*/ 160420 w 1902881"/>
              <a:gd name="connsiteY0" fmla="*/ 1041991 h 1054919"/>
              <a:gd name="connsiteX1" fmla="*/ 11564 w 1902881"/>
              <a:gd name="connsiteY1" fmla="*/ 691117 h 1054919"/>
              <a:gd name="connsiteX2" fmla="*/ 931 w 1902881"/>
              <a:gd name="connsiteY2" fmla="*/ 574159 h 1054919"/>
              <a:gd name="connsiteX3" fmla="*/ 11564 w 1902881"/>
              <a:gd name="connsiteY3" fmla="*/ 531628 h 1054919"/>
              <a:gd name="connsiteX4" fmla="*/ 22196 w 1902881"/>
              <a:gd name="connsiteY4" fmla="*/ 372140 h 1054919"/>
              <a:gd name="connsiteX5" fmla="*/ 32829 w 1902881"/>
              <a:gd name="connsiteY5" fmla="*/ 318977 h 1054919"/>
              <a:gd name="connsiteX6" fmla="*/ 64727 w 1902881"/>
              <a:gd name="connsiteY6" fmla="*/ 212652 h 1054919"/>
              <a:gd name="connsiteX7" fmla="*/ 96624 w 1902881"/>
              <a:gd name="connsiteY7" fmla="*/ 148856 h 1054919"/>
              <a:gd name="connsiteX8" fmla="*/ 160420 w 1902881"/>
              <a:gd name="connsiteY8" fmla="*/ 106326 h 1054919"/>
              <a:gd name="connsiteX9" fmla="*/ 192317 w 1902881"/>
              <a:gd name="connsiteY9" fmla="*/ 85061 h 1054919"/>
              <a:gd name="connsiteX10" fmla="*/ 224215 w 1902881"/>
              <a:gd name="connsiteY10" fmla="*/ 74428 h 1054919"/>
              <a:gd name="connsiteX11" fmla="*/ 256113 w 1902881"/>
              <a:gd name="connsiteY11" fmla="*/ 53163 h 1054919"/>
              <a:gd name="connsiteX12" fmla="*/ 330541 w 1902881"/>
              <a:gd name="connsiteY12" fmla="*/ 31898 h 1054919"/>
              <a:gd name="connsiteX13" fmla="*/ 521927 w 1902881"/>
              <a:gd name="connsiteY13" fmla="*/ 10633 h 1054919"/>
              <a:gd name="connsiteX14" fmla="*/ 915331 w 1902881"/>
              <a:gd name="connsiteY14" fmla="*/ 0 h 1054919"/>
              <a:gd name="connsiteX15" fmla="*/ 1744671 w 1902881"/>
              <a:gd name="connsiteY15" fmla="*/ 106326 h 1054919"/>
              <a:gd name="connsiteX16" fmla="*/ 1850996 w 1902881"/>
              <a:gd name="connsiteY16" fmla="*/ 202019 h 1054919"/>
              <a:gd name="connsiteX17" fmla="*/ 1882894 w 1902881"/>
              <a:gd name="connsiteY17" fmla="*/ 744279 h 1054919"/>
              <a:gd name="connsiteX18" fmla="*/ 1545310 w 1902881"/>
              <a:gd name="connsiteY18" fmla="*/ 1021209 h 1054919"/>
              <a:gd name="connsiteX19" fmla="*/ 160420 w 1902881"/>
              <a:gd name="connsiteY19" fmla="*/ 1041991 h 1054919"/>
              <a:gd name="connsiteX0" fmla="*/ 168536 w 1910997"/>
              <a:gd name="connsiteY0" fmla="*/ 1041991 h 1054919"/>
              <a:gd name="connsiteX1" fmla="*/ 9047 w 1910997"/>
              <a:gd name="connsiteY1" fmla="*/ 574159 h 1054919"/>
              <a:gd name="connsiteX2" fmla="*/ 19680 w 1910997"/>
              <a:gd name="connsiteY2" fmla="*/ 531628 h 1054919"/>
              <a:gd name="connsiteX3" fmla="*/ 30312 w 1910997"/>
              <a:gd name="connsiteY3" fmla="*/ 372140 h 1054919"/>
              <a:gd name="connsiteX4" fmla="*/ 40945 w 1910997"/>
              <a:gd name="connsiteY4" fmla="*/ 318977 h 1054919"/>
              <a:gd name="connsiteX5" fmla="*/ 72843 w 1910997"/>
              <a:gd name="connsiteY5" fmla="*/ 212652 h 1054919"/>
              <a:gd name="connsiteX6" fmla="*/ 104740 w 1910997"/>
              <a:gd name="connsiteY6" fmla="*/ 148856 h 1054919"/>
              <a:gd name="connsiteX7" fmla="*/ 168536 w 1910997"/>
              <a:gd name="connsiteY7" fmla="*/ 106326 h 1054919"/>
              <a:gd name="connsiteX8" fmla="*/ 200433 w 1910997"/>
              <a:gd name="connsiteY8" fmla="*/ 85061 h 1054919"/>
              <a:gd name="connsiteX9" fmla="*/ 232331 w 1910997"/>
              <a:gd name="connsiteY9" fmla="*/ 74428 h 1054919"/>
              <a:gd name="connsiteX10" fmla="*/ 264229 w 1910997"/>
              <a:gd name="connsiteY10" fmla="*/ 53163 h 1054919"/>
              <a:gd name="connsiteX11" fmla="*/ 338657 w 1910997"/>
              <a:gd name="connsiteY11" fmla="*/ 31898 h 1054919"/>
              <a:gd name="connsiteX12" fmla="*/ 530043 w 1910997"/>
              <a:gd name="connsiteY12" fmla="*/ 10633 h 1054919"/>
              <a:gd name="connsiteX13" fmla="*/ 923447 w 1910997"/>
              <a:gd name="connsiteY13" fmla="*/ 0 h 1054919"/>
              <a:gd name="connsiteX14" fmla="*/ 1752787 w 1910997"/>
              <a:gd name="connsiteY14" fmla="*/ 106326 h 1054919"/>
              <a:gd name="connsiteX15" fmla="*/ 1859112 w 1910997"/>
              <a:gd name="connsiteY15" fmla="*/ 202019 h 1054919"/>
              <a:gd name="connsiteX16" fmla="*/ 1891010 w 1910997"/>
              <a:gd name="connsiteY16" fmla="*/ 744279 h 1054919"/>
              <a:gd name="connsiteX17" fmla="*/ 1553426 w 1910997"/>
              <a:gd name="connsiteY17" fmla="*/ 1021209 h 1054919"/>
              <a:gd name="connsiteX18" fmla="*/ 168536 w 1910997"/>
              <a:gd name="connsiteY18" fmla="*/ 1041991 h 1054919"/>
              <a:gd name="connsiteX0" fmla="*/ 161800 w 1904261"/>
              <a:gd name="connsiteY0" fmla="*/ 1041991 h 1054919"/>
              <a:gd name="connsiteX1" fmla="*/ 12944 w 1904261"/>
              <a:gd name="connsiteY1" fmla="*/ 531628 h 1054919"/>
              <a:gd name="connsiteX2" fmla="*/ 23576 w 1904261"/>
              <a:gd name="connsiteY2" fmla="*/ 372140 h 1054919"/>
              <a:gd name="connsiteX3" fmla="*/ 34209 w 1904261"/>
              <a:gd name="connsiteY3" fmla="*/ 318977 h 1054919"/>
              <a:gd name="connsiteX4" fmla="*/ 66107 w 1904261"/>
              <a:gd name="connsiteY4" fmla="*/ 212652 h 1054919"/>
              <a:gd name="connsiteX5" fmla="*/ 98004 w 1904261"/>
              <a:gd name="connsiteY5" fmla="*/ 148856 h 1054919"/>
              <a:gd name="connsiteX6" fmla="*/ 161800 w 1904261"/>
              <a:gd name="connsiteY6" fmla="*/ 106326 h 1054919"/>
              <a:gd name="connsiteX7" fmla="*/ 193697 w 1904261"/>
              <a:gd name="connsiteY7" fmla="*/ 85061 h 1054919"/>
              <a:gd name="connsiteX8" fmla="*/ 225595 w 1904261"/>
              <a:gd name="connsiteY8" fmla="*/ 74428 h 1054919"/>
              <a:gd name="connsiteX9" fmla="*/ 257493 w 1904261"/>
              <a:gd name="connsiteY9" fmla="*/ 53163 h 1054919"/>
              <a:gd name="connsiteX10" fmla="*/ 331921 w 1904261"/>
              <a:gd name="connsiteY10" fmla="*/ 31898 h 1054919"/>
              <a:gd name="connsiteX11" fmla="*/ 523307 w 1904261"/>
              <a:gd name="connsiteY11" fmla="*/ 10633 h 1054919"/>
              <a:gd name="connsiteX12" fmla="*/ 916711 w 1904261"/>
              <a:gd name="connsiteY12" fmla="*/ 0 h 1054919"/>
              <a:gd name="connsiteX13" fmla="*/ 1746051 w 1904261"/>
              <a:gd name="connsiteY13" fmla="*/ 106326 h 1054919"/>
              <a:gd name="connsiteX14" fmla="*/ 1852376 w 1904261"/>
              <a:gd name="connsiteY14" fmla="*/ 202019 h 1054919"/>
              <a:gd name="connsiteX15" fmla="*/ 1884274 w 1904261"/>
              <a:gd name="connsiteY15" fmla="*/ 744279 h 1054919"/>
              <a:gd name="connsiteX16" fmla="*/ 1546690 w 1904261"/>
              <a:gd name="connsiteY16" fmla="*/ 1021209 h 1054919"/>
              <a:gd name="connsiteX17" fmla="*/ 161800 w 1904261"/>
              <a:gd name="connsiteY17" fmla="*/ 1041991 h 1054919"/>
              <a:gd name="connsiteX0" fmla="*/ 156333 w 1898794"/>
              <a:gd name="connsiteY0" fmla="*/ 1041991 h 1054919"/>
              <a:gd name="connsiteX1" fmla="*/ 18109 w 1898794"/>
              <a:gd name="connsiteY1" fmla="*/ 372140 h 1054919"/>
              <a:gd name="connsiteX2" fmla="*/ 28742 w 1898794"/>
              <a:gd name="connsiteY2" fmla="*/ 318977 h 1054919"/>
              <a:gd name="connsiteX3" fmla="*/ 60640 w 1898794"/>
              <a:gd name="connsiteY3" fmla="*/ 212652 h 1054919"/>
              <a:gd name="connsiteX4" fmla="*/ 92537 w 1898794"/>
              <a:gd name="connsiteY4" fmla="*/ 148856 h 1054919"/>
              <a:gd name="connsiteX5" fmla="*/ 156333 w 1898794"/>
              <a:gd name="connsiteY5" fmla="*/ 106326 h 1054919"/>
              <a:gd name="connsiteX6" fmla="*/ 188230 w 1898794"/>
              <a:gd name="connsiteY6" fmla="*/ 85061 h 1054919"/>
              <a:gd name="connsiteX7" fmla="*/ 220128 w 1898794"/>
              <a:gd name="connsiteY7" fmla="*/ 74428 h 1054919"/>
              <a:gd name="connsiteX8" fmla="*/ 252026 w 1898794"/>
              <a:gd name="connsiteY8" fmla="*/ 53163 h 1054919"/>
              <a:gd name="connsiteX9" fmla="*/ 326454 w 1898794"/>
              <a:gd name="connsiteY9" fmla="*/ 31898 h 1054919"/>
              <a:gd name="connsiteX10" fmla="*/ 517840 w 1898794"/>
              <a:gd name="connsiteY10" fmla="*/ 10633 h 1054919"/>
              <a:gd name="connsiteX11" fmla="*/ 911244 w 1898794"/>
              <a:gd name="connsiteY11" fmla="*/ 0 h 1054919"/>
              <a:gd name="connsiteX12" fmla="*/ 1740584 w 1898794"/>
              <a:gd name="connsiteY12" fmla="*/ 106326 h 1054919"/>
              <a:gd name="connsiteX13" fmla="*/ 1846909 w 1898794"/>
              <a:gd name="connsiteY13" fmla="*/ 202019 h 1054919"/>
              <a:gd name="connsiteX14" fmla="*/ 1878807 w 1898794"/>
              <a:gd name="connsiteY14" fmla="*/ 744279 h 1054919"/>
              <a:gd name="connsiteX15" fmla="*/ 1541223 w 1898794"/>
              <a:gd name="connsiteY15" fmla="*/ 1021209 h 1054919"/>
              <a:gd name="connsiteX16" fmla="*/ 156333 w 1898794"/>
              <a:gd name="connsiteY16" fmla="*/ 1041991 h 1054919"/>
              <a:gd name="connsiteX0" fmla="*/ 152409 w 1894870"/>
              <a:gd name="connsiteY0" fmla="*/ 1041991 h 1054919"/>
              <a:gd name="connsiteX1" fmla="*/ 24818 w 1894870"/>
              <a:gd name="connsiteY1" fmla="*/ 318977 h 1054919"/>
              <a:gd name="connsiteX2" fmla="*/ 56716 w 1894870"/>
              <a:gd name="connsiteY2" fmla="*/ 212652 h 1054919"/>
              <a:gd name="connsiteX3" fmla="*/ 88613 w 1894870"/>
              <a:gd name="connsiteY3" fmla="*/ 148856 h 1054919"/>
              <a:gd name="connsiteX4" fmla="*/ 152409 w 1894870"/>
              <a:gd name="connsiteY4" fmla="*/ 106326 h 1054919"/>
              <a:gd name="connsiteX5" fmla="*/ 184306 w 1894870"/>
              <a:gd name="connsiteY5" fmla="*/ 85061 h 1054919"/>
              <a:gd name="connsiteX6" fmla="*/ 216204 w 1894870"/>
              <a:gd name="connsiteY6" fmla="*/ 74428 h 1054919"/>
              <a:gd name="connsiteX7" fmla="*/ 248102 w 1894870"/>
              <a:gd name="connsiteY7" fmla="*/ 53163 h 1054919"/>
              <a:gd name="connsiteX8" fmla="*/ 322530 w 1894870"/>
              <a:gd name="connsiteY8" fmla="*/ 31898 h 1054919"/>
              <a:gd name="connsiteX9" fmla="*/ 513916 w 1894870"/>
              <a:gd name="connsiteY9" fmla="*/ 10633 h 1054919"/>
              <a:gd name="connsiteX10" fmla="*/ 907320 w 1894870"/>
              <a:gd name="connsiteY10" fmla="*/ 0 h 1054919"/>
              <a:gd name="connsiteX11" fmla="*/ 1736660 w 1894870"/>
              <a:gd name="connsiteY11" fmla="*/ 106326 h 1054919"/>
              <a:gd name="connsiteX12" fmla="*/ 1842985 w 1894870"/>
              <a:gd name="connsiteY12" fmla="*/ 202019 h 1054919"/>
              <a:gd name="connsiteX13" fmla="*/ 1874883 w 1894870"/>
              <a:gd name="connsiteY13" fmla="*/ 744279 h 1054919"/>
              <a:gd name="connsiteX14" fmla="*/ 1537299 w 1894870"/>
              <a:gd name="connsiteY14" fmla="*/ 1021209 h 1054919"/>
              <a:gd name="connsiteX15" fmla="*/ 152409 w 1894870"/>
              <a:gd name="connsiteY15" fmla="*/ 1041991 h 1054919"/>
              <a:gd name="connsiteX0" fmla="*/ 137966 w 1880427"/>
              <a:gd name="connsiteY0" fmla="*/ 1041991 h 1054919"/>
              <a:gd name="connsiteX1" fmla="*/ 42273 w 1880427"/>
              <a:gd name="connsiteY1" fmla="*/ 212652 h 1054919"/>
              <a:gd name="connsiteX2" fmla="*/ 74170 w 1880427"/>
              <a:gd name="connsiteY2" fmla="*/ 148856 h 1054919"/>
              <a:gd name="connsiteX3" fmla="*/ 137966 w 1880427"/>
              <a:gd name="connsiteY3" fmla="*/ 106326 h 1054919"/>
              <a:gd name="connsiteX4" fmla="*/ 169863 w 1880427"/>
              <a:gd name="connsiteY4" fmla="*/ 85061 h 1054919"/>
              <a:gd name="connsiteX5" fmla="*/ 201761 w 1880427"/>
              <a:gd name="connsiteY5" fmla="*/ 74428 h 1054919"/>
              <a:gd name="connsiteX6" fmla="*/ 233659 w 1880427"/>
              <a:gd name="connsiteY6" fmla="*/ 53163 h 1054919"/>
              <a:gd name="connsiteX7" fmla="*/ 308087 w 1880427"/>
              <a:gd name="connsiteY7" fmla="*/ 31898 h 1054919"/>
              <a:gd name="connsiteX8" fmla="*/ 499473 w 1880427"/>
              <a:gd name="connsiteY8" fmla="*/ 10633 h 1054919"/>
              <a:gd name="connsiteX9" fmla="*/ 892877 w 1880427"/>
              <a:gd name="connsiteY9" fmla="*/ 0 h 1054919"/>
              <a:gd name="connsiteX10" fmla="*/ 1722217 w 1880427"/>
              <a:gd name="connsiteY10" fmla="*/ 106326 h 1054919"/>
              <a:gd name="connsiteX11" fmla="*/ 1828542 w 1880427"/>
              <a:gd name="connsiteY11" fmla="*/ 202019 h 1054919"/>
              <a:gd name="connsiteX12" fmla="*/ 1860440 w 1880427"/>
              <a:gd name="connsiteY12" fmla="*/ 744279 h 1054919"/>
              <a:gd name="connsiteX13" fmla="*/ 1522856 w 1880427"/>
              <a:gd name="connsiteY13" fmla="*/ 1021209 h 1054919"/>
              <a:gd name="connsiteX14" fmla="*/ 137966 w 1880427"/>
              <a:gd name="connsiteY14" fmla="*/ 1041991 h 1054919"/>
              <a:gd name="connsiteX0" fmla="*/ 126774 w 1869235"/>
              <a:gd name="connsiteY0" fmla="*/ 1041991 h 1054919"/>
              <a:gd name="connsiteX1" fmla="*/ 62978 w 1869235"/>
              <a:gd name="connsiteY1" fmla="*/ 148856 h 1054919"/>
              <a:gd name="connsiteX2" fmla="*/ 126774 w 1869235"/>
              <a:gd name="connsiteY2" fmla="*/ 106326 h 1054919"/>
              <a:gd name="connsiteX3" fmla="*/ 158671 w 1869235"/>
              <a:gd name="connsiteY3" fmla="*/ 85061 h 1054919"/>
              <a:gd name="connsiteX4" fmla="*/ 190569 w 1869235"/>
              <a:gd name="connsiteY4" fmla="*/ 74428 h 1054919"/>
              <a:gd name="connsiteX5" fmla="*/ 222467 w 1869235"/>
              <a:gd name="connsiteY5" fmla="*/ 53163 h 1054919"/>
              <a:gd name="connsiteX6" fmla="*/ 296895 w 1869235"/>
              <a:gd name="connsiteY6" fmla="*/ 31898 h 1054919"/>
              <a:gd name="connsiteX7" fmla="*/ 488281 w 1869235"/>
              <a:gd name="connsiteY7" fmla="*/ 10633 h 1054919"/>
              <a:gd name="connsiteX8" fmla="*/ 881685 w 1869235"/>
              <a:gd name="connsiteY8" fmla="*/ 0 h 1054919"/>
              <a:gd name="connsiteX9" fmla="*/ 1711025 w 1869235"/>
              <a:gd name="connsiteY9" fmla="*/ 106326 h 1054919"/>
              <a:gd name="connsiteX10" fmla="*/ 1817350 w 1869235"/>
              <a:gd name="connsiteY10" fmla="*/ 202019 h 1054919"/>
              <a:gd name="connsiteX11" fmla="*/ 1849248 w 1869235"/>
              <a:gd name="connsiteY11" fmla="*/ 744279 h 1054919"/>
              <a:gd name="connsiteX12" fmla="*/ 1511664 w 1869235"/>
              <a:gd name="connsiteY12" fmla="*/ 1021209 h 1054919"/>
              <a:gd name="connsiteX13" fmla="*/ 126774 w 1869235"/>
              <a:gd name="connsiteY13" fmla="*/ 1041991 h 1054919"/>
              <a:gd name="connsiteX0" fmla="*/ 128339 w 1870800"/>
              <a:gd name="connsiteY0" fmla="*/ 1041991 h 1054919"/>
              <a:gd name="connsiteX1" fmla="*/ 64543 w 1870800"/>
              <a:gd name="connsiteY1" fmla="*/ 148856 h 1054919"/>
              <a:gd name="connsiteX2" fmla="*/ 160236 w 1870800"/>
              <a:gd name="connsiteY2" fmla="*/ 85061 h 1054919"/>
              <a:gd name="connsiteX3" fmla="*/ 192134 w 1870800"/>
              <a:gd name="connsiteY3" fmla="*/ 74428 h 1054919"/>
              <a:gd name="connsiteX4" fmla="*/ 224032 w 1870800"/>
              <a:gd name="connsiteY4" fmla="*/ 53163 h 1054919"/>
              <a:gd name="connsiteX5" fmla="*/ 298460 w 1870800"/>
              <a:gd name="connsiteY5" fmla="*/ 31898 h 1054919"/>
              <a:gd name="connsiteX6" fmla="*/ 489846 w 1870800"/>
              <a:gd name="connsiteY6" fmla="*/ 10633 h 1054919"/>
              <a:gd name="connsiteX7" fmla="*/ 883250 w 1870800"/>
              <a:gd name="connsiteY7" fmla="*/ 0 h 1054919"/>
              <a:gd name="connsiteX8" fmla="*/ 1712590 w 1870800"/>
              <a:gd name="connsiteY8" fmla="*/ 106326 h 1054919"/>
              <a:gd name="connsiteX9" fmla="*/ 1818915 w 1870800"/>
              <a:gd name="connsiteY9" fmla="*/ 202019 h 1054919"/>
              <a:gd name="connsiteX10" fmla="*/ 1850813 w 1870800"/>
              <a:gd name="connsiteY10" fmla="*/ 744279 h 1054919"/>
              <a:gd name="connsiteX11" fmla="*/ 1513229 w 1870800"/>
              <a:gd name="connsiteY11" fmla="*/ 1021209 h 1054919"/>
              <a:gd name="connsiteX12" fmla="*/ 128339 w 1870800"/>
              <a:gd name="connsiteY12" fmla="*/ 1041991 h 1054919"/>
              <a:gd name="connsiteX0" fmla="*/ 128339 w 1870800"/>
              <a:gd name="connsiteY0" fmla="*/ 1041991 h 1054919"/>
              <a:gd name="connsiteX1" fmla="*/ 64543 w 1870800"/>
              <a:gd name="connsiteY1" fmla="*/ 148856 h 1054919"/>
              <a:gd name="connsiteX2" fmla="*/ 160236 w 1870800"/>
              <a:gd name="connsiteY2" fmla="*/ 85061 h 1054919"/>
              <a:gd name="connsiteX3" fmla="*/ 224032 w 1870800"/>
              <a:gd name="connsiteY3" fmla="*/ 53163 h 1054919"/>
              <a:gd name="connsiteX4" fmla="*/ 298460 w 1870800"/>
              <a:gd name="connsiteY4" fmla="*/ 31898 h 1054919"/>
              <a:gd name="connsiteX5" fmla="*/ 489846 w 1870800"/>
              <a:gd name="connsiteY5" fmla="*/ 10633 h 1054919"/>
              <a:gd name="connsiteX6" fmla="*/ 883250 w 1870800"/>
              <a:gd name="connsiteY6" fmla="*/ 0 h 1054919"/>
              <a:gd name="connsiteX7" fmla="*/ 1712590 w 1870800"/>
              <a:gd name="connsiteY7" fmla="*/ 106326 h 1054919"/>
              <a:gd name="connsiteX8" fmla="*/ 1818915 w 1870800"/>
              <a:gd name="connsiteY8" fmla="*/ 202019 h 1054919"/>
              <a:gd name="connsiteX9" fmla="*/ 1850813 w 1870800"/>
              <a:gd name="connsiteY9" fmla="*/ 744279 h 1054919"/>
              <a:gd name="connsiteX10" fmla="*/ 1513229 w 1870800"/>
              <a:gd name="connsiteY10" fmla="*/ 1021209 h 1054919"/>
              <a:gd name="connsiteX11" fmla="*/ 128339 w 1870800"/>
              <a:gd name="connsiteY11" fmla="*/ 1041991 h 1054919"/>
              <a:gd name="connsiteX0" fmla="*/ 131544 w 1874005"/>
              <a:gd name="connsiteY0" fmla="*/ 1041991 h 1054919"/>
              <a:gd name="connsiteX1" fmla="*/ 67748 w 1874005"/>
              <a:gd name="connsiteY1" fmla="*/ 148856 h 1054919"/>
              <a:gd name="connsiteX2" fmla="*/ 227237 w 1874005"/>
              <a:gd name="connsiteY2" fmla="*/ 53163 h 1054919"/>
              <a:gd name="connsiteX3" fmla="*/ 301665 w 1874005"/>
              <a:gd name="connsiteY3" fmla="*/ 31898 h 1054919"/>
              <a:gd name="connsiteX4" fmla="*/ 493051 w 1874005"/>
              <a:gd name="connsiteY4" fmla="*/ 10633 h 1054919"/>
              <a:gd name="connsiteX5" fmla="*/ 886455 w 1874005"/>
              <a:gd name="connsiteY5" fmla="*/ 0 h 1054919"/>
              <a:gd name="connsiteX6" fmla="*/ 1715795 w 1874005"/>
              <a:gd name="connsiteY6" fmla="*/ 106326 h 1054919"/>
              <a:gd name="connsiteX7" fmla="*/ 1822120 w 1874005"/>
              <a:gd name="connsiteY7" fmla="*/ 202019 h 1054919"/>
              <a:gd name="connsiteX8" fmla="*/ 1854018 w 1874005"/>
              <a:gd name="connsiteY8" fmla="*/ 744279 h 1054919"/>
              <a:gd name="connsiteX9" fmla="*/ 1516434 w 1874005"/>
              <a:gd name="connsiteY9" fmla="*/ 1021209 h 1054919"/>
              <a:gd name="connsiteX10" fmla="*/ 131544 w 1874005"/>
              <a:gd name="connsiteY10" fmla="*/ 1041991 h 1054919"/>
              <a:gd name="connsiteX0" fmla="*/ 135403 w 1877864"/>
              <a:gd name="connsiteY0" fmla="*/ 1041991 h 1054919"/>
              <a:gd name="connsiteX1" fmla="*/ 71607 w 1877864"/>
              <a:gd name="connsiteY1" fmla="*/ 148856 h 1054919"/>
              <a:gd name="connsiteX2" fmla="*/ 305524 w 1877864"/>
              <a:gd name="connsiteY2" fmla="*/ 31898 h 1054919"/>
              <a:gd name="connsiteX3" fmla="*/ 496910 w 1877864"/>
              <a:gd name="connsiteY3" fmla="*/ 10633 h 1054919"/>
              <a:gd name="connsiteX4" fmla="*/ 890314 w 1877864"/>
              <a:gd name="connsiteY4" fmla="*/ 0 h 1054919"/>
              <a:gd name="connsiteX5" fmla="*/ 1719654 w 1877864"/>
              <a:gd name="connsiteY5" fmla="*/ 106326 h 1054919"/>
              <a:gd name="connsiteX6" fmla="*/ 1825979 w 1877864"/>
              <a:gd name="connsiteY6" fmla="*/ 202019 h 1054919"/>
              <a:gd name="connsiteX7" fmla="*/ 1857877 w 1877864"/>
              <a:gd name="connsiteY7" fmla="*/ 744279 h 1054919"/>
              <a:gd name="connsiteX8" fmla="*/ 1520293 w 1877864"/>
              <a:gd name="connsiteY8" fmla="*/ 1021209 h 1054919"/>
              <a:gd name="connsiteX9" fmla="*/ 135403 w 1877864"/>
              <a:gd name="connsiteY9" fmla="*/ 1041991 h 1054919"/>
              <a:gd name="connsiteX0" fmla="*/ 145894 w 1888355"/>
              <a:gd name="connsiteY0" fmla="*/ 1044842 h 1057770"/>
              <a:gd name="connsiteX1" fmla="*/ 82098 w 1888355"/>
              <a:gd name="connsiteY1" fmla="*/ 151707 h 1057770"/>
              <a:gd name="connsiteX2" fmla="*/ 507401 w 1888355"/>
              <a:gd name="connsiteY2" fmla="*/ 13484 h 1057770"/>
              <a:gd name="connsiteX3" fmla="*/ 900805 w 1888355"/>
              <a:gd name="connsiteY3" fmla="*/ 2851 h 1057770"/>
              <a:gd name="connsiteX4" fmla="*/ 1730145 w 1888355"/>
              <a:gd name="connsiteY4" fmla="*/ 109177 h 1057770"/>
              <a:gd name="connsiteX5" fmla="*/ 1836470 w 1888355"/>
              <a:gd name="connsiteY5" fmla="*/ 204870 h 1057770"/>
              <a:gd name="connsiteX6" fmla="*/ 1868368 w 1888355"/>
              <a:gd name="connsiteY6" fmla="*/ 747130 h 1057770"/>
              <a:gd name="connsiteX7" fmla="*/ 1530784 w 1888355"/>
              <a:gd name="connsiteY7" fmla="*/ 1024060 h 1057770"/>
              <a:gd name="connsiteX8" fmla="*/ 145894 w 1888355"/>
              <a:gd name="connsiteY8" fmla="*/ 1044842 h 1057770"/>
              <a:gd name="connsiteX0" fmla="*/ 169659 w 1912120"/>
              <a:gd name="connsiteY0" fmla="*/ 1042435 h 1055363"/>
              <a:gd name="connsiteX1" fmla="*/ 105863 w 1912120"/>
              <a:gd name="connsiteY1" fmla="*/ 149300 h 1055363"/>
              <a:gd name="connsiteX2" fmla="*/ 924570 w 1912120"/>
              <a:gd name="connsiteY2" fmla="*/ 444 h 1055363"/>
              <a:gd name="connsiteX3" fmla="*/ 1753910 w 1912120"/>
              <a:gd name="connsiteY3" fmla="*/ 106770 h 1055363"/>
              <a:gd name="connsiteX4" fmla="*/ 1860235 w 1912120"/>
              <a:gd name="connsiteY4" fmla="*/ 202463 h 1055363"/>
              <a:gd name="connsiteX5" fmla="*/ 1892133 w 1912120"/>
              <a:gd name="connsiteY5" fmla="*/ 744723 h 1055363"/>
              <a:gd name="connsiteX6" fmla="*/ 1554549 w 1912120"/>
              <a:gd name="connsiteY6" fmla="*/ 1021653 h 1055363"/>
              <a:gd name="connsiteX7" fmla="*/ 169659 w 1912120"/>
              <a:gd name="connsiteY7" fmla="*/ 1042435 h 1055363"/>
              <a:gd name="connsiteX0" fmla="*/ 169659 w 1912120"/>
              <a:gd name="connsiteY0" fmla="*/ 1042435 h 1063848"/>
              <a:gd name="connsiteX1" fmla="*/ 105863 w 1912120"/>
              <a:gd name="connsiteY1" fmla="*/ 149300 h 1063848"/>
              <a:gd name="connsiteX2" fmla="*/ 924570 w 1912120"/>
              <a:gd name="connsiteY2" fmla="*/ 444 h 1063848"/>
              <a:gd name="connsiteX3" fmla="*/ 1753910 w 1912120"/>
              <a:gd name="connsiteY3" fmla="*/ 106770 h 1063848"/>
              <a:gd name="connsiteX4" fmla="*/ 1860235 w 1912120"/>
              <a:gd name="connsiteY4" fmla="*/ 202463 h 1063848"/>
              <a:gd name="connsiteX5" fmla="*/ 1892133 w 1912120"/>
              <a:gd name="connsiteY5" fmla="*/ 744723 h 1063848"/>
              <a:gd name="connsiteX6" fmla="*/ 1554549 w 1912120"/>
              <a:gd name="connsiteY6" fmla="*/ 1021653 h 1063848"/>
              <a:gd name="connsiteX7" fmla="*/ 169659 w 1912120"/>
              <a:gd name="connsiteY7" fmla="*/ 1042435 h 1063848"/>
              <a:gd name="connsiteX0" fmla="*/ 169659 w 1912876"/>
              <a:gd name="connsiteY0" fmla="*/ 1042435 h 1070959"/>
              <a:gd name="connsiteX1" fmla="*/ 105863 w 1912876"/>
              <a:gd name="connsiteY1" fmla="*/ 149300 h 1070959"/>
              <a:gd name="connsiteX2" fmla="*/ 924570 w 1912876"/>
              <a:gd name="connsiteY2" fmla="*/ 444 h 1070959"/>
              <a:gd name="connsiteX3" fmla="*/ 1753910 w 1912876"/>
              <a:gd name="connsiteY3" fmla="*/ 106770 h 1070959"/>
              <a:gd name="connsiteX4" fmla="*/ 1860235 w 1912876"/>
              <a:gd name="connsiteY4" fmla="*/ 202463 h 1070959"/>
              <a:gd name="connsiteX5" fmla="*/ 1892133 w 1912876"/>
              <a:gd name="connsiteY5" fmla="*/ 744723 h 1070959"/>
              <a:gd name="connsiteX6" fmla="*/ 1544158 w 1912876"/>
              <a:gd name="connsiteY6" fmla="*/ 1037239 h 1070959"/>
              <a:gd name="connsiteX7" fmla="*/ 169659 w 1912876"/>
              <a:gd name="connsiteY7" fmla="*/ 1042435 h 1070959"/>
              <a:gd name="connsiteX0" fmla="*/ 169659 w 1903867"/>
              <a:gd name="connsiteY0" fmla="*/ 1042435 h 1070959"/>
              <a:gd name="connsiteX1" fmla="*/ 105863 w 1903867"/>
              <a:gd name="connsiteY1" fmla="*/ 149300 h 1070959"/>
              <a:gd name="connsiteX2" fmla="*/ 924570 w 1903867"/>
              <a:gd name="connsiteY2" fmla="*/ 444 h 1070959"/>
              <a:gd name="connsiteX3" fmla="*/ 1753910 w 1903867"/>
              <a:gd name="connsiteY3" fmla="*/ 106770 h 1070959"/>
              <a:gd name="connsiteX4" fmla="*/ 1860235 w 1903867"/>
              <a:gd name="connsiteY4" fmla="*/ 202463 h 1070959"/>
              <a:gd name="connsiteX5" fmla="*/ 1892133 w 1903867"/>
              <a:gd name="connsiteY5" fmla="*/ 744723 h 1070959"/>
              <a:gd name="connsiteX6" fmla="*/ 1544158 w 1903867"/>
              <a:gd name="connsiteY6" fmla="*/ 1037239 h 1070959"/>
              <a:gd name="connsiteX7" fmla="*/ 169659 w 1903867"/>
              <a:gd name="connsiteY7" fmla="*/ 1042435 h 1070959"/>
              <a:gd name="connsiteX0" fmla="*/ 169659 w 1908180"/>
              <a:gd name="connsiteY0" fmla="*/ 1042848 h 1071372"/>
              <a:gd name="connsiteX1" fmla="*/ 105863 w 1908180"/>
              <a:gd name="connsiteY1" fmla="*/ 149713 h 1071372"/>
              <a:gd name="connsiteX2" fmla="*/ 924570 w 1908180"/>
              <a:gd name="connsiteY2" fmla="*/ 857 h 1071372"/>
              <a:gd name="connsiteX3" fmla="*/ 1618829 w 1908180"/>
              <a:gd name="connsiteY3" fmla="*/ 65620 h 1071372"/>
              <a:gd name="connsiteX4" fmla="*/ 1860235 w 1908180"/>
              <a:gd name="connsiteY4" fmla="*/ 202876 h 1071372"/>
              <a:gd name="connsiteX5" fmla="*/ 1892133 w 1908180"/>
              <a:gd name="connsiteY5" fmla="*/ 745136 h 1071372"/>
              <a:gd name="connsiteX6" fmla="*/ 1544158 w 1908180"/>
              <a:gd name="connsiteY6" fmla="*/ 1037652 h 1071372"/>
              <a:gd name="connsiteX7" fmla="*/ 169659 w 1908180"/>
              <a:gd name="connsiteY7" fmla="*/ 1042848 h 1071372"/>
              <a:gd name="connsiteX0" fmla="*/ 169659 w 1923389"/>
              <a:gd name="connsiteY0" fmla="*/ 1043042 h 1071566"/>
              <a:gd name="connsiteX1" fmla="*/ 105863 w 1923389"/>
              <a:gd name="connsiteY1" fmla="*/ 149907 h 1071566"/>
              <a:gd name="connsiteX2" fmla="*/ 924570 w 1923389"/>
              <a:gd name="connsiteY2" fmla="*/ 1051 h 1071566"/>
              <a:gd name="connsiteX3" fmla="*/ 1618829 w 1923389"/>
              <a:gd name="connsiteY3" fmla="*/ 65814 h 1071566"/>
              <a:gd name="connsiteX4" fmla="*/ 1875821 w 1923389"/>
              <a:gd name="connsiteY4" fmla="*/ 255025 h 1071566"/>
              <a:gd name="connsiteX5" fmla="*/ 1892133 w 1923389"/>
              <a:gd name="connsiteY5" fmla="*/ 745330 h 1071566"/>
              <a:gd name="connsiteX6" fmla="*/ 1544158 w 1923389"/>
              <a:gd name="connsiteY6" fmla="*/ 1037846 h 1071566"/>
              <a:gd name="connsiteX7" fmla="*/ 169659 w 1923389"/>
              <a:gd name="connsiteY7" fmla="*/ 1043042 h 107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3389" h="1071566">
                <a:moveTo>
                  <a:pt x="169659" y="1043042"/>
                </a:moveTo>
                <a:cubicBezTo>
                  <a:pt x="-71789" y="897650"/>
                  <a:pt x="-19956" y="323572"/>
                  <a:pt x="105863" y="149907"/>
                </a:cubicBezTo>
                <a:cubicBezTo>
                  <a:pt x="231682" y="-23758"/>
                  <a:pt x="649896" y="8139"/>
                  <a:pt x="924570" y="1051"/>
                </a:cubicBezTo>
                <a:cubicBezTo>
                  <a:pt x="1199244" y="-6037"/>
                  <a:pt x="1460287" y="23485"/>
                  <a:pt x="1618829" y="65814"/>
                </a:cubicBezTo>
                <a:cubicBezTo>
                  <a:pt x="1777371" y="108143"/>
                  <a:pt x="1830270" y="141772"/>
                  <a:pt x="1875821" y="255025"/>
                </a:cubicBezTo>
                <a:cubicBezTo>
                  <a:pt x="1921372" y="368278"/>
                  <a:pt x="1947410" y="614860"/>
                  <a:pt x="1892133" y="745330"/>
                </a:cubicBezTo>
                <a:cubicBezTo>
                  <a:pt x="1836856" y="875800"/>
                  <a:pt x="1831237" y="988227"/>
                  <a:pt x="1544158" y="1037846"/>
                </a:cubicBezTo>
                <a:cubicBezTo>
                  <a:pt x="1257079" y="1087465"/>
                  <a:pt x="442280" y="1076309"/>
                  <a:pt x="169659" y="1043042"/>
                </a:cubicBezTo>
                <a:close/>
              </a:path>
            </a:pathLst>
          </a:custGeom>
          <a:solidFill>
            <a:schemeClr val="bg1"/>
          </a:solidFill>
          <a:ln>
            <a:solidFill>
              <a:srgbClr val="834D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782"/>
            <a:r>
              <a:rPr lang="zh-CN" altLang="en-US" b="1" kern="0" dirty="0">
                <a:solidFill>
                  <a:srgbClr val="834D9A"/>
                </a:solidFill>
                <a:latin typeface="Arial" charset="0"/>
                <a:ea typeface="Arial" charset="0"/>
                <a:cs typeface="Arial" charset="0"/>
              </a:rPr>
              <a:t>技术工作组</a:t>
            </a:r>
            <a:endParaRPr lang="en-US" b="1" kern="0" dirty="0">
              <a:solidFill>
                <a:srgbClr val="834D9A"/>
              </a:solidFill>
              <a:latin typeface="Arial" charset="0"/>
              <a:ea typeface="Arial" charset="0"/>
              <a:cs typeface="Arial" charset="0"/>
            </a:endParaRPr>
          </a:p>
          <a:p>
            <a:pPr algn="ctr" defTabSz="682782"/>
            <a:endParaRPr lang="en-US" b="1" kern="0" dirty="0">
              <a:solidFill>
                <a:srgbClr val="834D9A"/>
              </a:solidFill>
              <a:latin typeface="Arial" charset="0"/>
              <a:ea typeface="Arial" charset="0"/>
              <a:cs typeface="Arial" charset="0"/>
            </a:endParaRPr>
          </a:p>
        </p:txBody>
      </p:sp>
      <p:pic>
        <p:nvPicPr>
          <p:cNvPr id="25" name="Bild 24"/>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400778" y="2061129"/>
            <a:ext cx="818503" cy="637418"/>
          </a:xfrm>
          <a:prstGeom prst="rect">
            <a:avLst/>
          </a:prstGeom>
        </p:spPr>
      </p:pic>
      <p:pic>
        <p:nvPicPr>
          <p:cNvPr id="27" name="Bild 26"/>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94162" y="2026501"/>
            <a:ext cx="742205" cy="615249"/>
          </a:xfrm>
          <a:prstGeom prst="rect">
            <a:avLst/>
          </a:prstGeom>
        </p:spPr>
      </p:pic>
      <p:pic>
        <p:nvPicPr>
          <p:cNvPr id="26" name="Bild 25"/>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45464" y="2020411"/>
            <a:ext cx="834075" cy="700479"/>
          </a:xfrm>
          <a:prstGeom prst="rect">
            <a:avLst/>
          </a:prstGeom>
        </p:spPr>
      </p:pic>
      <p:sp>
        <p:nvSpPr>
          <p:cNvPr id="9" name="Freeform 8"/>
          <p:cNvSpPr/>
          <p:nvPr/>
        </p:nvSpPr>
        <p:spPr>
          <a:xfrm>
            <a:off x="1321395" y="1765005"/>
            <a:ext cx="3061876" cy="471653"/>
          </a:xfrm>
          <a:custGeom>
            <a:avLst/>
            <a:gdLst>
              <a:gd name="connsiteX0" fmla="*/ 2732567 w 2961745"/>
              <a:gd name="connsiteY0" fmla="*/ 0 h 893135"/>
              <a:gd name="connsiteX1" fmla="*/ 2732567 w 2961745"/>
              <a:gd name="connsiteY1" fmla="*/ 180753 h 893135"/>
              <a:gd name="connsiteX2" fmla="*/ 350874 w 2961745"/>
              <a:gd name="connsiteY2" fmla="*/ 542260 h 893135"/>
              <a:gd name="connsiteX3" fmla="*/ 0 w 2961745"/>
              <a:gd name="connsiteY3" fmla="*/ 893135 h 893135"/>
              <a:gd name="connsiteX0" fmla="*/ 2732567 w 2824251"/>
              <a:gd name="connsiteY0" fmla="*/ 0 h 893135"/>
              <a:gd name="connsiteX1" fmla="*/ 2403954 w 2824251"/>
              <a:gd name="connsiteY1" fmla="*/ 237903 h 893135"/>
              <a:gd name="connsiteX2" fmla="*/ 350874 w 2824251"/>
              <a:gd name="connsiteY2" fmla="*/ 542260 h 893135"/>
              <a:gd name="connsiteX3" fmla="*/ 0 w 2824251"/>
              <a:gd name="connsiteY3" fmla="*/ 893135 h 893135"/>
              <a:gd name="connsiteX0" fmla="*/ 2732567 w 2831738"/>
              <a:gd name="connsiteY0" fmla="*/ 0 h 893135"/>
              <a:gd name="connsiteX1" fmla="*/ 2403954 w 2831738"/>
              <a:gd name="connsiteY1" fmla="*/ 237903 h 893135"/>
              <a:gd name="connsiteX2" fmla="*/ 350874 w 2831738"/>
              <a:gd name="connsiteY2" fmla="*/ 542260 h 893135"/>
              <a:gd name="connsiteX3" fmla="*/ 0 w 2831738"/>
              <a:gd name="connsiteY3" fmla="*/ 893135 h 893135"/>
              <a:gd name="connsiteX0" fmla="*/ 2732567 w 2774241"/>
              <a:gd name="connsiteY0" fmla="*/ 0 h 893135"/>
              <a:gd name="connsiteX1" fmla="*/ 1946754 w 2774241"/>
              <a:gd name="connsiteY1" fmla="*/ 130747 h 893135"/>
              <a:gd name="connsiteX2" fmla="*/ 350874 w 2774241"/>
              <a:gd name="connsiteY2" fmla="*/ 542260 h 893135"/>
              <a:gd name="connsiteX3" fmla="*/ 0 w 2774241"/>
              <a:gd name="connsiteY3" fmla="*/ 893135 h 893135"/>
              <a:gd name="connsiteX0" fmla="*/ 2732567 w 2772288"/>
              <a:gd name="connsiteY0" fmla="*/ 0 h 893135"/>
              <a:gd name="connsiteX1" fmla="*/ 1946754 w 2772288"/>
              <a:gd name="connsiteY1" fmla="*/ 130747 h 893135"/>
              <a:gd name="connsiteX2" fmla="*/ 365161 w 2772288"/>
              <a:gd name="connsiteY2" fmla="*/ 170785 h 893135"/>
              <a:gd name="connsiteX3" fmla="*/ 0 w 2772288"/>
              <a:gd name="connsiteY3" fmla="*/ 893135 h 893135"/>
              <a:gd name="connsiteX0" fmla="*/ 2611123 w 2650844"/>
              <a:gd name="connsiteY0" fmla="*/ 0 h 450222"/>
              <a:gd name="connsiteX1" fmla="*/ 1825310 w 2650844"/>
              <a:gd name="connsiteY1" fmla="*/ 130747 h 450222"/>
              <a:gd name="connsiteX2" fmla="*/ 243717 w 2650844"/>
              <a:gd name="connsiteY2" fmla="*/ 170785 h 450222"/>
              <a:gd name="connsiteX3" fmla="*/ 0 w 2650844"/>
              <a:gd name="connsiteY3" fmla="*/ 450222 h 450222"/>
              <a:gd name="connsiteX0" fmla="*/ 2614644 w 2654365"/>
              <a:gd name="connsiteY0" fmla="*/ 0 h 450222"/>
              <a:gd name="connsiteX1" fmla="*/ 1828831 w 2654365"/>
              <a:gd name="connsiteY1" fmla="*/ 130747 h 450222"/>
              <a:gd name="connsiteX2" fmla="*/ 247238 w 2654365"/>
              <a:gd name="connsiteY2" fmla="*/ 170785 h 450222"/>
              <a:gd name="connsiteX3" fmla="*/ 3521 w 2654365"/>
              <a:gd name="connsiteY3" fmla="*/ 450222 h 450222"/>
              <a:gd name="connsiteX0" fmla="*/ 2538148 w 2577869"/>
              <a:gd name="connsiteY0" fmla="*/ 0 h 471653"/>
              <a:gd name="connsiteX1" fmla="*/ 1752335 w 2577869"/>
              <a:gd name="connsiteY1" fmla="*/ 130747 h 471653"/>
              <a:gd name="connsiteX2" fmla="*/ 170742 w 2577869"/>
              <a:gd name="connsiteY2" fmla="*/ 170785 h 471653"/>
              <a:gd name="connsiteX3" fmla="*/ 41325 w 2577869"/>
              <a:gd name="connsiteY3" fmla="*/ 471653 h 471653"/>
              <a:gd name="connsiteX0" fmla="*/ 2496823 w 2534484"/>
              <a:gd name="connsiteY0" fmla="*/ 0 h 471653"/>
              <a:gd name="connsiteX1" fmla="*/ 1711010 w 2534484"/>
              <a:gd name="connsiteY1" fmla="*/ 130747 h 471653"/>
              <a:gd name="connsiteX2" fmla="*/ 393736 w 2534484"/>
              <a:gd name="connsiteY2" fmla="*/ 177929 h 471653"/>
              <a:gd name="connsiteX3" fmla="*/ 0 w 2534484"/>
              <a:gd name="connsiteY3" fmla="*/ 471653 h 471653"/>
              <a:gd name="connsiteX0" fmla="*/ 2496823 w 2534484"/>
              <a:gd name="connsiteY0" fmla="*/ 0 h 471653"/>
              <a:gd name="connsiteX1" fmla="*/ 1711010 w 2534484"/>
              <a:gd name="connsiteY1" fmla="*/ 130747 h 471653"/>
              <a:gd name="connsiteX2" fmla="*/ 393736 w 2534484"/>
              <a:gd name="connsiteY2" fmla="*/ 177929 h 471653"/>
              <a:gd name="connsiteX3" fmla="*/ 0 w 2534484"/>
              <a:gd name="connsiteY3" fmla="*/ 471653 h 471653"/>
              <a:gd name="connsiteX0" fmla="*/ 2496823 w 2536486"/>
              <a:gd name="connsiteY0" fmla="*/ 0 h 471653"/>
              <a:gd name="connsiteX1" fmla="*/ 1711010 w 2536486"/>
              <a:gd name="connsiteY1" fmla="*/ 130747 h 471653"/>
              <a:gd name="connsiteX2" fmla="*/ 393736 w 2536486"/>
              <a:gd name="connsiteY2" fmla="*/ 177929 h 471653"/>
              <a:gd name="connsiteX3" fmla="*/ 0 w 2536486"/>
              <a:gd name="connsiteY3" fmla="*/ 471653 h 471653"/>
              <a:gd name="connsiteX0" fmla="*/ 2496823 w 2535410"/>
              <a:gd name="connsiteY0" fmla="*/ 0 h 471653"/>
              <a:gd name="connsiteX1" fmla="*/ 1689579 w 2535410"/>
              <a:gd name="connsiteY1" fmla="*/ 159322 h 471653"/>
              <a:gd name="connsiteX2" fmla="*/ 393736 w 2535410"/>
              <a:gd name="connsiteY2" fmla="*/ 177929 h 471653"/>
              <a:gd name="connsiteX3" fmla="*/ 0 w 2535410"/>
              <a:gd name="connsiteY3" fmla="*/ 471653 h 471653"/>
              <a:gd name="connsiteX0" fmla="*/ 2496823 w 2534247"/>
              <a:gd name="connsiteY0" fmla="*/ 0 h 471653"/>
              <a:gd name="connsiteX1" fmla="*/ 1689579 w 2534247"/>
              <a:gd name="connsiteY1" fmla="*/ 159322 h 471653"/>
              <a:gd name="connsiteX2" fmla="*/ 393736 w 2534247"/>
              <a:gd name="connsiteY2" fmla="*/ 177929 h 471653"/>
              <a:gd name="connsiteX3" fmla="*/ 0 w 2534247"/>
              <a:gd name="connsiteY3" fmla="*/ 471653 h 471653"/>
              <a:gd name="connsiteX0" fmla="*/ 2496823 w 2533920"/>
              <a:gd name="connsiteY0" fmla="*/ 0 h 471653"/>
              <a:gd name="connsiteX1" fmla="*/ 1682436 w 2533920"/>
              <a:gd name="connsiteY1" fmla="*/ 180753 h 471653"/>
              <a:gd name="connsiteX2" fmla="*/ 393736 w 2533920"/>
              <a:gd name="connsiteY2" fmla="*/ 177929 h 471653"/>
              <a:gd name="connsiteX3" fmla="*/ 0 w 2533920"/>
              <a:gd name="connsiteY3" fmla="*/ 471653 h 471653"/>
              <a:gd name="connsiteX0" fmla="*/ 2382523 w 2423630"/>
              <a:gd name="connsiteY0" fmla="*/ 0 h 471653"/>
              <a:gd name="connsiteX1" fmla="*/ 1682436 w 2423630"/>
              <a:gd name="connsiteY1" fmla="*/ 180753 h 471653"/>
              <a:gd name="connsiteX2" fmla="*/ 393736 w 2423630"/>
              <a:gd name="connsiteY2" fmla="*/ 177929 h 471653"/>
              <a:gd name="connsiteX3" fmla="*/ 0 w 2423630"/>
              <a:gd name="connsiteY3" fmla="*/ 471653 h 471653"/>
              <a:gd name="connsiteX0" fmla="*/ 2382523 w 2382523"/>
              <a:gd name="connsiteY0" fmla="*/ 0 h 471653"/>
              <a:gd name="connsiteX1" fmla="*/ 1682436 w 2382523"/>
              <a:gd name="connsiteY1" fmla="*/ 180753 h 471653"/>
              <a:gd name="connsiteX2" fmla="*/ 393736 w 2382523"/>
              <a:gd name="connsiteY2" fmla="*/ 177929 h 471653"/>
              <a:gd name="connsiteX3" fmla="*/ 0 w 2382523"/>
              <a:gd name="connsiteY3" fmla="*/ 471653 h 471653"/>
              <a:gd name="connsiteX0" fmla="*/ 2382523 w 2382523"/>
              <a:gd name="connsiteY0" fmla="*/ 0 h 471653"/>
              <a:gd name="connsiteX1" fmla="*/ 1682436 w 2382523"/>
              <a:gd name="connsiteY1" fmla="*/ 180753 h 471653"/>
              <a:gd name="connsiteX2" fmla="*/ 308011 w 2382523"/>
              <a:gd name="connsiteY2" fmla="*/ 170786 h 471653"/>
              <a:gd name="connsiteX3" fmla="*/ 0 w 2382523"/>
              <a:gd name="connsiteY3" fmla="*/ 471653 h 471653"/>
              <a:gd name="connsiteX0" fmla="*/ 2382523 w 2382523"/>
              <a:gd name="connsiteY0" fmla="*/ 0 h 471653"/>
              <a:gd name="connsiteX1" fmla="*/ 1682436 w 2382523"/>
              <a:gd name="connsiteY1" fmla="*/ 180753 h 471653"/>
              <a:gd name="connsiteX2" fmla="*/ 308011 w 2382523"/>
              <a:gd name="connsiteY2" fmla="*/ 170786 h 471653"/>
              <a:gd name="connsiteX3" fmla="*/ 0 w 2382523"/>
              <a:gd name="connsiteY3" fmla="*/ 471653 h 471653"/>
              <a:gd name="connsiteX0" fmla="*/ 2382523 w 2382523"/>
              <a:gd name="connsiteY0" fmla="*/ 0 h 471653"/>
              <a:gd name="connsiteX1" fmla="*/ 1682436 w 2382523"/>
              <a:gd name="connsiteY1" fmla="*/ 180753 h 471653"/>
              <a:gd name="connsiteX2" fmla="*/ 308011 w 2382523"/>
              <a:gd name="connsiteY2" fmla="*/ 170786 h 471653"/>
              <a:gd name="connsiteX3" fmla="*/ 0 w 2382523"/>
              <a:gd name="connsiteY3" fmla="*/ 471653 h 471653"/>
              <a:gd name="connsiteX0" fmla="*/ 2382523 w 2382523"/>
              <a:gd name="connsiteY0" fmla="*/ 0 h 471653"/>
              <a:gd name="connsiteX1" fmla="*/ 1560992 w 2382523"/>
              <a:gd name="connsiteY1" fmla="*/ 187897 h 471653"/>
              <a:gd name="connsiteX2" fmla="*/ 308011 w 2382523"/>
              <a:gd name="connsiteY2" fmla="*/ 170786 h 471653"/>
              <a:gd name="connsiteX3" fmla="*/ 0 w 2382523"/>
              <a:gd name="connsiteY3" fmla="*/ 471653 h 471653"/>
              <a:gd name="connsiteX0" fmla="*/ 2382523 w 2382523"/>
              <a:gd name="connsiteY0" fmla="*/ 0 h 471653"/>
              <a:gd name="connsiteX1" fmla="*/ 1560992 w 2382523"/>
              <a:gd name="connsiteY1" fmla="*/ 187897 h 471653"/>
              <a:gd name="connsiteX2" fmla="*/ 308011 w 2382523"/>
              <a:gd name="connsiteY2" fmla="*/ 170786 h 471653"/>
              <a:gd name="connsiteX3" fmla="*/ 0 w 2382523"/>
              <a:gd name="connsiteY3" fmla="*/ 471653 h 471653"/>
            </a:gdLst>
            <a:ahLst/>
            <a:cxnLst>
              <a:cxn ang="0">
                <a:pos x="connsiteX0" y="connsiteY0"/>
              </a:cxn>
              <a:cxn ang="0">
                <a:pos x="connsiteX1" y="connsiteY1"/>
              </a:cxn>
              <a:cxn ang="0">
                <a:pos x="connsiteX2" y="connsiteY2"/>
              </a:cxn>
              <a:cxn ang="0">
                <a:pos x="connsiteX3" y="connsiteY3"/>
              </a:cxn>
            </a:cxnLst>
            <a:rect l="l" t="t" r="r" b="b"/>
            <a:pathLst>
              <a:path w="2382523" h="471653">
                <a:moveTo>
                  <a:pt x="2382523" y="0"/>
                </a:moveTo>
                <a:cubicBezTo>
                  <a:pt x="2373828" y="266644"/>
                  <a:pt x="1899600" y="180864"/>
                  <a:pt x="1560992" y="187897"/>
                </a:cubicBezTo>
                <a:cubicBezTo>
                  <a:pt x="1222384" y="194930"/>
                  <a:pt x="568176" y="123493"/>
                  <a:pt x="308011" y="170786"/>
                </a:cubicBezTo>
                <a:cubicBezTo>
                  <a:pt x="47846" y="218079"/>
                  <a:pt x="3157" y="325677"/>
                  <a:pt x="0" y="471653"/>
                </a:cubicBezTo>
              </a:path>
            </a:pathLst>
          </a:custGeom>
          <a:noFill/>
          <a:ln w="12700">
            <a:solidFill>
              <a:srgbClr val="009C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flipH="1">
            <a:off x="4383269" y="1765005"/>
            <a:ext cx="3225844" cy="471653"/>
          </a:xfrm>
          <a:custGeom>
            <a:avLst/>
            <a:gdLst>
              <a:gd name="connsiteX0" fmla="*/ 2732567 w 2961745"/>
              <a:gd name="connsiteY0" fmla="*/ 0 h 893135"/>
              <a:gd name="connsiteX1" fmla="*/ 2732567 w 2961745"/>
              <a:gd name="connsiteY1" fmla="*/ 180753 h 893135"/>
              <a:gd name="connsiteX2" fmla="*/ 350874 w 2961745"/>
              <a:gd name="connsiteY2" fmla="*/ 542260 h 893135"/>
              <a:gd name="connsiteX3" fmla="*/ 0 w 2961745"/>
              <a:gd name="connsiteY3" fmla="*/ 893135 h 893135"/>
              <a:gd name="connsiteX0" fmla="*/ 2732567 w 2824251"/>
              <a:gd name="connsiteY0" fmla="*/ 0 h 893135"/>
              <a:gd name="connsiteX1" fmla="*/ 2403954 w 2824251"/>
              <a:gd name="connsiteY1" fmla="*/ 237903 h 893135"/>
              <a:gd name="connsiteX2" fmla="*/ 350874 w 2824251"/>
              <a:gd name="connsiteY2" fmla="*/ 542260 h 893135"/>
              <a:gd name="connsiteX3" fmla="*/ 0 w 2824251"/>
              <a:gd name="connsiteY3" fmla="*/ 893135 h 893135"/>
              <a:gd name="connsiteX0" fmla="*/ 2732567 w 2831738"/>
              <a:gd name="connsiteY0" fmla="*/ 0 h 893135"/>
              <a:gd name="connsiteX1" fmla="*/ 2403954 w 2831738"/>
              <a:gd name="connsiteY1" fmla="*/ 237903 h 893135"/>
              <a:gd name="connsiteX2" fmla="*/ 350874 w 2831738"/>
              <a:gd name="connsiteY2" fmla="*/ 542260 h 893135"/>
              <a:gd name="connsiteX3" fmla="*/ 0 w 2831738"/>
              <a:gd name="connsiteY3" fmla="*/ 893135 h 893135"/>
              <a:gd name="connsiteX0" fmla="*/ 2732567 w 2774241"/>
              <a:gd name="connsiteY0" fmla="*/ 0 h 893135"/>
              <a:gd name="connsiteX1" fmla="*/ 1946754 w 2774241"/>
              <a:gd name="connsiteY1" fmla="*/ 130747 h 893135"/>
              <a:gd name="connsiteX2" fmla="*/ 350874 w 2774241"/>
              <a:gd name="connsiteY2" fmla="*/ 542260 h 893135"/>
              <a:gd name="connsiteX3" fmla="*/ 0 w 2774241"/>
              <a:gd name="connsiteY3" fmla="*/ 893135 h 893135"/>
              <a:gd name="connsiteX0" fmla="*/ 2732567 w 2772288"/>
              <a:gd name="connsiteY0" fmla="*/ 0 h 893135"/>
              <a:gd name="connsiteX1" fmla="*/ 1946754 w 2772288"/>
              <a:gd name="connsiteY1" fmla="*/ 130747 h 893135"/>
              <a:gd name="connsiteX2" fmla="*/ 365161 w 2772288"/>
              <a:gd name="connsiteY2" fmla="*/ 170785 h 893135"/>
              <a:gd name="connsiteX3" fmla="*/ 0 w 2772288"/>
              <a:gd name="connsiteY3" fmla="*/ 893135 h 893135"/>
              <a:gd name="connsiteX0" fmla="*/ 2611123 w 2650844"/>
              <a:gd name="connsiteY0" fmla="*/ 0 h 450222"/>
              <a:gd name="connsiteX1" fmla="*/ 1825310 w 2650844"/>
              <a:gd name="connsiteY1" fmla="*/ 130747 h 450222"/>
              <a:gd name="connsiteX2" fmla="*/ 243717 w 2650844"/>
              <a:gd name="connsiteY2" fmla="*/ 170785 h 450222"/>
              <a:gd name="connsiteX3" fmla="*/ 0 w 2650844"/>
              <a:gd name="connsiteY3" fmla="*/ 450222 h 450222"/>
              <a:gd name="connsiteX0" fmla="*/ 2614644 w 2654365"/>
              <a:gd name="connsiteY0" fmla="*/ 0 h 450222"/>
              <a:gd name="connsiteX1" fmla="*/ 1828831 w 2654365"/>
              <a:gd name="connsiteY1" fmla="*/ 130747 h 450222"/>
              <a:gd name="connsiteX2" fmla="*/ 247238 w 2654365"/>
              <a:gd name="connsiteY2" fmla="*/ 170785 h 450222"/>
              <a:gd name="connsiteX3" fmla="*/ 3521 w 2654365"/>
              <a:gd name="connsiteY3" fmla="*/ 450222 h 450222"/>
              <a:gd name="connsiteX0" fmla="*/ 2538148 w 2577869"/>
              <a:gd name="connsiteY0" fmla="*/ 0 h 471653"/>
              <a:gd name="connsiteX1" fmla="*/ 1752335 w 2577869"/>
              <a:gd name="connsiteY1" fmla="*/ 130747 h 471653"/>
              <a:gd name="connsiteX2" fmla="*/ 170742 w 2577869"/>
              <a:gd name="connsiteY2" fmla="*/ 170785 h 471653"/>
              <a:gd name="connsiteX3" fmla="*/ 41325 w 2577869"/>
              <a:gd name="connsiteY3" fmla="*/ 471653 h 471653"/>
              <a:gd name="connsiteX0" fmla="*/ 2496823 w 2534484"/>
              <a:gd name="connsiteY0" fmla="*/ 0 h 471653"/>
              <a:gd name="connsiteX1" fmla="*/ 1711010 w 2534484"/>
              <a:gd name="connsiteY1" fmla="*/ 130747 h 471653"/>
              <a:gd name="connsiteX2" fmla="*/ 393736 w 2534484"/>
              <a:gd name="connsiteY2" fmla="*/ 177929 h 471653"/>
              <a:gd name="connsiteX3" fmla="*/ 0 w 2534484"/>
              <a:gd name="connsiteY3" fmla="*/ 471653 h 471653"/>
              <a:gd name="connsiteX0" fmla="*/ 2496823 w 2534484"/>
              <a:gd name="connsiteY0" fmla="*/ 0 h 471653"/>
              <a:gd name="connsiteX1" fmla="*/ 1711010 w 2534484"/>
              <a:gd name="connsiteY1" fmla="*/ 130747 h 471653"/>
              <a:gd name="connsiteX2" fmla="*/ 393736 w 2534484"/>
              <a:gd name="connsiteY2" fmla="*/ 177929 h 471653"/>
              <a:gd name="connsiteX3" fmla="*/ 0 w 2534484"/>
              <a:gd name="connsiteY3" fmla="*/ 471653 h 471653"/>
              <a:gd name="connsiteX0" fmla="*/ 2496823 w 2536486"/>
              <a:gd name="connsiteY0" fmla="*/ 0 h 471653"/>
              <a:gd name="connsiteX1" fmla="*/ 1711010 w 2536486"/>
              <a:gd name="connsiteY1" fmla="*/ 130747 h 471653"/>
              <a:gd name="connsiteX2" fmla="*/ 393736 w 2536486"/>
              <a:gd name="connsiteY2" fmla="*/ 177929 h 471653"/>
              <a:gd name="connsiteX3" fmla="*/ 0 w 2536486"/>
              <a:gd name="connsiteY3" fmla="*/ 471653 h 471653"/>
              <a:gd name="connsiteX0" fmla="*/ 2496823 w 2535410"/>
              <a:gd name="connsiteY0" fmla="*/ 0 h 471653"/>
              <a:gd name="connsiteX1" fmla="*/ 1689579 w 2535410"/>
              <a:gd name="connsiteY1" fmla="*/ 159322 h 471653"/>
              <a:gd name="connsiteX2" fmla="*/ 393736 w 2535410"/>
              <a:gd name="connsiteY2" fmla="*/ 177929 h 471653"/>
              <a:gd name="connsiteX3" fmla="*/ 0 w 2535410"/>
              <a:gd name="connsiteY3" fmla="*/ 471653 h 471653"/>
              <a:gd name="connsiteX0" fmla="*/ 2496823 w 2534247"/>
              <a:gd name="connsiteY0" fmla="*/ 0 h 471653"/>
              <a:gd name="connsiteX1" fmla="*/ 1689579 w 2534247"/>
              <a:gd name="connsiteY1" fmla="*/ 159322 h 471653"/>
              <a:gd name="connsiteX2" fmla="*/ 393736 w 2534247"/>
              <a:gd name="connsiteY2" fmla="*/ 177929 h 471653"/>
              <a:gd name="connsiteX3" fmla="*/ 0 w 2534247"/>
              <a:gd name="connsiteY3" fmla="*/ 471653 h 471653"/>
              <a:gd name="connsiteX0" fmla="*/ 2496823 w 2533920"/>
              <a:gd name="connsiteY0" fmla="*/ 0 h 471653"/>
              <a:gd name="connsiteX1" fmla="*/ 1682436 w 2533920"/>
              <a:gd name="connsiteY1" fmla="*/ 180753 h 471653"/>
              <a:gd name="connsiteX2" fmla="*/ 393736 w 2533920"/>
              <a:gd name="connsiteY2" fmla="*/ 177929 h 471653"/>
              <a:gd name="connsiteX3" fmla="*/ 0 w 2533920"/>
              <a:gd name="connsiteY3" fmla="*/ 471653 h 471653"/>
              <a:gd name="connsiteX0" fmla="*/ 2382523 w 2423630"/>
              <a:gd name="connsiteY0" fmla="*/ 0 h 471653"/>
              <a:gd name="connsiteX1" fmla="*/ 1682436 w 2423630"/>
              <a:gd name="connsiteY1" fmla="*/ 180753 h 471653"/>
              <a:gd name="connsiteX2" fmla="*/ 393736 w 2423630"/>
              <a:gd name="connsiteY2" fmla="*/ 177929 h 471653"/>
              <a:gd name="connsiteX3" fmla="*/ 0 w 2423630"/>
              <a:gd name="connsiteY3" fmla="*/ 471653 h 471653"/>
              <a:gd name="connsiteX0" fmla="*/ 2382523 w 2382523"/>
              <a:gd name="connsiteY0" fmla="*/ 0 h 471653"/>
              <a:gd name="connsiteX1" fmla="*/ 1682436 w 2382523"/>
              <a:gd name="connsiteY1" fmla="*/ 180753 h 471653"/>
              <a:gd name="connsiteX2" fmla="*/ 393736 w 2382523"/>
              <a:gd name="connsiteY2" fmla="*/ 177929 h 471653"/>
              <a:gd name="connsiteX3" fmla="*/ 0 w 2382523"/>
              <a:gd name="connsiteY3" fmla="*/ 471653 h 471653"/>
              <a:gd name="connsiteX0" fmla="*/ 2382523 w 2382523"/>
              <a:gd name="connsiteY0" fmla="*/ 0 h 471653"/>
              <a:gd name="connsiteX1" fmla="*/ 1682436 w 2382523"/>
              <a:gd name="connsiteY1" fmla="*/ 180753 h 471653"/>
              <a:gd name="connsiteX2" fmla="*/ 308011 w 2382523"/>
              <a:gd name="connsiteY2" fmla="*/ 170786 h 471653"/>
              <a:gd name="connsiteX3" fmla="*/ 0 w 2382523"/>
              <a:gd name="connsiteY3" fmla="*/ 471653 h 471653"/>
              <a:gd name="connsiteX0" fmla="*/ 2382523 w 2382523"/>
              <a:gd name="connsiteY0" fmla="*/ 0 h 471653"/>
              <a:gd name="connsiteX1" fmla="*/ 1682436 w 2382523"/>
              <a:gd name="connsiteY1" fmla="*/ 180753 h 471653"/>
              <a:gd name="connsiteX2" fmla="*/ 308011 w 2382523"/>
              <a:gd name="connsiteY2" fmla="*/ 170786 h 471653"/>
              <a:gd name="connsiteX3" fmla="*/ 0 w 2382523"/>
              <a:gd name="connsiteY3" fmla="*/ 471653 h 471653"/>
              <a:gd name="connsiteX0" fmla="*/ 2382523 w 2382523"/>
              <a:gd name="connsiteY0" fmla="*/ 0 h 471653"/>
              <a:gd name="connsiteX1" fmla="*/ 1682436 w 2382523"/>
              <a:gd name="connsiteY1" fmla="*/ 180753 h 471653"/>
              <a:gd name="connsiteX2" fmla="*/ 308011 w 2382523"/>
              <a:gd name="connsiteY2" fmla="*/ 170786 h 471653"/>
              <a:gd name="connsiteX3" fmla="*/ 0 w 2382523"/>
              <a:gd name="connsiteY3" fmla="*/ 471653 h 471653"/>
              <a:gd name="connsiteX0" fmla="*/ 2382523 w 2382523"/>
              <a:gd name="connsiteY0" fmla="*/ 0 h 471653"/>
              <a:gd name="connsiteX1" fmla="*/ 1560992 w 2382523"/>
              <a:gd name="connsiteY1" fmla="*/ 187897 h 471653"/>
              <a:gd name="connsiteX2" fmla="*/ 308011 w 2382523"/>
              <a:gd name="connsiteY2" fmla="*/ 170786 h 471653"/>
              <a:gd name="connsiteX3" fmla="*/ 0 w 2382523"/>
              <a:gd name="connsiteY3" fmla="*/ 471653 h 471653"/>
              <a:gd name="connsiteX0" fmla="*/ 2382523 w 2382523"/>
              <a:gd name="connsiteY0" fmla="*/ 0 h 471653"/>
              <a:gd name="connsiteX1" fmla="*/ 1560992 w 2382523"/>
              <a:gd name="connsiteY1" fmla="*/ 187897 h 471653"/>
              <a:gd name="connsiteX2" fmla="*/ 308011 w 2382523"/>
              <a:gd name="connsiteY2" fmla="*/ 170786 h 471653"/>
              <a:gd name="connsiteX3" fmla="*/ 0 w 2382523"/>
              <a:gd name="connsiteY3" fmla="*/ 471653 h 471653"/>
            </a:gdLst>
            <a:ahLst/>
            <a:cxnLst>
              <a:cxn ang="0">
                <a:pos x="connsiteX0" y="connsiteY0"/>
              </a:cxn>
              <a:cxn ang="0">
                <a:pos x="connsiteX1" y="connsiteY1"/>
              </a:cxn>
              <a:cxn ang="0">
                <a:pos x="connsiteX2" y="connsiteY2"/>
              </a:cxn>
              <a:cxn ang="0">
                <a:pos x="connsiteX3" y="connsiteY3"/>
              </a:cxn>
            </a:cxnLst>
            <a:rect l="l" t="t" r="r" b="b"/>
            <a:pathLst>
              <a:path w="2382523" h="471653">
                <a:moveTo>
                  <a:pt x="2382523" y="0"/>
                </a:moveTo>
                <a:cubicBezTo>
                  <a:pt x="2373828" y="266644"/>
                  <a:pt x="1899600" y="180864"/>
                  <a:pt x="1560992" y="187897"/>
                </a:cubicBezTo>
                <a:cubicBezTo>
                  <a:pt x="1222384" y="194930"/>
                  <a:pt x="568176" y="123493"/>
                  <a:pt x="308011" y="170786"/>
                </a:cubicBezTo>
                <a:cubicBezTo>
                  <a:pt x="47846" y="218079"/>
                  <a:pt x="3157" y="325677"/>
                  <a:pt x="0" y="471653"/>
                </a:cubicBezTo>
              </a:path>
            </a:pathLst>
          </a:custGeom>
          <a:noFill/>
          <a:ln w="12700">
            <a:solidFill>
              <a:srgbClr val="009C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7066550" y="2241745"/>
            <a:ext cx="1931986" cy="1071566"/>
          </a:xfrm>
          <a:custGeom>
            <a:avLst/>
            <a:gdLst>
              <a:gd name="connsiteX0" fmla="*/ 148856 w 1942422"/>
              <a:gd name="connsiteY0" fmla="*/ 1020726 h 1073889"/>
              <a:gd name="connsiteX1" fmla="*/ 95693 w 1942422"/>
              <a:gd name="connsiteY1" fmla="*/ 946298 h 1073889"/>
              <a:gd name="connsiteX2" fmla="*/ 74428 w 1942422"/>
              <a:gd name="connsiteY2" fmla="*/ 882503 h 1073889"/>
              <a:gd name="connsiteX3" fmla="*/ 63796 w 1942422"/>
              <a:gd name="connsiteY3" fmla="*/ 850605 h 1073889"/>
              <a:gd name="connsiteX4" fmla="*/ 42531 w 1942422"/>
              <a:gd name="connsiteY4" fmla="*/ 818707 h 1073889"/>
              <a:gd name="connsiteX5" fmla="*/ 31898 w 1942422"/>
              <a:gd name="connsiteY5" fmla="*/ 786810 h 1073889"/>
              <a:gd name="connsiteX6" fmla="*/ 10633 w 1942422"/>
              <a:gd name="connsiteY6" fmla="*/ 691117 h 1073889"/>
              <a:gd name="connsiteX7" fmla="*/ 0 w 1942422"/>
              <a:gd name="connsiteY7" fmla="*/ 574159 h 1073889"/>
              <a:gd name="connsiteX8" fmla="*/ 10633 w 1942422"/>
              <a:gd name="connsiteY8" fmla="*/ 531628 h 1073889"/>
              <a:gd name="connsiteX9" fmla="*/ 21265 w 1942422"/>
              <a:gd name="connsiteY9" fmla="*/ 372140 h 1073889"/>
              <a:gd name="connsiteX10" fmla="*/ 31898 w 1942422"/>
              <a:gd name="connsiteY10" fmla="*/ 318977 h 1073889"/>
              <a:gd name="connsiteX11" fmla="*/ 63796 w 1942422"/>
              <a:gd name="connsiteY11" fmla="*/ 212652 h 1073889"/>
              <a:gd name="connsiteX12" fmla="*/ 95693 w 1942422"/>
              <a:gd name="connsiteY12" fmla="*/ 148856 h 1073889"/>
              <a:gd name="connsiteX13" fmla="*/ 159489 w 1942422"/>
              <a:gd name="connsiteY13" fmla="*/ 106326 h 1073889"/>
              <a:gd name="connsiteX14" fmla="*/ 191386 w 1942422"/>
              <a:gd name="connsiteY14" fmla="*/ 85061 h 1073889"/>
              <a:gd name="connsiteX15" fmla="*/ 223284 w 1942422"/>
              <a:gd name="connsiteY15" fmla="*/ 74428 h 1073889"/>
              <a:gd name="connsiteX16" fmla="*/ 255182 w 1942422"/>
              <a:gd name="connsiteY16" fmla="*/ 53163 h 1073889"/>
              <a:gd name="connsiteX17" fmla="*/ 329610 w 1942422"/>
              <a:gd name="connsiteY17" fmla="*/ 31898 h 1073889"/>
              <a:gd name="connsiteX18" fmla="*/ 520996 w 1942422"/>
              <a:gd name="connsiteY18" fmla="*/ 10633 h 1073889"/>
              <a:gd name="connsiteX19" fmla="*/ 914400 w 1942422"/>
              <a:gd name="connsiteY19" fmla="*/ 0 h 1073889"/>
              <a:gd name="connsiteX20" fmla="*/ 1286540 w 1942422"/>
              <a:gd name="connsiteY20" fmla="*/ 21266 h 1073889"/>
              <a:gd name="connsiteX21" fmla="*/ 1477926 w 1942422"/>
              <a:gd name="connsiteY21" fmla="*/ 42531 h 1073889"/>
              <a:gd name="connsiteX22" fmla="*/ 1531089 w 1942422"/>
              <a:gd name="connsiteY22" fmla="*/ 53163 h 1073889"/>
              <a:gd name="connsiteX23" fmla="*/ 1594884 w 1942422"/>
              <a:gd name="connsiteY23" fmla="*/ 63796 h 1073889"/>
              <a:gd name="connsiteX24" fmla="*/ 1743740 w 1942422"/>
              <a:gd name="connsiteY24" fmla="*/ 106326 h 1073889"/>
              <a:gd name="connsiteX25" fmla="*/ 1807535 w 1942422"/>
              <a:gd name="connsiteY25" fmla="*/ 138224 h 1073889"/>
              <a:gd name="connsiteX26" fmla="*/ 1850065 w 1942422"/>
              <a:gd name="connsiteY26" fmla="*/ 202019 h 1073889"/>
              <a:gd name="connsiteX27" fmla="*/ 1871331 w 1942422"/>
              <a:gd name="connsiteY27" fmla="*/ 223284 h 1073889"/>
              <a:gd name="connsiteX28" fmla="*/ 1913861 w 1942422"/>
              <a:gd name="connsiteY28" fmla="*/ 287079 h 1073889"/>
              <a:gd name="connsiteX29" fmla="*/ 1924493 w 1942422"/>
              <a:gd name="connsiteY29" fmla="*/ 584791 h 1073889"/>
              <a:gd name="connsiteX30" fmla="*/ 1903228 w 1942422"/>
              <a:gd name="connsiteY30" fmla="*/ 680484 h 1073889"/>
              <a:gd name="connsiteX31" fmla="*/ 1881963 w 1942422"/>
              <a:gd name="connsiteY31" fmla="*/ 744279 h 1073889"/>
              <a:gd name="connsiteX32" fmla="*/ 1860698 w 1942422"/>
              <a:gd name="connsiteY32" fmla="*/ 765545 h 1073889"/>
              <a:gd name="connsiteX33" fmla="*/ 1839433 w 1942422"/>
              <a:gd name="connsiteY33" fmla="*/ 797442 h 1073889"/>
              <a:gd name="connsiteX34" fmla="*/ 1775638 w 1942422"/>
              <a:gd name="connsiteY34" fmla="*/ 839972 h 1073889"/>
              <a:gd name="connsiteX35" fmla="*/ 1711842 w 1942422"/>
              <a:gd name="connsiteY35" fmla="*/ 882503 h 1073889"/>
              <a:gd name="connsiteX36" fmla="*/ 1679945 w 1942422"/>
              <a:gd name="connsiteY36" fmla="*/ 893135 h 1073889"/>
              <a:gd name="connsiteX37" fmla="*/ 1616149 w 1942422"/>
              <a:gd name="connsiteY37" fmla="*/ 935666 h 1073889"/>
              <a:gd name="connsiteX38" fmla="*/ 1488558 w 1942422"/>
              <a:gd name="connsiteY38" fmla="*/ 978196 h 1073889"/>
              <a:gd name="connsiteX39" fmla="*/ 1456661 w 1942422"/>
              <a:gd name="connsiteY39" fmla="*/ 988828 h 1073889"/>
              <a:gd name="connsiteX40" fmla="*/ 1424763 w 1942422"/>
              <a:gd name="connsiteY40" fmla="*/ 999461 h 1073889"/>
              <a:gd name="connsiteX41" fmla="*/ 1275907 w 1942422"/>
              <a:gd name="connsiteY41" fmla="*/ 1031359 h 1073889"/>
              <a:gd name="connsiteX42" fmla="*/ 1201479 w 1942422"/>
              <a:gd name="connsiteY42" fmla="*/ 1041991 h 1073889"/>
              <a:gd name="connsiteX43" fmla="*/ 914400 w 1942422"/>
              <a:gd name="connsiteY43" fmla="*/ 1063256 h 1073889"/>
              <a:gd name="connsiteX44" fmla="*/ 637954 w 1942422"/>
              <a:gd name="connsiteY44" fmla="*/ 1073889 h 1073889"/>
              <a:gd name="connsiteX45" fmla="*/ 233917 w 1942422"/>
              <a:gd name="connsiteY45" fmla="*/ 1063256 h 1073889"/>
              <a:gd name="connsiteX46" fmla="*/ 159489 w 1942422"/>
              <a:gd name="connsiteY46" fmla="*/ 1041991 h 1073889"/>
              <a:gd name="connsiteX47" fmla="*/ 148856 w 1942422"/>
              <a:gd name="connsiteY47" fmla="*/ 1020726 h 1073889"/>
              <a:gd name="connsiteX0" fmla="*/ 148856 w 1942422"/>
              <a:gd name="connsiteY0" fmla="*/ 1020726 h 1073889"/>
              <a:gd name="connsiteX1" fmla="*/ 95693 w 1942422"/>
              <a:gd name="connsiteY1" fmla="*/ 946298 h 1073889"/>
              <a:gd name="connsiteX2" fmla="*/ 74428 w 1942422"/>
              <a:gd name="connsiteY2" fmla="*/ 882503 h 1073889"/>
              <a:gd name="connsiteX3" fmla="*/ 63796 w 1942422"/>
              <a:gd name="connsiteY3" fmla="*/ 850605 h 1073889"/>
              <a:gd name="connsiteX4" fmla="*/ 42531 w 1942422"/>
              <a:gd name="connsiteY4" fmla="*/ 818707 h 1073889"/>
              <a:gd name="connsiteX5" fmla="*/ 31898 w 1942422"/>
              <a:gd name="connsiteY5" fmla="*/ 786810 h 1073889"/>
              <a:gd name="connsiteX6" fmla="*/ 10633 w 1942422"/>
              <a:gd name="connsiteY6" fmla="*/ 691117 h 1073889"/>
              <a:gd name="connsiteX7" fmla="*/ 0 w 1942422"/>
              <a:gd name="connsiteY7" fmla="*/ 574159 h 1073889"/>
              <a:gd name="connsiteX8" fmla="*/ 10633 w 1942422"/>
              <a:gd name="connsiteY8" fmla="*/ 531628 h 1073889"/>
              <a:gd name="connsiteX9" fmla="*/ 21265 w 1942422"/>
              <a:gd name="connsiteY9" fmla="*/ 372140 h 1073889"/>
              <a:gd name="connsiteX10" fmla="*/ 31898 w 1942422"/>
              <a:gd name="connsiteY10" fmla="*/ 318977 h 1073889"/>
              <a:gd name="connsiteX11" fmla="*/ 63796 w 1942422"/>
              <a:gd name="connsiteY11" fmla="*/ 212652 h 1073889"/>
              <a:gd name="connsiteX12" fmla="*/ 95693 w 1942422"/>
              <a:gd name="connsiteY12" fmla="*/ 148856 h 1073889"/>
              <a:gd name="connsiteX13" fmla="*/ 159489 w 1942422"/>
              <a:gd name="connsiteY13" fmla="*/ 106326 h 1073889"/>
              <a:gd name="connsiteX14" fmla="*/ 191386 w 1942422"/>
              <a:gd name="connsiteY14" fmla="*/ 85061 h 1073889"/>
              <a:gd name="connsiteX15" fmla="*/ 223284 w 1942422"/>
              <a:gd name="connsiteY15" fmla="*/ 74428 h 1073889"/>
              <a:gd name="connsiteX16" fmla="*/ 255182 w 1942422"/>
              <a:gd name="connsiteY16" fmla="*/ 53163 h 1073889"/>
              <a:gd name="connsiteX17" fmla="*/ 329610 w 1942422"/>
              <a:gd name="connsiteY17" fmla="*/ 31898 h 1073889"/>
              <a:gd name="connsiteX18" fmla="*/ 520996 w 1942422"/>
              <a:gd name="connsiteY18" fmla="*/ 10633 h 1073889"/>
              <a:gd name="connsiteX19" fmla="*/ 914400 w 1942422"/>
              <a:gd name="connsiteY19" fmla="*/ 0 h 1073889"/>
              <a:gd name="connsiteX20" fmla="*/ 1477926 w 1942422"/>
              <a:gd name="connsiteY20" fmla="*/ 42531 h 1073889"/>
              <a:gd name="connsiteX21" fmla="*/ 1531089 w 1942422"/>
              <a:gd name="connsiteY21" fmla="*/ 53163 h 1073889"/>
              <a:gd name="connsiteX22" fmla="*/ 1594884 w 1942422"/>
              <a:gd name="connsiteY22" fmla="*/ 63796 h 1073889"/>
              <a:gd name="connsiteX23" fmla="*/ 1743740 w 1942422"/>
              <a:gd name="connsiteY23" fmla="*/ 106326 h 1073889"/>
              <a:gd name="connsiteX24" fmla="*/ 1807535 w 1942422"/>
              <a:gd name="connsiteY24" fmla="*/ 138224 h 1073889"/>
              <a:gd name="connsiteX25" fmla="*/ 1850065 w 1942422"/>
              <a:gd name="connsiteY25" fmla="*/ 202019 h 1073889"/>
              <a:gd name="connsiteX26" fmla="*/ 1871331 w 1942422"/>
              <a:gd name="connsiteY26" fmla="*/ 223284 h 1073889"/>
              <a:gd name="connsiteX27" fmla="*/ 1913861 w 1942422"/>
              <a:gd name="connsiteY27" fmla="*/ 287079 h 1073889"/>
              <a:gd name="connsiteX28" fmla="*/ 1924493 w 1942422"/>
              <a:gd name="connsiteY28" fmla="*/ 584791 h 1073889"/>
              <a:gd name="connsiteX29" fmla="*/ 1903228 w 1942422"/>
              <a:gd name="connsiteY29" fmla="*/ 680484 h 1073889"/>
              <a:gd name="connsiteX30" fmla="*/ 1881963 w 1942422"/>
              <a:gd name="connsiteY30" fmla="*/ 744279 h 1073889"/>
              <a:gd name="connsiteX31" fmla="*/ 1860698 w 1942422"/>
              <a:gd name="connsiteY31" fmla="*/ 765545 h 1073889"/>
              <a:gd name="connsiteX32" fmla="*/ 1839433 w 1942422"/>
              <a:gd name="connsiteY32" fmla="*/ 797442 h 1073889"/>
              <a:gd name="connsiteX33" fmla="*/ 1775638 w 1942422"/>
              <a:gd name="connsiteY33" fmla="*/ 839972 h 1073889"/>
              <a:gd name="connsiteX34" fmla="*/ 1711842 w 1942422"/>
              <a:gd name="connsiteY34" fmla="*/ 882503 h 1073889"/>
              <a:gd name="connsiteX35" fmla="*/ 1679945 w 1942422"/>
              <a:gd name="connsiteY35" fmla="*/ 893135 h 1073889"/>
              <a:gd name="connsiteX36" fmla="*/ 1616149 w 1942422"/>
              <a:gd name="connsiteY36" fmla="*/ 935666 h 1073889"/>
              <a:gd name="connsiteX37" fmla="*/ 1488558 w 1942422"/>
              <a:gd name="connsiteY37" fmla="*/ 978196 h 1073889"/>
              <a:gd name="connsiteX38" fmla="*/ 1456661 w 1942422"/>
              <a:gd name="connsiteY38" fmla="*/ 988828 h 1073889"/>
              <a:gd name="connsiteX39" fmla="*/ 1424763 w 1942422"/>
              <a:gd name="connsiteY39" fmla="*/ 999461 h 1073889"/>
              <a:gd name="connsiteX40" fmla="*/ 1275907 w 1942422"/>
              <a:gd name="connsiteY40" fmla="*/ 1031359 h 1073889"/>
              <a:gd name="connsiteX41" fmla="*/ 1201479 w 1942422"/>
              <a:gd name="connsiteY41" fmla="*/ 1041991 h 1073889"/>
              <a:gd name="connsiteX42" fmla="*/ 914400 w 1942422"/>
              <a:gd name="connsiteY42" fmla="*/ 1063256 h 1073889"/>
              <a:gd name="connsiteX43" fmla="*/ 637954 w 1942422"/>
              <a:gd name="connsiteY43" fmla="*/ 1073889 h 1073889"/>
              <a:gd name="connsiteX44" fmla="*/ 233917 w 1942422"/>
              <a:gd name="connsiteY44" fmla="*/ 1063256 h 1073889"/>
              <a:gd name="connsiteX45" fmla="*/ 159489 w 1942422"/>
              <a:gd name="connsiteY45" fmla="*/ 1041991 h 1073889"/>
              <a:gd name="connsiteX46" fmla="*/ 148856 w 1942422"/>
              <a:gd name="connsiteY46" fmla="*/ 1020726 h 1073889"/>
              <a:gd name="connsiteX0" fmla="*/ 148856 w 1942422"/>
              <a:gd name="connsiteY0" fmla="*/ 1020726 h 1073889"/>
              <a:gd name="connsiteX1" fmla="*/ 95693 w 1942422"/>
              <a:gd name="connsiteY1" fmla="*/ 946298 h 1073889"/>
              <a:gd name="connsiteX2" fmla="*/ 74428 w 1942422"/>
              <a:gd name="connsiteY2" fmla="*/ 882503 h 1073889"/>
              <a:gd name="connsiteX3" fmla="*/ 63796 w 1942422"/>
              <a:gd name="connsiteY3" fmla="*/ 850605 h 1073889"/>
              <a:gd name="connsiteX4" fmla="*/ 42531 w 1942422"/>
              <a:gd name="connsiteY4" fmla="*/ 818707 h 1073889"/>
              <a:gd name="connsiteX5" fmla="*/ 31898 w 1942422"/>
              <a:gd name="connsiteY5" fmla="*/ 786810 h 1073889"/>
              <a:gd name="connsiteX6" fmla="*/ 10633 w 1942422"/>
              <a:gd name="connsiteY6" fmla="*/ 691117 h 1073889"/>
              <a:gd name="connsiteX7" fmla="*/ 0 w 1942422"/>
              <a:gd name="connsiteY7" fmla="*/ 574159 h 1073889"/>
              <a:gd name="connsiteX8" fmla="*/ 10633 w 1942422"/>
              <a:gd name="connsiteY8" fmla="*/ 531628 h 1073889"/>
              <a:gd name="connsiteX9" fmla="*/ 21265 w 1942422"/>
              <a:gd name="connsiteY9" fmla="*/ 372140 h 1073889"/>
              <a:gd name="connsiteX10" fmla="*/ 31898 w 1942422"/>
              <a:gd name="connsiteY10" fmla="*/ 318977 h 1073889"/>
              <a:gd name="connsiteX11" fmla="*/ 63796 w 1942422"/>
              <a:gd name="connsiteY11" fmla="*/ 212652 h 1073889"/>
              <a:gd name="connsiteX12" fmla="*/ 95693 w 1942422"/>
              <a:gd name="connsiteY12" fmla="*/ 148856 h 1073889"/>
              <a:gd name="connsiteX13" fmla="*/ 159489 w 1942422"/>
              <a:gd name="connsiteY13" fmla="*/ 106326 h 1073889"/>
              <a:gd name="connsiteX14" fmla="*/ 191386 w 1942422"/>
              <a:gd name="connsiteY14" fmla="*/ 85061 h 1073889"/>
              <a:gd name="connsiteX15" fmla="*/ 223284 w 1942422"/>
              <a:gd name="connsiteY15" fmla="*/ 74428 h 1073889"/>
              <a:gd name="connsiteX16" fmla="*/ 255182 w 1942422"/>
              <a:gd name="connsiteY16" fmla="*/ 53163 h 1073889"/>
              <a:gd name="connsiteX17" fmla="*/ 329610 w 1942422"/>
              <a:gd name="connsiteY17" fmla="*/ 31898 h 1073889"/>
              <a:gd name="connsiteX18" fmla="*/ 520996 w 1942422"/>
              <a:gd name="connsiteY18" fmla="*/ 10633 h 1073889"/>
              <a:gd name="connsiteX19" fmla="*/ 914400 w 1942422"/>
              <a:gd name="connsiteY19" fmla="*/ 0 h 1073889"/>
              <a:gd name="connsiteX20" fmla="*/ 1531089 w 1942422"/>
              <a:gd name="connsiteY20" fmla="*/ 53163 h 1073889"/>
              <a:gd name="connsiteX21" fmla="*/ 1594884 w 1942422"/>
              <a:gd name="connsiteY21" fmla="*/ 63796 h 1073889"/>
              <a:gd name="connsiteX22" fmla="*/ 1743740 w 1942422"/>
              <a:gd name="connsiteY22" fmla="*/ 106326 h 1073889"/>
              <a:gd name="connsiteX23" fmla="*/ 1807535 w 1942422"/>
              <a:gd name="connsiteY23" fmla="*/ 138224 h 1073889"/>
              <a:gd name="connsiteX24" fmla="*/ 1850065 w 1942422"/>
              <a:gd name="connsiteY24" fmla="*/ 202019 h 1073889"/>
              <a:gd name="connsiteX25" fmla="*/ 1871331 w 1942422"/>
              <a:gd name="connsiteY25" fmla="*/ 223284 h 1073889"/>
              <a:gd name="connsiteX26" fmla="*/ 1913861 w 1942422"/>
              <a:gd name="connsiteY26" fmla="*/ 287079 h 1073889"/>
              <a:gd name="connsiteX27" fmla="*/ 1924493 w 1942422"/>
              <a:gd name="connsiteY27" fmla="*/ 584791 h 1073889"/>
              <a:gd name="connsiteX28" fmla="*/ 1903228 w 1942422"/>
              <a:gd name="connsiteY28" fmla="*/ 680484 h 1073889"/>
              <a:gd name="connsiteX29" fmla="*/ 1881963 w 1942422"/>
              <a:gd name="connsiteY29" fmla="*/ 744279 h 1073889"/>
              <a:gd name="connsiteX30" fmla="*/ 1860698 w 1942422"/>
              <a:gd name="connsiteY30" fmla="*/ 765545 h 1073889"/>
              <a:gd name="connsiteX31" fmla="*/ 1839433 w 1942422"/>
              <a:gd name="connsiteY31" fmla="*/ 797442 h 1073889"/>
              <a:gd name="connsiteX32" fmla="*/ 1775638 w 1942422"/>
              <a:gd name="connsiteY32" fmla="*/ 839972 h 1073889"/>
              <a:gd name="connsiteX33" fmla="*/ 1711842 w 1942422"/>
              <a:gd name="connsiteY33" fmla="*/ 882503 h 1073889"/>
              <a:gd name="connsiteX34" fmla="*/ 1679945 w 1942422"/>
              <a:gd name="connsiteY34" fmla="*/ 893135 h 1073889"/>
              <a:gd name="connsiteX35" fmla="*/ 1616149 w 1942422"/>
              <a:gd name="connsiteY35" fmla="*/ 935666 h 1073889"/>
              <a:gd name="connsiteX36" fmla="*/ 1488558 w 1942422"/>
              <a:gd name="connsiteY36" fmla="*/ 978196 h 1073889"/>
              <a:gd name="connsiteX37" fmla="*/ 1456661 w 1942422"/>
              <a:gd name="connsiteY37" fmla="*/ 988828 h 1073889"/>
              <a:gd name="connsiteX38" fmla="*/ 1424763 w 1942422"/>
              <a:gd name="connsiteY38" fmla="*/ 999461 h 1073889"/>
              <a:gd name="connsiteX39" fmla="*/ 1275907 w 1942422"/>
              <a:gd name="connsiteY39" fmla="*/ 1031359 h 1073889"/>
              <a:gd name="connsiteX40" fmla="*/ 1201479 w 1942422"/>
              <a:gd name="connsiteY40" fmla="*/ 1041991 h 1073889"/>
              <a:gd name="connsiteX41" fmla="*/ 914400 w 1942422"/>
              <a:gd name="connsiteY41" fmla="*/ 1063256 h 1073889"/>
              <a:gd name="connsiteX42" fmla="*/ 637954 w 1942422"/>
              <a:gd name="connsiteY42" fmla="*/ 1073889 h 1073889"/>
              <a:gd name="connsiteX43" fmla="*/ 233917 w 1942422"/>
              <a:gd name="connsiteY43" fmla="*/ 1063256 h 1073889"/>
              <a:gd name="connsiteX44" fmla="*/ 159489 w 1942422"/>
              <a:gd name="connsiteY44" fmla="*/ 1041991 h 1073889"/>
              <a:gd name="connsiteX45" fmla="*/ 148856 w 1942422"/>
              <a:gd name="connsiteY45" fmla="*/ 1020726 h 1073889"/>
              <a:gd name="connsiteX0" fmla="*/ 148856 w 1942422"/>
              <a:gd name="connsiteY0" fmla="*/ 1020726 h 1073889"/>
              <a:gd name="connsiteX1" fmla="*/ 95693 w 1942422"/>
              <a:gd name="connsiteY1" fmla="*/ 946298 h 1073889"/>
              <a:gd name="connsiteX2" fmla="*/ 74428 w 1942422"/>
              <a:gd name="connsiteY2" fmla="*/ 882503 h 1073889"/>
              <a:gd name="connsiteX3" fmla="*/ 63796 w 1942422"/>
              <a:gd name="connsiteY3" fmla="*/ 850605 h 1073889"/>
              <a:gd name="connsiteX4" fmla="*/ 42531 w 1942422"/>
              <a:gd name="connsiteY4" fmla="*/ 818707 h 1073889"/>
              <a:gd name="connsiteX5" fmla="*/ 31898 w 1942422"/>
              <a:gd name="connsiteY5" fmla="*/ 786810 h 1073889"/>
              <a:gd name="connsiteX6" fmla="*/ 10633 w 1942422"/>
              <a:gd name="connsiteY6" fmla="*/ 691117 h 1073889"/>
              <a:gd name="connsiteX7" fmla="*/ 0 w 1942422"/>
              <a:gd name="connsiteY7" fmla="*/ 574159 h 1073889"/>
              <a:gd name="connsiteX8" fmla="*/ 10633 w 1942422"/>
              <a:gd name="connsiteY8" fmla="*/ 531628 h 1073889"/>
              <a:gd name="connsiteX9" fmla="*/ 21265 w 1942422"/>
              <a:gd name="connsiteY9" fmla="*/ 372140 h 1073889"/>
              <a:gd name="connsiteX10" fmla="*/ 31898 w 1942422"/>
              <a:gd name="connsiteY10" fmla="*/ 318977 h 1073889"/>
              <a:gd name="connsiteX11" fmla="*/ 63796 w 1942422"/>
              <a:gd name="connsiteY11" fmla="*/ 212652 h 1073889"/>
              <a:gd name="connsiteX12" fmla="*/ 95693 w 1942422"/>
              <a:gd name="connsiteY12" fmla="*/ 148856 h 1073889"/>
              <a:gd name="connsiteX13" fmla="*/ 159489 w 1942422"/>
              <a:gd name="connsiteY13" fmla="*/ 106326 h 1073889"/>
              <a:gd name="connsiteX14" fmla="*/ 191386 w 1942422"/>
              <a:gd name="connsiteY14" fmla="*/ 85061 h 1073889"/>
              <a:gd name="connsiteX15" fmla="*/ 223284 w 1942422"/>
              <a:gd name="connsiteY15" fmla="*/ 74428 h 1073889"/>
              <a:gd name="connsiteX16" fmla="*/ 255182 w 1942422"/>
              <a:gd name="connsiteY16" fmla="*/ 53163 h 1073889"/>
              <a:gd name="connsiteX17" fmla="*/ 329610 w 1942422"/>
              <a:gd name="connsiteY17" fmla="*/ 31898 h 1073889"/>
              <a:gd name="connsiteX18" fmla="*/ 520996 w 1942422"/>
              <a:gd name="connsiteY18" fmla="*/ 10633 h 1073889"/>
              <a:gd name="connsiteX19" fmla="*/ 914400 w 1942422"/>
              <a:gd name="connsiteY19" fmla="*/ 0 h 1073889"/>
              <a:gd name="connsiteX20" fmla="*/ 1531089 w 1942422"/>
              <a:gd name="connsiteY20" fmla="*/ 53163 h 1073889"/>
              <a:gd name="connsiteX21" fmla="*/ 1743740 w 1942422"/>
              <a:gd name="connsiteY21" fmla="*/ 106326 h 1073889"/>
              <a:gd name="connsiteX22" fmla="*/ 1807535 w 1942422"/>
              <a:gd name="connsiteY22" fmla="*/ 138224 h 1073889"/>
              <a:gd name="connsiteX23" fmla="*/ 1850065 w 1942422"/>
              <a:gd name="connsiteY23" fmla="*/ 202019 h 1073889"/>
              <a:gd name="connsiteX24" fmla="*/ 1871331 w 1942422"/>
              <a:gd name="connsiteY24" fmla="*/ 223284 h 1073889"/>
              <a:gd name="connsiteX25" fmla="*/ 1913861 w 1942422"/>
              <a:gd name="connsiteY25" fmla="*/ 287079 h 1073889"/>
              <a:gd name="connsiteX26" fmla="*/ 1924493 w 1942422"/>
              <a:gd name="connsiteY26" fmla="*/ 584791 h 1073889"/>
              <a:gd name="connsiteX27" fmla="*/ 1903228 w 1942422"/>
              <a:gd name="connsiteY27" fmla="*/ 680484 h 1073889"/>
              <a:gd name="connsiteX28" fmla="*/ 1881963 w 1942422"/>
              <a:gd name="connsiteY28" fmla="*/ 744279 h 1073889"/>
              <a:gd name="connsiteX29" fmla="*/ 1860698 w 1942422"/>
              <a:gd name="connsiteY29" fmla="*/ 765545 h 1073889"/>
              <a:gd name="connsiteX30" fmla="*/ 1839433 w 1942422"/>
              <a:gd name="connsiteY30" fmla="*/ 797442 h 1073889"/>
              <a:gd name="connsiteX31" fmla="*/ 1775638 w 1942422"/>
              <a:gd name="connsiteY31" fmla="*/ 839972 h 1073889"/>
              <a:gd name="connsiteX32" fmla="*/ 1711842 w 1942422"/>
              <a:gd name="connsiteY32" fmla="*/ 882503 h 1073889"/>
              <a:gd name="connsiteX33" fmla="*/ 1679945 w 1942422"/>
              <a:gd name="connsiteY33" fmla="*/ 893135 h 1073889"/>
              <a:gd name="connsiteX34" fmla="*/ 1616149 w 1942422"/>
              <a:gd name="connsiteY34" fmla="*/ 935666 h 1073889"/>
              <a:gd name="connsiteX35" fmla="*/ 1488558 w 1942422"/>
              <a:gd name="connsiteY35" fmla="*/ 978196 h 1073889"/>
              <a:gd name="connsiteX36" fmla="*/ 1456661 w 1942422"/>
              <a:gd name="connsiteY36" fmla="*/ 988828 h 1073889"/>
              <a:gd name="connsiteX37" fmla="*/ 1424763 w 1942422"/>
              <a:gd name="connsiteY37" fmla="*/ 999461 h 1073889"/>
              <a:gd name="connsiteX38" fmla="*/ 1275907 w 1942422"/>
              <a:gd name="connsiteY38" fmla="*/ 1031359 h 1073889"/>
              <a:gd name="connsiteX39" fmla="*/ 1201479 w 1942422"/>
              <a:gd name="connsiteY39" fmla="*/ 1041991 h 1073889"/>
              <a:gd name="connsiteX40" fmla="*/ 914400 w 1942422"/>
              <a:gd name="connsiteY40" fmla="*/ 1063256 h 1073889"/>
              <a:gd name="connsiteX41" fmla="*/ 637954 w 1942422"/>
              <a:gd name="connsiteY41" fmla="*/ 1073889 h 1073889"/>
              <a:gd name="connsiteX42" fmla="*/ 233917 w 1942422"/>
              <a:gd name="connsiteY42" fmla="*/ 1063256 h 1073889"/>
              <a:gd name="connsiteX43" fmla="*/ 159489 w 1942422"/>
              <a:gd name="connsiteY43" fmla="*/ 1041991 h 1073889"/>
              <a:gd name="connsiteX44" fmla="*/ 148856 w 1942422"/>
              <a:gd name="connsiteY44" fmla="*/ 1020726 h 1073889"/>
              <a:gd name="connsiteX0" fmla="*/ 148856 w 1942422"/>
              <a:gd name="connsiteY0" fmla="*/ 1020726 h 1073889"/>
              <a:gd name="connsiteX1" fmla="*/ 95693 w 1942422"/>
              <a:gd name="connsiteY1" fmla="*/ 946298 h 1073889"/>
              <a:gd name="connsiteX2" fmla="*/ 74428 w 1942422"/>
              <a:gd name="connsiteY2" fmla="*/ 882503 h 1073889"/>
              <a:gd name="connsiteX3" fmla="*/ 63796 w 1942422"/>
              <a:gd name="connsiteY3" fmla="*/ 850605 h 1073889"/>
              <a:gd name="connsiteX4" fmla="*/ 42531 w 1942422"/>
              <a:gd name="connsiteY4" fmla="*/ 818707 h 1073889"/>
              <a:gd name="connsiteX5" fmla="*/ 31898 w 1942422"/>
              <a:gd name="connsiteY5" fmla="*/ 786810 h 1073889"/>
              <a:gd name="connsiteX6" fmla="*/ 10633 w 1942422"/>
              <a:gd name="connsiteY6" fmla="*/ 691117 h 1073889"/>
              <a:gd name="connsiteX7" fmla="*/ 0 w 1942422"/>
              <a:gd name="connsiteY7" fmla="*/ 574159 h 1073889"/>
              <a:gd name="connsiteX8" fmla="*/ 10633 w 1942422"/>
              <a:gd name="connsiteY8" fmla="*/ 531628 h 1073889"/>
              <a:gd name="connsiteX9" fmla="*/ 21265 w 1942422"/>
              <a:gd name="connsiteY9" fmla="*/ 372140 h 1073889"/>
              <a:gd name="connsiteX10" fmla="*/ 31898 w 1942422"/>
              <a:gd name="connsiteY10" fmla="*/ 318977 h 1073889"/>
              <a:gd name="connsiteX11" fmla="*/ 63796 w 1942422"/>
              <a:gd name="connsiteY11" fmla="*/ 212652 h 1073889"/>
              <a:gd name="connsiteX12" fmla="*/ 95693 w 1942422"/>
              <a:gd name="connsiteY12" fmla="*/ 148856 h 1073889"/>
              <a:gd name="connsiteX13" fmla="*/ 159489 w 1942422"/>
              <a:gd name="connsiteY13" fmla="*/ 106326 h 1073889"/>
              <a:gd name="connsiteX14" fmla="*/ 191386 w 1942422"/>
              <a:gd name="connsiteY14" fmla="*/ 85061 h 1073889"/>
              <a:gd name="connsiteX15" fmla="*/ 223284 w 1942422"/>
              <a:gd name="connsiteY15" fmla="*/ 74428 h 1073889"/>
              <a:gd name="connsiteX16" fmla="*/ 255182 w 1942422"/>
              <a:gd name="connsiteY16" fmla="*/ 53163 h 1073889"/>
              <a:gd name="connsiteX17" fmla="*/ 329610 w 1942422"/>
              <a:gd name="connsiteY17" fmla="*/ 31898 h 1073889"/>
              <a:gd name="connsiteX18" fmla="*/ 520996 w 1942422"/>
              <a:gd name="connsiteY18" fmla="*/ 10633 h 1073889"/>
              <a:gd name="connsiteX19" fmla="*/ 914400 w 1942422"/>
              <a:gd name="connsiteY19" fmla="*/ 0 h 1073889"/>
              <a:gd name="connsiteX20" fmla="*/ 1743740 w 1942422"/>
              <a:gd name="connsiteY20" fmla="*/ 106326 h 1073889"/>
              <a:gd name="connsiteX21" fmla="*/ 1807535 w 1942422"/>
              <a:gd name="connsiteY21" fmla="*/ 138224 h 1073889"/>
              <a:gd name="connsiteX22" fmla="*/ 1850065 w 1942422"/>
              <a:gd name="connsiteY22" fmla="*/ 202019 h 1073889"/>
              <a:gd name="connsiteX23" fmla="*/ 1871331 w 1942422"/>
              <a:gd name="connsiteY23" fmla="*/ 223284 h 1073889"/>
              <a:gd name="connsiteX24" fmla="*/ 1913861 w 1942422"/>
              <a:gd name="connsiteY24" fmla="*/ 287079 h 1073889"/>
              <a:gd name="connsiteX25" fmla="*/ 1924493 w 1942422"/>
              <a:gd name="connsiteY25" fmla="*/ 584791 h 1073889"/>
              <a:gd name="connsiteX26" fmla="*/ 1903228 w 1942422"/>
              <a:gd name="connsiteY26" fmla="*/ 680484 h 1073889"/>
              <a:gd name="connsiteX27" fmla="*/ 1881963 w 1942422"/>
              <a:gd name="connsiteY27" fmla="*/ 744279 h 1073889"/>
              <a:gd name="connsiteX28" fmla="*/ 1860698 w 1942422"/>
              <a:gd name="connsiteY28" fmla="*/ 765545 h 1073889"/>
              <a:gd name="connsiteX29" fmla="*/ 1839433 w 1942422"/>
              <a:gd name="connsiteY29" fmla="*/ 797442 h 1073889"/>
              <a:gd name="connsiteX30" fmla="*/ 1775638 w 1942422"/>
              <a:gd name="connsiteY30" fmla="*/ 839972 h 1073889"/>
              <a:gd name="connsiteX31" fmla="*/ 1711842 w 1942422"/>
              <a:gd name="connsiteY31" fmla="*/ 882503 h 1073889"/>
              <a:gd name="connsiteX32" fmla="*/ 1679945 w 1942422"/>
              <a:gd name="connsiteY32" fmla="*/ 893135 h 1073889"/>
              <a:gd name="connsiteX33" fmla="*/ 1616149 w 1942422"/>
              <a:gd name="connsiteY33" fmla="*/ 935666 h 1073889"/>
              <a:gd name="connsiteX34" fmla="*/ 1488558 w 1942422"/>
              <a:gd name="connsiteY34" fmla="*/ 978196 h 1073889"/>
              <a:gd name="connsiteX35" fmla="*/ 1456661 w 1942422"/>
              <a:gd name="connsiteY35" fmla="*/ 988828 h 1073889"/>
              <a:gd name="connsiteX36" fmla="*/ 1424763 w 1942422"/>
              <a:gd name="connsiteY36" fmla="*/ 999461 h 1073889"/>
              <a:gd name="connsiteX37" fmla="*/ 1275907 w 1942422"/>
              <a:gd name="connsiteY37" fmla="*/ 1031359 h 1073889"/>
              <a:gd name="connsiteX38" fmla="*/ 1201479 w 1942422"/>
              <a:gd name="connsiteY38" fmla="*/ 1041991 h 1073889"/>
              <a:gd name="connsiteX39" fmla="*/ 914400 w 1942422"/>
              <a:gd name="connsiteY39" fmla="*/ 1063256 h 1073889"/>
              <a:gd name="connsiteX40" fmla="*/ 637954 w 1942422"/>
              <a:gd name="connsiteY40" fmla="*/ 1073889 h 1073889"/>
              <a:gd name="connsiteX41" fmla="*/ 233917 w 1942422"/>
              <a:gd name="connsiteY41" fmla="*/ 1063256 h 1073889"/>
              <a:gd name="connsiteX42" fmla="*/ 159489 w 1942422"/>
              <a:gd name="connsiteY42" fmla="*/ 1041991 h 1073889"/>
              <a:gd name="connsiteX43" fmla="*/ 148856 w 1942422"/>
              <a:gd name="connsiteY43" fmla="*/ 1020726 h 1073889"/>
              <a:gd name="connsiteX0" fmla="*/ 148856 w 1942422"/>
              <a:gd name="connsiteY0" fmla="*/ 1020726 h 1073889"/>
              <a:gd name="connsiteX1" fmla="*/ 95693 w 1942422"/>
              <a:gd name="connsiteY1" fmla="*/ 946298 h 1073889"/>
              <a:gd name="connsiteX2" fmla="*/ 74428 w 1942422"/>
              <a:gd name="connsiteY2" fmla="*/ 882503 h 1073889"/>
              <a:gd name="connsiteX3" fmla="*/ 63796 w 1942422"/>
              <a:gd name="connsiteY3" fmla="*/ 850605 h 1073889"/>
              <a:gd name="connsiteX4" fmla="*/ 42531 w 1942422"/>
              <a:gd name="connsiteY4" fmla="*/ 818707 h 1073889"/>
              <a:gd name="connsiteX5" fmla="*/ 31898 w 1942422"/>
              <a:gd name="connsiteY5" fmla="*/ 786810 h 1073889"/>
              <a:gd name="connsiteX6" fmla="*/ 10633 w 1942422"/>
              <a:gd name="connsiteY6" fmla="*/ 691117 h 1073889"/>
              <a:gd name="connsiteX7" fmla="*/ 0 w 1942422"/>
              <a:gd name="connsiteY7" fmla="*/ 574159 h 1073889"/>
              <a:gd name="connsiteX8" fmla="*/ 10633 w 1942422"/>
              <a:gd name="connsiteY8" fmla="*/ 531628 h 1073889"/>
              <a:gd name="connsiteX9" fmla="*/ 21265 w 1942422"/>
              <a:gd name="connsiteY9" fmla="*/ 372140 h 1073889"/>
              <a:gd name="connsiteX10" fmla="*/ 31898 w 1942422"/>
              <a:gd name="connsiteY10" fmla="*/ 318977 h 1073889"/>
              <a:gd name="connsiteX11" fmla="*/ 63796 w 1942422"/>
              <a:gd name="connsiteY11" fmla="*/ 212652 h 1073889"/>
              <a:gd name="connsiteX12" fmla="*/ 95693 w 1942422"/>
              <a:gd name="connsiteY12" fmla="*/ 148856 h 1073889"/>
              <a:gd name="connsiteX13" fmla="*/ 159489 w 1942422"/>
              <a:gd name="connsiteY13" fmla="*/ 106326 h 1073889"/>
              <a:gd name="connsiteX14" fmla="*/ 191386 w 1942422"/>
              <a:gd name="connsiteY14" fmla="*/ 85061 h 1073889"/>
              <a:gd name="connsiteX15" fmla="*/ 223284 w 1942422"/>
              <a:gd name="connsiteY15" fmla="*/ 74428 h 1073889"/>
              <a:gd name="connsiteX16" fmla="*/ 255182 w 1942422"/>
              <a:gd name="connsiteY16" fmla="*/ 53163 h 1073889"/>
              <a:gd name="connsiteX17" fmla="*/ 329610 w 1942422"/>
              <a:gd name="connsiteY17" fmla="*/ 31898 h 1073889"/>
              <a:gd name="connsiteX18" fmla="*/ 520996 w 1942422"/>
              <a:gd name="connsiteY18" fmla="*/ 10633 h 1073889"/>
              <a:gd name="connsiteX19" fmla="*/ 914400 w 1942422"/>
              <a:gd name="connsiteY19" fmla="*/ 0 h 1073889"/>
              <a:gd name="connsiteX20" fmla="*/ 1743740 w 1942422"/>
              <a:gd name="connsiteY20" fmla="*/ 106326 h 1073889"/>
              <a:gd name="connsiteX21" fmla="*/ 1850065 w 1942422"/>
              <a:gd name="connsiteY21" fmla="*/ 202019 h 1073889"/>
              <a:gd name="connsiteX22" fmla="*/ 1871331 w 1942422"/>
              <a:gd name="connsiteY22" fmla="*/ 223284 h 1073889"/>
              <a:gd name="connsiteX23" fmla="*/ 1913861 w 1942422"/>
              <a:gd name="connsiteY23" fmla="*/ 287079 h 1073889"/>
              <a:gd name="connsiteX24" fmla="*/ 1924493 w 1942422"/>
              <a:gd name="connsiteY24" fmla="*/ 584791 h 1073889"/>
              <a:gd name="connsiteX25" fmla="*/ 1903228 w 1942422"/>
              <a:gd name="connsiteY25" fmla="*/ 680484 h 1073889"/>
              <a:gd name="connsiteX26" fmla="*/ 1881963 w 1942422"/>
              <a:gd name="connsiteY26" fmla="*/ 744279 h 1073889"/>
              <a:gd name="connsiteX27" fmla="*/ 1860698 w 1942422"/>
              <a:gd name="connsiteY27" fmla="*/ 765545 h 1073889"/>
              <a:gd name="connsiteX28" fmla="*/ 1839433 w 1942422"/>
              <a:gd name="connsiteY28" fmla="*/ 797442 h 1073889"/>
              <a:gd name="connsiteX29" fmla="*/ 1775638 w 1942422"/>
              <a:gd name="connsiteY29" fmla="*/ 839972 h 1073889"/>
              <a:gd name="connsiteX30" fmla="*/ 1711842 w 1942422"/>
              <a:gd name="connsiteY30" fmla="*/ 882503 h 1073889"/>
              <a:gd name="connsiteX31" fmla="*/ 1679945 w 1942422"/>
              <a:gd name="connsiteY31" fmla="*/ 893135 h 1073889"/>
              <a:gd name="connsiteX32" fmla="*/ 1616149 w 1942422"/>
              <a:gd name="connsiteY32" fmla="*/ 935666 h 1073889"/>
              <a:gd name="connsiteX33" fmla="*/ 1488558 w 1942422"/>
              <a:gd name="connsiteY33" fmla="*/ 978196 h 1073889"/>
              <a:gd name="connsiteX34" fmla="*/ 1456661 w 1942422"/>
              <a:gd name="connsiteY34" fmla="*/ 988828 h 1073889"/>
              <a:gd name="connsiteX35" fmla="*/ 1424763 w 1942422"/>
              <a:gd name="connsiteY35" fmla="*/ 999461 h 1073889"/>
              <a:gd name="connsiteX36" fmla="*/ 1275907 w 1942422"/>
              <a:gd name="connsiteY36" fmla="*/ 1031359 h 1073889"/>
              <a:gd name="connsiteX37" fmla="*/ 1201479 w 1942422"/>
              <a:gd name="connsiteY37" fmla="*/ 1041991 h 1073889"/>
              <a:gd name="connsiteX38" fmla="*/ 914400 w 1942422"/>
              <a:gd name="connsiteY38" fmla="*/ 1063256 h 1073889"/>
              <a:gd name="connsiteX39" fmla="*/ 637954 w 1942422"/>
              <a:gd name="connsiteY39" fmla="*/ 1073889 h 1073889"/>
              <a:gd name="connsiteX40" fmla="*/ 233917 w 1942422"/>
              <a:gd name="connsiteY40" fmla="*/ 1063256 h 1073889"/>
              <a:gd name="connsiteX41" fmla="*/ 159489 w 1942422"/>
              <a:gd name="connsiteY41" fmla="*/ 1041991 h 1073889"/>
              <a:gd name="connsiteX42" fmla="*/ 148856 w 1942422"/>
              <a:gd name="connsiteY42" fmla="*/ 1020726 h 1073889"/>
              <a:gd name="connsiteX0" fmla="*/ 148856 w 1932350"/>
              <a:gd name="connsiteY0" fmla="*/ 1020726 h 1073889"/>
              <a:gd name="connsiteX1" fmla="*/ 95693 w 1932350"/>
              <a:gd name="connsiteY1" fmla="*/ 946298 h 1073889"/>
              <a:gd name="connsiteX2" fmla="*/ 74428 w 1932350"/>
              <a:gd name="connsiteY2" fmla="*/ 882503 h 1073889"/>
              <a:gd name="connsiteX3" fmla="*/ 63796 w 1932350"/>
              <a:gd name="connsiteY3" fmla="*/ 850605 h 1073889"/>
              <a:gd name="connsiteX4" fmla="*/ 42531 w 1932350"/>
              <a:gd name="connsiteY4" fmla="*/ 818707 h 1073889"/>
              <a:gd name="connsiteX5" fmla="*/ 31898 w 1932350"/>
              <a:gd name="connsiteY5" fmla="*/ 786810 h 1073889"/>
              <a:gd name="connsiteX6" fmla="*/ 10633 w 1932350"/>
              <a:gd name="connsiteY6" fmla="*/ 691117 h 1073889"/>
              <a:gd name="connsiteX7" fmla="*/ 0 w 1932350"/>
              <a:gd name="connsiteY7" fmla="*/ 574159 h 1073889"/>
              <a:gd name="connsiteX8" fmla="*/ 10633 w 1932350"/>
              <a:gd name="connsiteY8" fmla="*/ 531628 h 1073889"/>
              <a:gd name="connsiteX9" fmla="*/ 21265 w 1932350"/>
              <a:gd name="connsiteY9" fmla="*/ 372140 h 1073889"/>
              <a:gd name="connsiteX10" fmla="*/ 31898 w 1932350"/>
              <a:gd name="connsiteY10" fmla="*/ 318977 h 1073889"/>
              <a:gd name="connsiteX11" fmla="*/ 63796 w 1932350"/>
              <a:gd name="connsiteY11" fmla="*/ 212652 h 1073889"/>
              <a:gd name="connsiteX12" fmla="*/ 95693 w 1932350"/>
              <a:gd name="connsiteY12" fmla="*/ 148856 h 1073889"/>
              <a:gd name="connsiteX13" fmla="*/ 159489 w 1932350"/>
              <a:gd name="connsiteY13" fmla="*/ 106326 h 1073889"/>
              <a:gd name="connsiteX14" fmla="*/ 191386 w 1932350"/>
              <a:gd name="connsiteY14" fmla="*/ 85061 h 1073889"/>
              <a:gd name="connsiteX15" fmla="*/ 223284 w 1932350"/>
              <a:gd name="connsiteY15" fmla="*/ 74428 h 1073889"/>
              <a:gd name="connsiteX16" fmla="*/ 255182 w 1932350"/>
              <a:gd name="connsiteY16" fmla="*/ 53163 h 1073889"/>
              <a:gd name="connsiteX17" fmla="*/ 329610 w 1932350"/>
              <a:gd name="connsiteY17" fmla="*/ 31898 h 1073889"/>
              <a:gd name="connsiteX18" fmla="*/ 520996 w 1932350"/>
              <a:gd name="connsiteY18" fmla="*/ 10633 h 1073889"/>
              <a:gd name="connsiteX19" fmla="*/ 914400 w 1932350"/>
              <a:gd name="connsiteY19" fmla="*/ 0 h 1073889"/>
              <a:gd name="connsiteX20" fmla="*/ 1743740 w 1932350"/>
              <a:gd name="connsiteY20" fmla="*/ 106326 h 1073889"/>
              <a:gd name="connsiteX21" fmla="*/ 1850065 w 1932350"/>
              <a:gd name="connsiteY21" fmla="*/ 202019 h 1073889"/>
              <a:gd name="connsiteX22" fmla="*/ 1913861 w 1932350"/>
              <a:gd name="connsiteY22" fmla="*/ 287079 h 1073889"/>
              <a:gd name="connsiteX23" fmla="*/ 1924493 w 1932350"/>
              <a:gd name="connsiteY23" fmla="*/ 584791 h 1073889"/>
              <a:gd name="connsiteX24" fmla="*/ 1903228 w 1932350"/>
              <a:gd name="connsiteY24" fmla="*/ 680484 h 1073889"/>
              <a:gd name="connsiteX25" fmla="*/ 1881963 w 1932350"/>
              <a:gd name="connsiteY25" fmla="*/ 744279 h 1073889"/>
              <a:gd name="connsiteX26" fmla="*/ 1860698 w 1932350"/>
              <a:gd name="connsiteY26" fmla="*/ 765545 h 1073889"/>
              <a:gd name="connsiteX27" fmla="*/ 1839433 w 1932350"/>
              <a:gd name="connsiteY27" fmla="*/ 797442 h 1073889"/>
              <a:gd name="connsiteX28" fmla="*/ 1775638 w 1932350"/>
              <a:gd name="connsiteY28" fmla="*/ 839972 h 1073889"/>
              <a:gd name="connsiteX29" fmla="*/ 1711842 w 1932350"/>
              <a:gd name="connsiteY29" fmla="*/ 882503 h 1073889"/>
              <a:gd name="connsiteX30" fmla="*/ 1679945 w 1932350"/>
              <a:gd name="connsiteY30" fmla="*/ 893135 h 1073889"/>
              <a:gd name="connsiteX31" fmla="*/ 1616149 w 1932350"/>
              <a:gd name="connsiteY31" fmla="*/ 935666 h 1073889"/>
              <a:gd name="connsiteX32" fmla="*/ 1488558 w 1932350"/>
              <a:gd name="connsiteY32" fmla="*/ 978196 h 1073889"/>
              <a:gd name="connsiteX33" fmla="*/ 1456661 w 1932350"/>
              <a:gd name="connsiteY33" fmla="*/ 988828 h 1073889"/>
              <a:gd name="connsiteX34" fmla="*/ 1424763 w 1932350"/>
              <a:gd name="connsiteY34" fmla="*/ 999461 h 1073889"/>
              <a:gd name="connsiteX35" fmla="*/ 1275907 w 1932350"/>
              <a:gd name="connsiteY35" fmla="*/ 1031359 h 1073889"/>
              <a:gd name="connsiteX36" fmla="*/ 1201479 w 1932350"/>
              <a:gd name="connsiteY36" fmla="*/ 1041991 h 1073889"/>
              <a:gd name="connsiteX37" fmla="*/ 914400 w 1932350"/>
              <a:gd name="connsiteY37" fmla="*/ 1063256 h 1073889"/>
              <a:gd name="connsiteX38" fmla="*/ 637954 w 1932350"/>
              <a:gd name="connsiteY38" fmla="*/ 1073889 h 1073889"/>
              <a:gd name="connsiteX39" fmla="*/ 233917 w 1932350"/>
              <a:gd name="connsiteY39" fmla="*/ 1063256 h 1073889"/>
              <a:gd name="connsiteX40" fmla="*/ 159489 w 1932350"/>
              <a:gd name="connsiteY40" fmla="*/ 1041991 h 1073889"/>
              <a:gd name="connsiteX41" fmla="*/ 148856 w 1932350"/>
              <a:gd name="connsiteY41" fmla="*/ 1020726 h 1073889"/>
              <a:gd name="connsiteX0" fmla="*/ 148856 w 1926363"/>
              <a:gd name="connsiteY0" fmla="*/ 1020726 h 1073889"/>
              <a:gd name="connsiteX1" fmla="*/ 95693 w 1926363"/>
              <a:gd name="connsiteY1" fmla="*/ 946298 h 1073889"/>
              <a:gd name="connsiteX2" fmla="*/ 74428 w 1926363"/>
              <a:gd name="connsiteY2" fmla="*/ 882503 h 1073889"/>
              <a:gd name="connsiteX3" fmla="*/ 63796 w 1926363"/>
              <a:gd name="connsiteY3" fmla="*/ 850605 h 1073889"/>
              <a:gd name="connsiteX4" fmla="*/ 42531 w 1926363"/>
              <a:gd name="connsiteY4" fmla="*/ 818707 h 1073889"/>
              <a:gd name="connsiteX5" fmla="*/ 31898 w 1926363"/>
              <a:gd name="connsiteY5" fmla="*/ 786810 h 1073889"/>
              <a:gd name="connsiteX6" fmla="*/ 10633 w 1926363"/>
              <a:gd name="connsiteY6" fmla="*/ 691117 h 1073889"/>
              <a:gd name="connsiteX7" fmla="*/ 0 w 1926363"/>
              <a:gd name="connsiteY7" fmla="*/ 574159 h 1073889"/>
              <a:gd name="connsiteX8" fmla="*/ 10633 w 1926363"/>
              <a:gd name="connsiteY8" fmla="*/ 531628 h 1073889"/>
              <a:gd name="connsiteX9" fmla="*/ 21265 w 1926363"/>
              <a:gd name="connsiteY9" fmla="*/ 372140 h 1073889"/>
              <a:gd name="connsiteX10" fmla="*/ 31898 w 1926363"/>
              <a:gd name="connsiteY10" fmla="*/ 318977 h 1073889"/>
              <a:gd name="connsiteX11" fmla="*/ 63796 w 1926363"/>
              <a:gd name="connsiteY11" fmla="*/ 212652 h 1073889"/>
              <a:gd name="connsiteX12" fmla="*/ 95693 w 1926363"/>
              <a:gd name="connsiteY12" fmla="*/ 148856 h 1073889"/>
              <a:gd name="connsiteX13" fmla="*/ 159489 w 1926363"/>
              <a:gd name="connsiteY13" fmla="*/ 106326 h 1073889"/>
              <a:gd name="connsiteX14" fmla="*/ 191386 w 1926363"/>
              <a:gd name="connsiteY14" fmla="*/ 85061 h 1073889"/>
              <a:gd name="connsiteX15" fmla="*/ 223284 w 1926363"/>
              <a:gd name="connsiteY15" fmla="*/ 74428 h 1073889"/>
              <a:gd name="connsiteX16" fmla="*/ 255182 w 1926363"/>
              <a:gd name="connsiteY16" fmla="*/ 53163 h 1073889"/>
              <a:gd name="connsiteX17" fmla="*/ 329610 w 1926363"/>
              <a:gd name="connsiteY17" fmla="*/ 31898 h 1073889"/>
              <a:gd name="connsiteX18" fmla="*/ 520996 w 1926363"/>
              <a:gd name="connsiteY18" fmla="*/ 10633 h 1073889"/>
              <a:gd name="connsiteX19" fmla="*/ 914400 w 1926363"/>
              <a:gd name="connsiteY19" fmla="*/ 0 h 1073889"/>
              <a:gd name="connsiteX20" fmla="*/ 1743740 w 1926363"/>
              <a:gd name="connsiteY20" fmla="*/ 106326 h 1073889"/>
              <a:gd name="connsiteX21" fmla="*/ 1850065 w 1926363"/>
              <a:gd name="connsiteY21" fmla="*/ 202019 h 1073889"/>
              <a:gd name="connsiteX22" fmla="*/ 1924493 w 1926363"/>
              <a:gd name="connsiteY22" fmla="*/ 584791 h 1073889"/>
              <a:gd name="connsiteX23" fmla="*/ 1903228 w 1926363"/>
              <a:gd name="connsiteY23" fmla="*/ 680484 h 1073889"/>
              <a:gd name="connsiteX24" fmla="*/ 1881963 w 1926363"/>
              <a:gd name="connsiteY24" fmla="*/ 744279 h 1073889"/>
              <a:gd name="connsiteX25" fmla="*/ 1860698 w 1926363"/>
              <a:gd name="connsiteY25" fmla="*/ 765545 h 1073889"/>
              <a:gd name="connsiteX26" fmla="*/ 1839433 w 1926363"/>
              <a:gd name="connsiteY26" fmla="*/ 797442 h 1073889"/>
              <a:gd name="connsiteX27" fmla="*/ 1775638 w 1926363"/>
              <a:gd name="connsiteY27" fmla="*/ 839972 h 1073889"/>
              <a:gd name="connsiteX28" fmla="*/ 1711842 w 1926363"/>
              <a:gd name="connsiteY28" fmla="*/ 882503 h 1073889"/>
              <a:gd name="connsiteX29" fmla="*/ 1679945 w 1926363"/>
              <a:gd name="connsiteY29" fmla="*/ 893135 h 1073889"/>
              <a:gd name="connsiteX30" fmla="*/ 1616149 w 1926363"/>
              <a:gd name="connsiteY30" fmla="*/ 935666 h 1073889"/>
              <a:gd name="connsiteX31" fmla="*/ 1488558 w 1926363"/>
              <a:gd name="connsiteY31" fmla="*/ 978196 h 1073889"/>
              <a:gd name="connsiteX32" fmla="*/ 1456661 w 1926363"/>
              <a:gd name="connsiteY32" fmla="*/ 988828 h 1073889"/>
              <a:gd name="connsiteX33" fmla="*/ 1424763 w 1926363"/>
              <a:gd name="connsiteY33" fmla="*/ 999461 h 1073889"/>
              <a:gd name="connsiteX34" fmla="*/ 1275907 w 1926363"/>
              <a:gd name="connsiteY34" fmla="*/ 1031359 h 1073889"/>
              <a:gd name="connsiteX35" fmla="*/ 1201479 w 1926363"/>
              <a:gd name="connsiteY35" fmla="*/ 1041991 h 1073889"/>
              <a:gd name="connsiteX36" fmla="*/ 914400 w 1926363"/>
              <a:gd name="connsiteY36" fmla="*/ 1063256 h 1073889"/>
              <a:gd name="connsiteX37" fmla="*/ 637954 w 1926363"/>
              <a:gd name="connsiteY37" fmla="*/ 1073889 h 1073889"/>
              <a:gd name="connsiteX38" fmla="*/ 233917 w 1926363"/>
              <a:gd name="connsiteY38" fmla="*/ 1063256 h 1073889"/>
              <a:gd name="connsiteX39" fmla="*/ 159489 w 1926363"/>
              <a:gd name="connsiteY39" fmla="*/ 1041991 h 1073889"/>
              <a:gd name="connsiteX40" fmla="*/ 148856 w 1926363"/>
              <a:gd name="connsiteY40" fmla="*/ 1020726 h 1073889"/>
              <a:gd name="connsiteX0" fmla="*/ 148856 w 1904603"/>
              <a:gd name="connsiteY0" fmla="*/ 1020726 h 1073889"/>
              <a:gd name="connsiteX1" fmla="*/ 95693 w 1904603"/>
              <a:gd name="connsiteY1" fmla="*/ 946298 h 1073889"/>
              <a:gd name="connsiteX2" fmla="*/ 74428 w 1904603"/>
              <a:gd name="connsiteY2" fmla="*/ 882503 h 1073889"/>
              <a:gd name="connsiteX3" fmla="*/ 63796 w 1904603"/>
              <a:gd name="connsiteY3" fmla="*/ 850605 h 1073889"/>
              <a:gd name="connsiteX4" fmla="*/ 42531 w 1904603"/>
              <a:gd name="connsiteY4" fmla="*/ 818707 h 1073889"/>
              <a:gd name="connsiteX5" fmla="*/ 31898 w 1904603"/>
              <a:gd name="connsiteY5" fmla="*/ 786810 h 1073889"/>
              <a:gd name="connsiteX6" fmla="*/ 10633 w 1904603"/>
              <a:gd name="connsiteY6" fmla="*/ 691117 h 1073889"/>
              <a:gd name="connsiteX7" fmla="*/ 0 w 1904603"/>
              <a:gd name="connsiteY7" fmla="*/ 574159 h 1073889"/>
              <a:gd name="connsiteX8" fmla="*/ 10633 w 1904603"/>
              <a:gd name="connsiteY8" fmla="*/ 531628 h 1073889"/>
              <a:gd name="connsiteX9" fmla="*/ 21265 w 1904603"/>
              <a:gd name="connsiteY9" fmla="*/ 372140 h 1073889"/>
              <a:gd name="connsiteX10" fmla="*/ 31898 w 1904603"/>
              <a:gd name="connsiteY10" fmla="*/ 318977 h 1073889"/>
              <a:gd name="connsiteX11" fmla="*/ 63796 w 1904603"/>
              <a:gd name="connsiteY11" fmla="*/ 212652 h 1073889"/>
              <a:gd name="connsiteX12" fmla="*/ 95693 w 1904603"/>
              <a:gd name="connsiteY12" fmla="*/ 148856 h 1073889"/>
              <a:gd name="connsiteX13" fmla="*/ 159489 w 1904603"/>
              <a:gd name="connsiteY13" fmla="*/ 106326 h 1073889"/>
              <a:gd name="connsiteX14" fmla="*/ 191386 w 1904603"/>
              <a:gd name="connsiteY14" fmla="*/ 85061 h 1073889"/>
              <a:gd name="connsiteX15" fmla="*/ 223284 w 1904603"/>
              <a:gd name="connsiteY15" fmla="*/ 74428 h 1073889"/>
              <a:gd name="connsiteX16" fmla="*/ 255182 w 1904603"/>
              <a:gd name="connsiteY16" fmla="*/ 53163 h 1073889"/>
              <a:gd name="connsiteX17" fmla="*/ 329610 w 1904603"/>
              <a:gd name="connsiteY17" fmla="*/ 31898 h 1073889"/>
              <a:gd name="connsiteX18" fmla="*/ 520996 w 1904603"/>
              <a:gd name="connsiteY18" fmla="*/ 10633 h 1073889"/>
              <a:gd name="connsiteX19" fmla="*/ 914400 w 1904603"/>
              <a:gd name="connsiteY19" fmla="*/ 0 h 1073889"/>
              <a:gd name="connsiteX20" fmla="*/ 1743740 w 1904603"/>
              <a:gd name="connsiteY20" fmla="*/ 106326 h 1073889"/>
              <a:gd name="connsiteX21" fmla="*/ 1850065 w 1904603"/>
              <a:gd name="connsiteY21" fmla="*/ 202019 h 1073889"/>
              <a:gd name="connsiteX22" fmla="*/ 1903228 w 1904603"/>
              <a:gd name="connsiteY22" fmla="*/ 680484 h 1073889"/>
              <a:gd name="connsiteX23" fmla="*/ 1881963 w 1904603"/>
              <a:gd name="connsiteY23" fmla="*/ 744279 h 1073889"/>
              <a:gd name="connsiteX24" fmla="*/ 1860698 w 1904603"/>
              <a:gd name="connsiteY24" fmla="*/ 765545 h 1073889"/>
              <a:gd name="connsiteX25" fmla="*/ 1839433 w 1904603"/>
              <a:gd name="connsiteY25" fmla="*/ 797442 h 1073889"/>
              <a:gd name="connsiteX26" fmla="*/ 1775638 w 1904603"/>
              <a:gd name="connsiteY26" fmla="*/ 839972 h 1073889"/>
              <a:gd name="connsiteX27" fmla="*/ 1711842 w 1904603"/>
              <a:gd name="connsiteY27" fmla="*/ 882503 h 1073889"/>
              <a:gd name="connsiteX28" fmla="*/ 1679945 w 1904603"/>
              <a:gd name="connsiteY28" fmla="*/ 893135 h 1073889"/>
              <a:gd name="connsiteX29" fmla="*/ 1616149 w 1904603"/>
              <a:gd name="connsiteY29" fmla="*/ 935666 h 1073889"/>
              <a:gd name="connsiteX30" fmla="*/ 1488558 w 1904603"/>
              <a:gd name="connsiteY30" fmla="*/ 978196 h 1073889"/>
              <a:gd name="connsiteX31" fmla="*/ 1456661 w 1904603"/>
              <a:gd name="connsiteY31" fmla="*/ 988828 h 1073889"/>
              <a:gd name="connsiteX32" fmla="*/ 1424763 w 1904603"/>
              <a:gd name="connsiteY32" fmla="*/ 999461 h 1073889"/>
              <a:gd name="connsiteX33" fmla="*/ 1275907 w 1904603"/>
              <a:gd name="connsiteY33" fmla="*/ 1031359 h 1073889"/>
              <a:gd name="connsiteX34" fmla="*/ 1201479 w 1904603"/>
              <a:gd name="connsiteY34" fmla="*/ 1041991 h 1073889"/>
              <a:gd name="connsiteX35" fmla="*/ 914400 w 1904603"/>
              <a:gd name="connsiteY35" fmla="*/ 1063256 h 1073889"/>
              <a:gd name="connsiteX36" fmla="*/ 637954 w 1904603"/>
              <a:gd name="connsiteY36" fmla="*/ 1073889 h 1073889"/>
              <a:gd name="connsiteX37" fmla="*/ 233917 w 1904603"/>
              <a:gd name="connsiteY37" fmla="*/ 1063256 h 1073889"/>
              <a:gd name="connsiteX38" fmla="*/ 159489 w 1904603"/>
              <a:gd name="connsiteY38" fmla="*/ 1041991 h 1073889"/>
              <a:gd name="connsiteX39" fmla="*/ 148856 w 1904603"/>
              <a:gd name="connsiteY39" fmla="*/ 1020726 h 1073889"/>
              <a:gd name="connsiteX0" fmla="*/ 148856 w 1904603"/>
              <a:gd name="connsiteY0" fmla="*/ 1020726 h 1073889"/>
              <a:gd name="connsiteX1" fmla="*/ 95693 w 1904603"/>
              <a:gd name="connsiteY1" fmla="*/ 946298 h 1073889"/>
              <a:gd name="connsiteX2" fmla="*/ 74428 w 1904603"/>
              <a:gd name="connsiteY2" fmla="*/ 882503 h 1073889"/>
              <a:gd name="connsiteX3" fmla="*/ 63796 w 1904603"/>
              <a:gd name="connsiteY3" fmla="*/ 850605 h 1073889"/>
              <a:gd name="connsiteX4" fmla="*/ 42531 w 1904603"/>
              <a:gd name="connsiteY4" fmla="*/ 818707 h 1073889"/>
              <a:gd name="connsiteX5" fmla="*/ 31898 w 1904603"/>
              <a:gd name="connsiteY5" fmla="*/ 786810 h 1073889"/>
              <a:gd name="connsiteX6" fmla="*/ 10633 w 1904603"/>
              <a:gd name="connsiteY6" fmla="*/ 691117 h 1073889"/>
              <a:gd name="connsiteX7" fmla="*/ 0 w 1904603"/>
              <a:gd name="connsiteY7" fmla="*/ 574159 h 1073889"/>
              <a:gd name="connsiteX8" fmla="*/ 10633 w 1904603"/>
              <a:gd name="connsiteY8" fmla="*/ 531628 h 1073889"/>
              <a:gd name="connsiteX9" fmla="*/ 21265 w 1904603"/>
              <a:gd name="connsiteY9" fmla="*/ 372140 h 1073889"/>
              <a:gd name="connsiteX10" fmla="*/ 31898 w 1904603"/>
              <a:gd name="connsiteY10" fmla="*/ 318977 h 1073889"/>
              <a:gd name="connsiteX11" fmla="*/ 63796 w 1904603"/>
              <a:gd name="connsiteY11" fmla="*/ 212652 h 1073889"/>
              <a:gd name="connsiteX12" fmla="*/ 95693 w 1904603"/>
              <a:gd name="connsiteY12" fmla="*/ 148856 h 1073889"/>
              <a:gd name="connsiteX13" fmla="*/ 159489 w 1904603"/>
              <a:gd name="connsiteY13" fmla="*/ 106326 h 1073889"/>
              <a:gd name="connsiteX14" fmla="*/ 191386 w 1904603"/>
              <a:gd name="connsiteY14" fmla="*/ 85061 h 1073889"/>
              <a:gd name="connsiteX15" fmla="*/ 223284 w 1904603"/>
              <a:gd name="connsiteY15" fmla="*/ 74428 h 1073889"/>
              <a:gd name="connsiteX16" fmla="*/ 255182 w 1904603"/>
              <a:gd name="connsiteY16" fmla="*/ 53163 h 1073889"/>
              <a:gd name="connsiteX17" fmla="*/ 329610 w 1904603"/>
              <a:gd name="connsiteY17" fmla="*/ 31898 h 1073889"/>
              <a:gd name="connsiteX18" fmla="*/ 520996 w 1904603"/>
              <a:gd name="connsiteY18" fmla="*/ 10633 h 1073889"/>
              <a:gd name="connsiteX19" fmla="*/ 914400 w 1904603"/>
              <a:gd name="connsiteY19" fmla="*/ 0 h 1073889"/>
              <a:gd name="connsiteX20" fmla="*/ 1743740 w 1904603"/>
              <a:gd name="connsiteY20" fmla="*/ 106326 h 1073889"/>
              <a:gd name="connsiteX21" fmla="*/ 1850065 w 1904603"/>
              <a:gd name="connsiteY21" fmla="*/ 202019 h 1073889"/>
              <a:gd name="connsiteX22" fmla="*/ 1903228 w 1904603"/>
              <a:gd name="connsiteY22" fmla="*/ 680484 h 1073889"/>
              <a:gd name="connsiteX23" fmla="*/ 1881963 w 1904603"/>
              <a:gd name="connsiteY23" fmla="*/ 744279 h 1073889"/>
              <a:gd name="connsiteX24" fmla="*/ 1860698 w 1904603"/>
              <a:gd name="connsiteY24" fmla="*/ 765545 h 1073889"/>
              <a:gd name="connsiteX25" fmla="*/ 1775638 w 1904603"/>
              <a:gd name="connsiteY25" fmla="*/ 839972 h 1073889"/>
              <a:gd name="connsiteX26" fmla="*/ 1711842 w 1904603"/>
              <a:gd name="connsiteY26" fmla="*/ 882503 h 1073889"/>
              <a:gd name="connsiteX27" fmla="*/ 1679945 w 1904603"/>
              <a:gd name="connsiteY27" fmla="*/ 893135 h 1073889"/>
              <a:gd name="connsiteX28" fmla="*/ 1616149 w 1904603"/>
              <a:gd name="connsiteY28" fmla="*/ 935666 h 1073889"/>
              <a:gd name="connsiteX29" fmla="*/ 1488558 w 1904603"/>
              <a:gd name="connsiteY29" fmla="*/ 978196 h 1073889"/>
              <a:gd name="connsiteX30" fmla="*/ 1456661 w 1904603"/>
              <a:gd name="connsiteY30" fmla="*/ 988828 h 1073889"/>
              <a:gd name="connsiteX31" fmla="*/ 1424763 w 1904603"/>
              <a:gd name="connsiteY31" fmla="*/ 999461 h 1073889"/>
              <a:gd name="connsiteX32" fmla="*/ 1275907 w 1904603"/>
              <a:gd name="connsiteY32" fmla="*/ 1031359 h 1073889"/>
              <a:gd name="connsiteX33" fmla="*/ 1201479 w 1904603"/>
              <a:gd name="connsiteY33" fmla="*/ 1041991 h 1073889"/>
              <a:gd name="connsiteX34" fmla="*/ 914400 w 1904603"/>
              <a:gd name="connsiteY34" fmla="*/ 1063256 h 1073889"/>
              <a:gd name="connsiteX35" fmla="*/ 637954 w 1904603"/>
              <a:gd name="connsiteY35" fmla="*/ 1073889 h 1073889"/>
              <a:gd name="connsiteX36" fmla="*/ 233917 w 1904603"/>
              <a:gd name="connsiteY36" fmla="*/ 1063256 h 1073889"/>
              <a:gd name="connsiteX37" fmla="*/ 159489 w 1904603"/>
              <a:gd name="connsiteY37" fmla="*/ 1041991 h 1073889"/>
              <a:gd name="connsiteX38" fmla="*/ 148856 w 1904603"/>
              <a:gd name="connsiteY38" fmla="*/ 1020726 h 1073889"/>
              <a:gd name="connsiteX0" fmla="*/ 148856 w 1904603"/>
              <a:gd name="connsiteY0" fmla="*/ 1020726 h 1073889"/>
              <a:gd name="connsiteX1" fmla="*/ 95693 w 1904603"/>
              <a:gd name="connsiteY1" fmla="*/ 946298 h 1073889"/>
              <a:gd name="connsiteX2" fmla="*/ 74428 w 1904603"/>
              <a:gd name="connsiteY2" fmla="*/ 882503 h 1073889"/>
              <a:gd name="connsiteX3" fmla="*/ 63796 w 1904603"/>
              <a:gd name="connsiteY3" fmla="*/ 850605 h 1073889"/>
              <a:gd name="connsiteX4" fmla="*/ 42531 w 1904603"/>
              <a:gd name="connsiteY4" fmla="*/ 818707 h 1073889"/>
              <a:gd name="connsiteX5" fmla="*/ 31898 w 1904603"/>
              <a:gd name="connsiteY5" fmla="*/ 786810 h 1073889"/>
              <a:gd name="connsiteX6" fmla="*/ 10633 w 1904603"/>
              <a:gd name="connsiteY6" fmla="*/ 691117 h 1073889"/>
              <a:gd name="connsiteX7" fmla="*/ 0 w 1904603"/>
              <a:gd name="connsiteY7" fmla="*/ 574159 h 1073889"/>
              <a:gd name="connsiteX8" fmla="*/ 10633 w 1904603"/>
              <a:gd name="connsiteY8" fmla="*/ 531628 h 1073889"/>
              <a:gd name="connsiteX9" fmla="*/ 21265 w 1904603"/>
              <a:gd name="connsiteY9" fmla="*/ 372140 h 1073889"/>
              <a:gd name="connsiteX10" fmla="*/ 31898 w 1904603"/>
              <a:gd name="connsiteY10" fmla="*/ 318977 h 1073889"/>
              <a:gd name="connsiteX11" fmla="*/ 63796 w 1904603"/>
              <a:gd name="connsiteY11" fmla="*/ 212652 h 1073889"/>
              <a:gd name="connsiteX12" fmla="*/ 95693 w 1904603"/>
              <a:gd name="connsiteY12" fmla="*/ 148856 h 1073889"/>
              <a:gd name="connsiteX13" fmla="*/ 159489 w 1904603"/>
              <a:gd name="connsiteY13" fmla="*/ 106326 h 1073889"/>
              <a:gd name="connsiteX14" fmla="*/ 191386 w 1904603"/>
              <a:gd name="connsiteY14" fmla="*/ 85061 h 1073889"/>
              <a:gd name="connsiteX15" fmla="*/ 223284 w 1904603"/>
              <a:gd name="connsiteY15" fmla="*/ 74428 h 1073889"/>
              <a:gd name="connsiteX16" fmla="*/ 255182 w 1904603"/>
              <a:gd name="connsiteY16" fmla="*/ 53163 h 1073889"/>
              <a:gd name="connsiteX17" fmla="*/ 329610 w 1904603"/>
              <a:gd name="connsiteY17" fmla="*/ 31898 h 1073889"/>
              <a:gd name="connsiteX18" fmla="*/ 520996 w 1904603"/>
              <a:gd name="connsiteY18" fmla="*/ 10633 h 1073889"/>
              <a:gd name="connsiteX19" fmla="*/ 914400 w 1904603"/>
              <a:gd name="connsiteY19" fmla="*/ 0 h 1073889"/>
              <a:gd name="connsiteX20" fmla="*/ 1743740 w 1904603"/>
              <a:gd name="connsiteY20" fmla="*/ 106326 h 1073889"/>
              <a:gd name="connsiteX21" fmla="*/ 1850065 w 1904603"/>
              <a:gd name="connsiteY21" fmla="*/ 202019 h 1073889"/>
              <a:gd name="connsiteX22" fmla="*/ 1903228 w 1904603"/>
              <a:gd name="connsiteY22" fmla="*/ 680484 h 1073889"/>
              <a:gd name="connsiteX23" fmla="*/ 1881963 w 1904603"/>
              <a:gd name="connsiteY23" fmla="*/ 744279 h 1073889"/>
              <a:gd name="connsiteX24" fmla="*/ 1860698 w 1904603"/>
              <a:gd name="connsiteY24" fmla="*/ 765545 h 1073889"/>
              <a:gd name="connsiteX25" fmla="*/ 1711842 w 1904603"/>
              <a:gd name="connsiteY25" fmla="*/ 882503 h 1073889"/>
              <a:gd name="connsiteX26" fmla="*/ 1679945 w 1904603"/>
              <a:gd name="connsiteY26" fmla="*/ 893135 h 1073889"/>
              <a:gd name="connsiteX27" fmla="*/ 1616149 w 1904603"/>
              <a:gd name="connsiteY27" fmla="*/ 935666 h 1073889"/>
              <a:gd name="connsiteX28" fmla="*/ 1488558 w 1904603"/>
              <a:gd name="connsiteY28" fmla="*/ 978196 h 1073889"/>
              <a:gd name="connsiteX29" fmla="*/ 1456661 w 1904603"/>
              <a:gd name="connsiteY29" fmla="*/ 988828 h 1073889"/>
              <a:gd name="connsiteX30" fmla="*/ 1424763 w 1904603"/>
              <a:gd name="connsiteY30" fmla="*/ 999461 h 1073889"/>
              <a:gd name="connsiteX31" fmla="*/ 1275907 w 1904603"/>
              <a:gd name="connsiteY31" fmla="*/ 1031359 h 1073889"/>
              <a:gd name="connsiteX32" fmla="*/ 1201479 w 1904603"/>
              <a:gd name="connsiteY32" fmla="*/ 1041991 h 1073889"/>
              <a:gd name="connsiteX33" fmla="*/ 914400 w 1904603"/>
              <a:gd name="connsiteY33" fmla="*/ 1063256 h 1073889"/>
              <a:gd name="connsiteX34" fmla="*/ 637954 w 1904603"/>
              <a:gd name="connsiteY34" fmla="*/ 1073889 h 1073889"/>
              <a:gd name="connsiteX35" fmla="*/ 233917 w 1904603"/>
              <a:gd name="connsiteY35" fmla="*/ 1063256 h 1073889"/>
              <a:gd name="connsiteX36" fmla="*/ 159489 w 1904603"/>
              <a:gd name="connsiteY36" fmla="*/ 1041991 h 1073889"/>
              <a:gd name="connsiteX37" fmla="*/ 148856 w 1904603"/>
              <a:gd name="connsiteY37" fmla="*/ 1020726 h 1073889"/>
              <a:gd name="connsiteX0" fmla="*/ 148856 w 1904603"/>
              <a:gd name="connsiteY0" fmla="*/ 1020726 h 1073889"/>
              <a:gd name="connsiteX1" fmla="*/ 95693 w 1904603"/>
              <a:gd name="connsiteY1" fmla="*/ 946298 h 1073889"/>
              <a:gd name="connsiteX2" fmla="*/ 74428 w 1904603"/>
              <a:gd name="connsiteY2" fmla="*/ 882503 h 1073889"/>
              <a:gd name="connsiteX3" fmla="*/ 63796 w 1904603"/>
              <a:gd name="connsiteY3" fmla="*/ 850605 h 1073889"/>
              <a:gd name="connsiteX4" fmla="*/ 42531 w 1904603"/>
              <a:gd name="connsiteY4" fmla="*/ 818707 h 1073889"/>
              <a:gd name="connsiteX5" fmla="*/ 31898 w 1904603"/>
              <a:gd name="connsiteY5" fmla="*/ 786810 h 1073889"/>
              <a:gd name="connsiteX6" fmla="*/ 10633 w 1904603"/>
              <a:gd name="connsiteY6" fmla="*/ 691117 h 1073889"/>
              <a:gd name="connsiteX7" fmla="*/ 0 w 1904603"/>
              <a:gd name="connsiteY7" fmla="*/ 574159 h 1073889"/>
              <a:gd name="connsiteX8" fmla="*/ 10633 w 1904603"/>
              <a:gd name="connsiteY8" fmla="*/ 531628 h 1073889"/>
              <a:gd name="connsiteX9" fmla="*/ 21265 w 1904603"/>
              <a:gd name="connsiteY9" fmla="*/ 372140 h 1073889"/>
              <a:gd name="connsiteX10" fmla="*/ 31898 w 1904603"/>
              <a:gd name="connsiteY10" fmla="*/ 318977 h 1073889"/>
              <a:gd name="connsiteX11" fmla="*/ 63796 w 1904603"/>
              <a:gd name="connsiteY11" fmla="*/ 212652 h 1073889"/>
              <a:gd name="connsiteX12" fmla="*/ 95693 w 1904603"/>
              <a:gd name="connsiteY12" fmla="*/ 148856 h 1073889"/>
              <a:gd name="connsiteX13" fmla="*/ 159489 w 1904603"/>
              <a:gd name="connsiteY13" fmla="*/ 106326 h 1073889"/>
              <a:gd name="connsiteX14" fmla="*/ 191386 w 1904603"/>
              <a:gd name="connsiteY14" fmla="*/ 85061 h 1073889"/>
              <a:gd name="connsiteX15" fmla="*/ 223284 w 1904603"/>
              <a:gd name="connsiteY15" fmla="*/ 74428 h 1073889"/>
              <a:gd name="connsiteX16" fmla="*/ 255182 w 1904603"/>
              <a:gd name="connsiteY16" fmla="*/ 53163 h 1073889"/>
              <a:gd name="connsiteX17" fmla="*/ 329610 w 1904603"/>
              <a:gd name="connsiteY17" fmla="*/ 31898 h 1073889"/>
              <a:gd name="connsiteX18" fmla="*/ 520996 w 1904603"/>
              <a:gd name="connsiteY18" fmla="*/ 10633 h 1073889"/>
              <a:gd name="connsiteX19" fmla="*/ 914400 w 1904603"/>
              <a:gd name="connsiteY19" fmla="*/ 0 h 1073889"/>
              <a:gd name="connsiteX20" fmla="*/ 1743740 w 1904603"/>
              <a:gd name="connsiteY20" fmla="*/ 106326 h 1073889"/>
              <a:gd name="connsiteX21" fmla="*/ 1850065 w 1904603"/>
              <a:gd name="connsiteY21" fmla="*/ 202019 h 1073889"/>
              <a:gd name="connsiteX22" fmla="*/ 1903228 w 1904603"/>
              <a:gd name="connsiteY22" fmla="*/ 680484 h 1073889"/>
              <a:gd name="connsiteX23" fmla="*/ 1881963 w 1904603"/>
              <a:gd name="connsiteY23" fmla="*/ 744279 h 1073889"/>
              <a:gd name="connsiteX24" fmla="*/ 1860698 w 1904603"/>
              <a:gd name="connsiteY24" fmla="*/ 765545 h 1073889"/>
              <a:gd name="connsiteX25" fmla="*/ 1679945 w 1904603"/>
              <a:gd name="connsiteY25" fmla="*/ 893135 h 1073889"/>
              <a:gd name="connsiteX26" fmla="*/ 1616149 w 1904603"/>
              <a:gd name="connsiteY26" fmla="*/ 935666 h 1073889"/>
              <a:gd name="connsiteX27" fmla="*/ 1488558 w 1904603"/>
              <a:gd name="connsiteY27" fmla="*/ 978196 h 1073889"/>
              <a:gd name="connsiteX28" fmla="*/ 1456661 w 1904603"/>
              <a:gd name="connsiteY28" fmla="*/ 988828 h 1073889"/>
              <a:gd name="connsiteX29" fmla="*/ 1424763 w 1904603"/>
              <a:gd name="connsiteY29" fmla="*/ 999461 h 1073889"/>
              <a:gd name="connsiteX30" fmla="*/ 1275907 w 1904603"/>
              <a:gd name="connsiteY30" fmla="*/ 1031359 h 1073889"/>
              <a:gd name="connsiteX31" fmla="*/ 1201479 w 1904603"/>
              <a:gd name="connsiteY31" fmla="*/ 1041991 h 1073889"/>
              <a:gd name="connsiteX32" fmla="*/ 914400 w 1904603"/>
              <a:gd name="connsiteY32" fmla="*/ 1063256 h 1073889"/>
              <a:gd name="connsiteX33" fmla="*/ 637954 w 1904603"/>
              <a:gd name="connsiteY33" fmla="*/ 1073889 h 1073889"/>
              <a:gd name="connsiteX34" fmla="*/ 233917 w 1904603"/>
              <a:gd name="connsiteY34" fmla="*/ 1063256 h 1073889"/>
              <a:gd name="connsiteX35" fmla="*/ 159489 w 1904603"/>
              <a:gd name="connsiteY35" fmla="*/ 1041991 h 1073889"/>
              <a:gd name="connsiteX36" fmla="*/ 148856 w 1904603"/>
              <a:gd name="connsiteY36" fmla="*/ 1020726 h 1073889"/>
              <a:gd name="connsiteX0" fmla="*/ 148856 w 1908808"/>
              <a:gd name="connsiteY0" fmla="*/ 1020726 h 1073889"/>
              <a:gd name="connsiteX1" fmla="*/ 95693 w 1908808"/>
              <a:gd name="connsiteY1" fmla="*/ 946298 h 1073889"/>
              <a:gd name="connsiteX2" fmla="*/ 74428 w 1908808"/>
              <a:gd name="connsiteY2" fmla="*/ 882503 h 1073889"/>
              <a:gd name="connsiteX3" fmla="*/ 63796 w 1908808"/>
              <a:gd name="connsiteY3" fmla="*/ 850605 h 1073889"/>
              <a:gd name="connsiteX4" fmla="*/ 42531 w 1908808"/>
              <a:gd name="connsiteY4" fmla="*/ 818707 h 1073889"/>
              <a:gd name="connsiteX5" fmla="*/ 31898 w 1908808"/>
              <a:gd name="connsiteY5" fmla="*/ 786810 h 1073889"/>
              <a:gd name="connsiteX6" fmla="*/ 10633 w 1908808"/>
              <a:gd name="connsiteY6" fmla="*/ 691117 h 1073889"/>
              <a:gd name="connsiteX7" fmla="*/ 0 w 1908808"/>
              <a:gd name="connsiteY7" fmla="*/ 574159 h 1073889"/>
              <a:gd name="connsiteX8" fmla="*/ 10633 w 1908808"/>
              <a:gd name="connsiteY8" fmla="*/ 531628 h 1073889"/>
              <a:gd name="connsiteX9" fmla="*/ 21265 w 1908808"/>
              <a:gd name="connsiteY9" fmla="*/ 372140 h 1073889"/>
              <a:gd name="connsiteX10" fmla="*/ 31898 w 1908808"/>
              <a:gd name="connsiteY10" fmla="*/ 318977 h 1073889"/>
              <a:gd name="connsiteX11" fmla="*/ 63796 w 1908808"/>
              <a:gd name="connsiteY11" fmla="*/ 212652 h 1073889"/>
              <a:gd name="connsiteX12" fmla="*/ 95693 w 1908808"/>
              <a:gd name="connsiteY12" fmla="*/ 148856 h 1073889"/>
              <a:gd name="connsiteX13" fmla="*/ 159489 w 1908808"/>
              <a:gd name="connsiteY13" fmla="*/ 106326 h 1073889"/>
              <a:gd name="connsiteX14" fmla="*/ 191386 w 1908808"/>
              <a:gd name="connsiteY14" fmla="*/ 85061 h 1073889"/>
              <a:gd name="connsiteX15" fmla="*/ 223284 w 1908808"/>
              <a:gd name="connsiteY15" fmla="*/ 74428 h 1073889"/>
              <a:gd name="connsiteX16" fmla="*/ 255182 w 1908808"/>
              <a:gd name="connsiteY16" fmla="*/ 53163 h 1073889"/>
              <a:gd name="connsiteX17" fmla="*/ 329610 w 1908808"/>
              <a:gd name="connsiteY17" fmla="*/ 31898 h 1073889"/>
              <a:gd name="connsiteX18" fmla="*/ 520996 w 1908808"/>
              <a:gd name="connsiteY18" fmla="*/ 10633 h 1073889"/>
              <a:gd name="connsiteX19" fmla="*/ 914400 w 1908808"/>
              <a:gd name="connsiteY19" fmla="*/ 0 h 1073889"/>
              <a:gd name="connsiteX20" fmla="*/ 1743740 w 1908808"/>
              <a:gd name="connsiteY20" fmla="*/ 106326 h 1073889"/>
              <a:gd name="connsiteX21" fmla="*/ 1850065 w 1908808"/>
              <a:gd name="connsiteY21" fmla="*/ 202019 h 1073889"/>
              <a:gd name="connsiteX22" fmla="*/ 1903228 w 1908808"/>
              <a:gd name="connsiteY22" fmla="*/ 680484 h 1073889"/>
              <a:gd name="connsiteX23" fmla="*/ 1881963 w 1908808"/>
              <a:gd name="connsiteY23" fmla="*/ 744279 h 1073889"/>
              <a:gd name="connsiteX24" fmla="*/ 1679945 w 1908808"/>
              <a:gd name="connsiteY24" fmla="*/ 893135 h 1073889"/>
              <a:gd name="connsiteX25" fmla="*/ 1616149 w 1908808"/>
              <a:gd name="connsiteY25" fmla="*/ 935666 h 1073889"/>
              <a:gd name="connsiteX26" fmla="*/ 1488558 w 1908808"/>
              <a:gd name="connsiteY26" fmla="*/ 978196 h 1073889"/>
              <a:gd name="connsiteX27" fmla="*/ 1456661 w 1908808"/>
              <a:gd name="connsiteY27" fmla="*/ 988828 h 1073889"/>
              <a:gd name="connsiteX28" fmla="*/ 1424763 w 1908808"/>
              <a:gd name="connsiteY28" fmla="*/ 999461 h 1073889"/>
              <a:gd name="connsiteX29" fmla="*/ 1275907 w 1908808"/>
              <a:gd name="connsiteY29" fmla="*/ 1031359 h 1073889"/>
              <a:gd name="connsiteX30" fmla="*/ 1201479 w 1908808"/>
              <a:gd name="connsiteY30" fmla="*/ 1041991 h 1073889"/>
              <a:gd name="connsiteX31" fmla="*/ 914400 w 1908808"/>
              <a:gd name="connsiteY31" fmla="*/ 1063256 h 1073889"/>
              <a:gd name="connsiteX32" fmla="*/ 637954 w 1908808"/>
              <a:gd name="connsiteY32" fmla="*/ 1073889 h 1073889"/>
              <a:gd name="connsiteX33" fmla="*/ 233917 w 1908808"/>
              <a:gd name="connsiteY33" fmla="*/ 1063256 h 1073889"/>
              <a:gd name="connsiteX34" fmla="*/ 159489 w 1908808"/>
              <a:gd name="connsiteY34" fmla="*/ 1041991 h 1073889"/>
              <a:gd name="connsiteX35" fmla="*/ 148856 w 1908808"/>
              <a:gd name="connsiteY35" fmla="*/ 1020726 h 1073889"/>
              <a:gd name="connsiteX0" fmla="*/ 148856 w 1892184"/>
              <a:gd name="connsiteY0" fmla="*/ 1020726 h 1073889"/>
              <a:gd name="connsiteX1" fmla="*/ 95693 w 1892184"/>
              <a:gd name="connsiteY1" fmla="*/ 946298 h 1073889"/>
              <a:gd name="connsiteX2" fmla="*/ 74428 w 1892184"/>
              <a:gd name="connsiteY2" fmla="*/ 882503 h 1073889"/>
              <a:gd name="connsiteX3" fmla="*/ 63796 w 1892184"/>
              <a:gd name="connsiteY3" fmla="*/ 850605 h 1073889"/>
              <a:gd name="connsiteX4" fmla="*/ 42531 w 1892184"/>
              <a:gd name="connsiteY4" fmla="*/ 818707 h 1073889"/>
              <a:gd name="connsiteX5" fmla="*/ 31898 w 1892184"/>
              <a:gd name="connsiteY5" fmla="*/ 786810 h 1073889"/>
              <a:gd name="connsiteX6" fmla="*/ 10633 w 1892184"/>
              <a:gd name="connsiteY6" fmla="*/ 691117 h 1073889"/>
              <a:gd name="connsiteX7" fmla="*/ 0 w 1892184"/>
              <a:gd name="connsiteY7" fmla="*/ 574159 h 1073889"/>
              <a:gd name="connsiteX8" fmla="*/ 10633 w 1892184"/>
              <a:gd name="connsiteY8" fmla="*/ 531628 h 1073889"/>
              <a:gd name="connsiteX9" fmla="*/ 21265 w 1892184"/>
              <a:gd name="connsiteY9" fmla="*/ 372140 h 1073889"/>
              <a:gd name="connsiteX10" fmla="*/ 31898 w 1892184"/>
              <a:gd name="connsiteY10" fmla="*/ 318977 h 1073889"/>
              <a:gd name="connsiteX11" fmla="*/ 63796 w 1892184"/>
              <a:gd name="connsiteY11" fmla="*/ 212652 h 1073889"/>
              <a:gd name="connsiteX12" fmla="*/ 95693 w 1892184"/>
              <a:gd name="connsiteY12" fmla="*/ 148856 h 1073889"/>
              <a:gd name="connsiteX13" fmla="*/ 159489 w 1892184"/>
              <a:gd name="connsiteY13" fmla="*/ 106326 h 1073889"/>
              <a:gd name="connsiteX14" fmla="*/ 191386 w 1892184"/>
              <a:gd name="connsiteY14" fmla="*/ 85061 h 1073889"/>
              <a:gd name="connsiteX15" fmla="*/ 223284 w 1892184"/>
              <a:gd name="connsiteY15" fmla="*/ 74428 h 1073889"/>
              <a:gd name="connsiteX16" fmla="*/ 255182 w 1892184"/>
              <a:gd name="connsiteY16" fmla="*/ 53163 h 1073889"/>
              <a:gd name="connsiteX17" fmla="*/ 329610 w 1892184"/>
              <a:gd name="connsiteY17" fmla="*/ 31898 h 1073889"/>
              <a:gd name="connsiteX18" fmla="*/ 520996 w 1892184"/>
              <a:gd name="connsiteY18" fmla="*/ 10633 h 1073889"/>
              <a:gd name="connsiteX19" fmla="*/ 914400 w 1892184"/>
              <a:gd name="connsiteY19" fmla="*/ 0 h 1073889"/>
              <a:gd name="connsiteX20" fmla="*/ 1743740 w 1892184"/>
              <a:gd name="connsiteY20" fmla="*/ 106326 h 1073889"/>
              <a:gd name="connsiteX21" fmla="*/ 1850065 w 1892184"/>
              <a:gd name="connsiteY21" fmla="*/ 202019 h 1073889"/>
              <a:gd name="connsiteX22" fmla="*/ 1881963 w 1892184"/>
              <a:gd name="connsiteY22" fmla="*/ 744279 h 1073889"/>
              <a:gd name="connsiteX23" fmla="*/ 1679945 w 1892184"/>
              <a:gd name="connsiteY23" fmla="*/ 893135 h 1073889"/>
              <a:gd name="connsiteX24" fmla="*/ 1616149 w 1892184"/>
              <a:gd name="connsiteY24" fmla="*/ 935666 h 1073889"/>
              <a:gd name="connsiteX25" fmla="*/ 1488558 w 1892184"/>
              <a:gd name="connsiteY25" fmla="*/ 978196 h 1073889"/>
              <a:gd name="connsiteX26" fmla="*/ 1456661 w 1892184"/>
              <a:gd name="connsiteY26" fmla="*/ 988828 h 1073889"/>
              <a:gd name="connsiteX27" fmla="*/ 1424763 w 1892184"/>
              <a:gd name="connsiteY27" fmla="*/ 999461 h 1073889"/>
              <a:gd name="connsiteX28" fmla="*/ 1275907 w 1892184"/>
              <a:gd name="connsiteY28" fmla="*/ 1031359 h 1073889"/>
              <a:gd name="connsiteX29" fmla="*/ 1201479 w 1892184"/>
              <a:gd name="connsiteY29" fmla="*/ 1041991 h 1073889"/>
              <a:gd name="connsiteX30" fmla="*/ 914400 w 1892184"/>
              <a:gd name="connsiteY30" fmla="*/ 1063256 h 1073889"/>
              <a:gd name="connsiteX31" fmla="*/ 637954 w 1892184"/>
              <a:gd name="connsiteY31" fmla="*/ 1073889 h 1073889"/>
              <a:gd name="connsiteX32" fmla="*/ 233917 w 1892184"/>
              <a:gd name="connsiteY32" fmla="*/ 1063256 h 1073889"/>
              <a:gd name="connsiteX33" fmla="*/ 159489 w 1892184"/>
              <a:gd name="connsiteY33" fmla="*/ 1041991 h 1073889"/>
              <a:gd name="connsiteX34" fmla="*/ 148856 w 1892184"/>
              <a:gd name="connsiteY34" fmla="*/ 1020726 h 1073889"/>
              <a:gd name="connsiteX0" fmla="*/ 148856 w 1896749"/>
              <a:gd name="connsiteY0" fmla="*/ 1020726 h 1073889"/>
              <a:gd name="connsiteX1" fmla="*/ 95693 w 1896749"/>
              <a:gd name="connsiteY1" fmla="*/ 946298 h 1073889"/>
              <a:gd name="connsiteX2" fmla="*/ 74428 w 1896749"/>
              <a:gd name="connsiteY2" fmla="*/ 882503 h 1073889"/>
              <a:gd name="connsiteX3" fmla="*/ 63796 w 1896749"/>
              <a:gd name="connsiteY3" fmla="*/ 850605 h 1073889"/>
              <a:gd name="connsiteX4" fmla="*/ 42531 w 1896749"/>
              <a:gd name="connsiteY4" fmla="*/ 818707 h 1073889"/>
              <a:gd name="connsiteX5" fmla="*/ 31898 w 1896749"/>
              <a:gd name="connsiteY5" fmla="*/ 786810 h 1073889"/>
              <a:gd name="connsiteX6" fmla="*/ 10633 w 1896749"/>
              <a:gd name="connsiteY6" fmla="*/ 691117 h 1073889"/>
              <a:gd name="connsiteX7" fmla="*/ 0 w 1896749"/>
              <a:gd name="connsiteY7" fmla="*/ 574159 h 1073889"/>
              <a:gd name="connsiteX8" fmla="*/ 10633 w 1896749"/>
              <a:gd name="connsiteY8" fmla="*/ 531628 h 1073889"/>
              <a:gd name="connsiteX9" fmla="*/ 21265 w 1896749"/>
              <a:gd name="connsiteY9" fmla="*/ 372140 h 1073889"/>
              <a:gd name="connsiteX10" fmla="*/ 31898 w 1896749"/>
              <a:gd name="connsiteY10" fmla="*/ 318977 h 1073889"/>
              <a:gd name="connsiteX11" fmla="*/ 63796 w 1896749"/>
              <a:gd name="connsiteY11" fmla="*/ 212652 h 1073889"/>
              <a:gd name="connsiteX12" fmla="*/ 95693 w 1896749"/>
              <a:gd name="connsiteY12" fmla="*/ 148856 h 1073889"/>
              <a:gd name="connsiteX13" fmla="*/ 159489 w 1896749"/>
              <a:gd name="connsiteY13" fmla="*/ 106326 h 1073889"/>
              <a:gd name="connsiteX14" fmla="*/ 191386 w 1896749"/>
              <a:gd name="connsiteY14" fmla="*/ 85061 h 1073889"/>
              <a:gd name="connsiteX15" fmla="*/ 223284 w 1896749"/>
              <a:gd name="connsiteY15" fmla="*/ 74428 h 1073889"/>
              <a:gd name="connsiteX16" fmla="*/ 255182 w 1896749"/>
              <a:gd name="connsiteY16" fmla="*/ 53163 h 1073889"/>
              <a:gd name="connsiteX17" fmla="*/ 329610 w 1896749"/>
              <a:gd name="connsiteY17" fmla="*/ 31898 h 1073889"/>
              <a:gd name="connsiteX18" fmla="*/ 520996 w 1896749"/>
              <a:gd name="connsiteY18" fmla="*/ 10633 h 1073889"/>
              <a:gd name="connsiteX19" fmla="*/ 914400 w 1896749"/>
              <a:gd name="connsiteY19" fmla="*/ 0 h 1073889"/>
              <a:gd name="connsiteX20" fmla="*/ 1743740 w 1896749"/>
              <a:gd name="connsiteY20" fmla="*/ 106326 h 1073889"/>
              <a:gd name="connsiteX21" fmla="*/ 1850065 w 1896749"/>
              <a:gd name="connsiteY21" fmla="*/ 202019 h 1073889"/>
              <a:gd name="connsiteX22" fmla="*/ 1881963 w 1896749"/>
              <a:gd name="connsiteY22" fmla="*/ 744279 h 1073889"/>
              <a:gd name="connsiteX23" fmla="*/ 1616149 w 1896749"/>
              <a:gd name="connsiteY23" fmla="*/ 935666 h 1073889"/>
              <a:gd name="connsiteX24" fmla="*/ 1488558 w 1896749"/>
              <a:gd name="connsiteY24" fmla="*/ 978196 h 1073889"/>
              <a:gd name="connsiteX25" fmla="*/ 1456661 w 1896749"/>
              <a:gd name="connsiteY25" fmla="*/ 988828 h 1073889"/>
              <a:gd name="connsiteX26" fmla="*/ 1424763 w 1896749"/>
              <a:gd name="connsiteY26" fmla="*/ 999461 h 1073889"/>
              <a:gd name="connsiteX27" fmla="*/ 1275907 w 1896749"/>
              <a:gd name="connsiteY27" fmla="*/ 1031359 h 1073889"/>
              <a:gd name="connsiteX28" fmla="*/ 1201479 w 1896749"/>
              <a:gd name="connsiteY28" fmla="*/ 1041991 h 1073889"/>
              <a:gd name="connsiteX29" fmla="*/ 914400 w 1896749"/>
              <a:gd name="connsiteY29" fmla="*/ 1063256 h 1073889"/>
              <a:gd name="connsiteX30" fmla="*/ 637954 w 1896749"/>
              <a:gd name="connsiteY30" fmla="*/ 1073889 h 1073889"/>
              <a:gd name="connsiteX31" fmla="*/ 233917 w 1896749"/>
              <a:gd name="connsiteY31" fmla="*/ 1063256 h 1073889"/>
              <a:gd name="connsiteX32" fmla="*/ 159489 w 1896749"/>
              <a:gd name="connsiteY32" fmla="*/ 1041991 h 1073889"/>
              <a:gd name="connsiteX33" fmla="*/ 148856 w 1896749"/>
              <a:gd name="connsiteY33" fmla="*/ 1020726 h 1073889"/>
              <a:gd name="connsiteX0" fmla="*/ 148856 w 1906021"/>
              <a:gd name="connsiteY0" fmla="*/ 1020726 h 1073889"/>
              <a:gd name="connsiteX1" fmla="*/ 95693 w 1906021"/>
              <a:gd name="connsiteY1" fmla="*/ 946298 h 1073889"/>
              <a:gd name="connsiteX2" fmla="*/ 74428 w 1906021"/>
              <a:gd name="connsiteY2" fmla="*/ 882503 h 1073889"/>
              <a:gd name="connsiteX3" fmla="*/ 63796 w 1906021"/>
              <a:gd name="connsiteY3" fmla="*/ 850605 h 1073889"/>
              <a:gd name="connsiteX4" fmla="*/ 42531 w 1906021"/>
              <a:gd name="connsiteY4" fmla="*/ 818707 h 1073889"/>
              <a:gd name="connsiteX5" fmla="*/ 31898 w 1906021"/>
              <a:gd name="connsiteY5" fmla="*/ 786810 h 1073889"/>
              <a:gd name="connsiteX6" fmla="*/ 10633 w 1906021"/>
              <a:gd name="connsiteY6" fmla="*/ 691117 h 1073889"/>
              <a:gd name="connsiteX7" fmla="*/ 0 w 1906021"/>
              <a:gd name="connsiteY7" fmla="*/ 574159 h 1073889"/>
              <a:gd name="connsiteX8" fmla="*/ 10633 w 1906021"/>
              <a:gd name="connsiteY8" fmla="*/ 531628 h 1073889"/>
              <a:gd name="connsiteX9" fmla="*/ 21265 w 1906021"/>
              <a:gd name="connsiteY9" fmla="*/ 372140 h 1073889"/>
              <a:gd name="connsiteX10" fmla="*/ 31898 w 1906021"/>
              <a:gd name="connsiteY10" fmla="*/ 318977 h 1073889"/>
              <a:gd name="connsiteX11" fmla="*/ 63796 w 1906021"/>
              <a:gd name="connsiteY11" fmla="*/ 212652 h 1073889"/>
              <a:gd name="connsiteX12" fmla="*/ 95693 w 1906021"/>
              <a:gd name="connsiteY12" fmla="*/ 148856 h 1073889"/>
              <a:gd name="connsiteX13" fmla="*/ 159489 w 1906021"/>
              <a:gd name="connsiteY13" fmla="*/ 106326 h 1073889"/>
              <a:gd name="connsiteX14" fmla="*/ 191386 w 1906021"/>
              <a:gd name="connsiteY14" fmla="*/ 85061 h 1073889"/>
              <a:gd name="connsiteX15" fmla="*/ 223284 w 1906021"/>
              <a:gd name="connsiteY15" fmla="*/ 74428 h 1073889"/>
              <a:gd name="connsiteX16" fmla="*/ 255182 w 1906021"/>
              <a:gd name="connsiteY16" fmla="*/ 53163 h 1073889"/>
              <a:gd name="connsiteX17" fmla="*/ 329610 w 1906021"/>
              <a:gd name="connsiteY17" fmla="*/ 31898 h 1073889"/>
              <a:gd name="connsiteX18" fmla="*/ 520996 w 1906021"/>
              <a:gd name="connsiteY18" fmla="*/ 10633 h 1073889"/>
              <a:gd name="connsiteX19" fmla="*/ 914400 w 1906021"/>
              <a:gd name="connsiteY19" fmla="*/ 0 h 1073889"/>
              <a:gd name="connsiteX20" fmla="*/ 1743740 w 1906021"/>
              <a:gd name="connsiteY20" fmla="*/ 106326 h 1073889"/>
              <a:gd name="connsiteX21" fmla="*/ 1850065 w 1906021"/>
              <a:gd name="connsiteY21" fmla="*/ 202019 h 1073889"/>
              <a:gd name="connsiteX22" fmla="*/ 1881963 w 1906021"/>
              <a:gd name="connsiteY22" fmla="*/ 744279 h 1073889"/>
              <a:gd name="connsiteX23" fmla="*/ 1488558 w 1906021"/>
              <a:gd name="connsiteY23" fmla="*/ 978196 h 1073889"/>
              <a:gd name="connsiteX24" fmla="*/ 1456661 w 1906021"/>
              <a:gd name="connsiteY24" fmla="*/ 988828 h 1073889"/>
              <a:gd name="connsiteX25" fmla="*/ 1424763 w 1906021"/>
              <a:gd name="connsiteY25" fmla="*/ 999461 h 1073889"/>
              <a:gd name="connsiteX26" fmla="*/ 1275907 w 1906021"/>
              <a:gd name="connsiteY26" fmla="*/ 1031359 h 1073889"/>
              <a:gd name="connsiteX27" fmla="*/ 1201479 w 1906021"/>
              <a:gd name="connsiteY27" fmla="*/ 1041991 h 1073889"/>
              <a:gd name="connsiteX28" fmla="*/ 914400 w 1906021"/>
              <a:gd name="connsiteY28" fmla="*/ 1063256 h 1073889"/>
              <a:gd name="connsiteX29" fmla="*/ 637954 w 1906021"/>
              <a:gd name="connsiteY29" fmla="*/ 1073889 h 1073889"/>
              <a:gd name="connsiteX30" fmla="*/ 233917 w 1906021"/>
              <a:gd name="connsiteY30" fmla="*/ 1063256 h 1073889"/>
              <a:gd name="connsiteX31" fmla="*/ 159489 w 1906021"/>
              <a:gd name="connsiteY31" fmla="*/ 1041991 h 1073889"/>
              <a:gd name="connsiteX32" fmla="*/ 148856 w 1906021"/>
              <a:gd name="connsiteY32" fmla="*/ 1020726 h 1073889"/>
              <a:gd name="connsiteX0" fmla="*/ 148856 w 1908355"/>
              <a:gd name="connsiteY0" fmla="*/ 1020726 h 1073889"/>
              <a:gd name="connsiteX1" fmla="*/ 95693 w 1908355"/>
              <a:gd name="connsiteY1" fmla="*/ 946298 h 1073889"/>
              <a:gd name="connsiteX2" fmla="*/ 74428 w 1908355"/>
              <a:gd name="connsiteY2" fmla="*/ 882503 h 1073889"/>
              <a:gd name="connsiteX3" fmla="*/ 63796 w 1908355"/>
              <a:gd name="connsiteY3" fmla="*/ 850605 h 1073889"/>
              <a:gd name="connsiteX4" fmla="*/ 42531 w 1908355"/>
              <a:gd name="connsiteY4" fmla="*/ 818707 h 1073889"/>
              <a:gd name="connsiteX5" fmla="*/ 31898 w 1908355"/>
              <a:gd name="connsiteY5" fmla="*/ 786810 h 1073889"/>
              <a:gd name="connsiteX6" fmla="*/ 10633 w 1908355"/>
              <a:gd name="connsiteY6" fmla="*/ 691117 h 1073889"/>
              <a:gd name="connsiteX7" fmla="*/ 0 w 1908355"/>
              <a:gd name="connsiteY7" fmla="*/ 574159 h 1073889"/>
              <a:gd name="connsiteX8" fmla="*/ 10633 w 1908355"/>
              <a:gd name="connsiteY8" fmla="*/ 531628 h 1073889"/>
              <a:gd name="connsiteX9" fmla="*/ 21265 w 1908355"/>
              <a:gd name="connsiteY9" fmla="*/ 372140 h 1073889"/>
              <a:gd name="connsiteX10" fmla="*/ 31898 w 1908355"/>
              <a:gd name="connsiteY10" fmla="*/ 318977 h 1073889"/>
              <a:gd name="connsiteX11" fmla="*/ 63796 w 1908355"/>
              <a:gd name="connsiteY11" fmla="*/ 212652 h 1073889"/>
              <a:gd name="connsiteX12" fmla="*/ 95693 w 1908355"/>
              <a:gd name="connsiteY12" fmla="*/ 148856 h 1073889"/>
              <a:gd name="connsiteX13" fmla="*/ 159489 w 1908355"/>
              <a:gd name="connsiteY13" fmla="*/ 106326 h 1073889"/>
              <a:gd name="connsiteX14" fmla="*/ 191386 w 1908355"/>
              <a:gd name="connsiteY14" fmla="*/ 85061 h 1073889"/>
              <a:gd name="connsiteX15" fmla="*/ 223284 w 1908355"/>
              <a:gd name="connsiteY15" fmla="*/ 74428 h 1073889"/>
              <a:gd name="connsiteX16" fmla="*/ 255182 w 1908355"/>
              <a:gd name="connsiteY16" fmla="*/ 53163 h 1073889"/>
              <a:gd name="connsiteX17" fmla="*/ 329610 w 1908355"/>
              <a:gd name="connsiteY17" fmla="*/ 31898 h 1073889"/>
              <a:gd name="connsiteX18" fmla="*/ 520996 w 1908355"/>
              <a:gd name="connsiteY18" fmla="*/ 10633 h 1073889"/>
              <a:gd name="connsiteX19" fmla="*/ 914400 w 1908355"/>
              <a:gd name="connsiteY19" fmla="*/ 0 h 1073889"/>
              <a:gd name="connsiteX20" fmla="*/ 1743740 w 1908355"/>
              <a:gd name="connsiteY20" fmla="*/ 106326 h 1073889"/>
              <a:gd name="connsiteX21" fmla="*/ 1850065 w 1908355"/>
              <a:gd name="connsiteY21" fmla="*/ 202019 h 1073889"/>
              <a:gd name="connsiteX22" fmla="*/ 1881963 w 1908355"/>
              <a:gd name="connsiteY22" fmla="*/ 744279 h 1073889"/>
              <a:gd name="connsiteX23" fmla="*/ 1456661 w 1908355"/>
              <a:gd name="connsiteY23" fmla="*/ 988828 h 1073889"/>
              <a:gd name="connsiteX24" fmla="*/ 1424763 w 1908355"/>
              <a:gd name="connsiteY24" fmla="*/ 999461 h 1073889"/>
              <a:gd name="connsiteX25" fmla="*/ 1275907 w 1908355"/>
              <a:gd name="connsiteY25" fmla="*/ 1031359 h 1073889"/>
              <a:gd name="connsiteX26" fmla="*/ 1201479 w 1908355"/>
              <a:gd name="connsiteY26" fmla="*/ 1041991 h 1073889"/>
              <a:gd name="connsiteX27" fmla="*/ 914400 w 1908355"/>
              <a:gd name="connsiteY27" fmla="*/ 1063256 h 1073889"/>
              <a:gd name="connsiteX28" fmla="*/ 637954 w 1908355"/>
              <a:gd name="connsiteY28" fmla="*/ 1073889 h 1073889"/>
              <a:gd name="connsiteX29" fmla="*/ 233917 w 1908355"/>
              <a:gd name="connsiteY29" fmla="*/ 1063256 h 1073889"/>
              <a:gd name="connsiteX30" fmla="*/ 159489 w 1908355"/>
              <a:gd name="connsiteY30" fmla="*/ 1041991 h 1073889"/>
              <a:gd name="connsiteX31" fmla="*/ 148856 w 1908355"/>
              <a:gd name="connsiteY31" fmla="*/ 1020726 h 1073889"/>
              <a:gd name="connsiteX0" fmla="*/ 148856 w 1910692"/>
              <a:gd name="connsiteY0" fmla="*/ 1020726 h 1073889"/>
              <a:gd name="connsiteX1" fmla="*/ 95693 w 1910692"/>
              <a:gd name="connsiteY1" fmla="*/ 946298 h 1073889"/>
              <a:gd name="connsiteX2" fmla="*/ 74428 w 1910692"/>
              <a:gd name="connsiteY2" fmla="*/ 882503 h 1073889"/>
              <a:gd name="connsiteX3" fmla="*/ 63796 w 1910692"/>
              <a:gd name="connsiteY3" fmla="*/ 850605 h 1073889"/>
              <a:gd name="connsiteX4" fmla="*/ 42531 w 1910692"/>
              <a:gd name="connsiteY4" fmla="*/ 818707 h 1073889"/>
              <a:gd name="connsiteX5" fmla="*/ 31898 w 1910692"/>
              <a:gd name="connsiteY5" fmla="*/ 786810 h 1073889"/>
              <a:gd name="connsiteX6" fmla="*/ 10633 w 1910692"/>
              <a:gd name="connsiteY6" fmla="*/ 691117 h 1073889"/>
              <a:gd name="connsiteX7" fmla="*/ 0 w 1910692"/>
              <a:gd name="connsiteY7" fmla="*/ 574159 h 1073889"/>
              <a:gd name="connsiteX8" fmla="*/ 10633 w 1910692"/>
              <a:gd name="connsiteY8" fmla="*/ 531628 h 1073889"/>
              <a:gd name="connsiteX9" fmla="*/ 21265 w 1910692"/>
              <a:gd name="connsiteY9" fmla="*/ 372140 h 1073889"/>
              <a:gd name="connsiteX10" fmla="*/ 31898 w 1910692"/>
              <a:gd name="connsiteY10" fmla="*/ 318977 h 1073889"/>
              <a:gd name="connsiteX11" fmla="*/ 63796 w 1910692"/>
              <a:gd name="connsiteY11" fmla="*/ 212652 h 1073889"/>
              <a:gd name="connsiteX12" fmla="*/ 95693 w 1910692"/>
              <a:gd name="connsiteY12" fmla="*/ 148856 h 1073889"/>
              <a:gd name="connsiteX13" fmla="*/ 159489 w 1910692"/>
              <a:gd name="connsiteY13" fmla="*/ 106326 h 1073889"/>
              <a:gd name="connsiteX14" fmla="*/ 191386 w 1910692"/>
              <a:gd name="connsiteY14" fmla="*/ 85061 h 1073889"/>
              <a:gd name="connsiteX15" fmla="*/ 223284 w 1910692"/>
              <a:gd name="connsiteY15" fmla="*/ 74428 h 1073889"/>
              <a:gd name="connsiteX16" fmla="*/ 255182 w 1910692"/>
              <a:gd name="connsiteY16" fmla="*/ 53163 h 1073889"/>
              <a:gd name="connsiteX17" fmla="*/ 329610 w 1910692"/>
              <a:gd name="connsiteY17" fmla="*/ 31898 h 1073889"/>
              <a:gd name="connsiteX18" fmla="*/ 520996 w 1910692"/>
              <a:gd name="connsiteY18" fmla="*/ 10633 h 1073889"/>
              <a:gd name="connsiteX19" fmla="*/ 914400 w 1910692"/>
              <a:gd name="connsiteY19" fmla="*/ 0 h 1073889"/>
              <a:gd name="connsiteX20" fmla="*/ 1743740 w 1910692"/>
              <a:gd name="connsiteY20" fmla="*/ 106326 h 1073889"/>
              <a:gd name="connsiteX21" fmla="*/ 1850065 w 1910692"/>
              <a:gd name="connsiteY21" fmla="*/ 202019 h 1073889"/>
              <a:gd name="connsiteX22" fmla="*/ 1881963 w 1910692"/>
              <a:gd name="connsiteY22" fmla="*/ 744279 h 1073889"/>
              <a:gd name="connsiteX23" fmla="*/ 1424763 w 1910692"/>
              <a:gd name="connsiteY23" fmla="*/ 999461 h 1073889"/>
              <a:gd name="connsiteX24" fmla="*/ 1275907 w 1910692"/>
              <a:gd name="connsiteY24" fmla="*/ 1031359 h 1073889"/>
              <a:gd name="connsiteX25" fmla="*/ 1201479 w 1910692"/>
              <a:gd name="connsiteY25" fmla="*/ 1041991 h 1073889"/>
              <a:gd name="connsiteX26" fmla="*/ 914400 w 1910692"/>
              <a:gd name="connsiteY26" fmla="*/ 1063256 h 1073889"/>
              <a:gd name="connsiteX27" fmla="*/ 637954 w 1910692"/>
              <a:gd name="connsiteY27" fmla="*/ 1073889 h 1073889"/>
              <a:gd name="connsiteX28" fmla="*/ 233917 w 1910692"/>
              <a:gd name="connsiteY28" fmla="*/ 1063256 h 1073889"/>
              <a:gd name="connsiteX29" fmla="*/ 159489 w 1910692"/>
              <a:gd name="connsiteY29" fmla="*/ 1041991 h 1073889"/>
              <a:gd name="connsiteX30" fmla="*/ 148856 w 1910692"/>
              <a:gd name="connsiteY30" fmla="*/ 1020726 h 1073889"/>
              <a:gd name="connsiteX0" fmla="*/ 148856 w 1921632"/>
              <a:gd name="connsiteY0" fmla="*/ 1020726 h 1073889"/>
              <a:gd name="connsiteX1" fmla="*/ 95693 w 1921632"/>
              <a:gd name="connsiteY1" fmla="*/ 946298 h 1073889"/>
              <a:gd name="connsiteX2" fmla="*/ 74428 w 1921632"/>
              <a:gd name="connsiteY2" fmla="*/ 882503 h 1073889"/>
              <a:gd name="connsiteX3" fmla="*/ 63796 w 1921632"/>
              <a:gd name="connsiteY3" fmla="*/ 850605 h 1073889"/>
              <a:gd name="connsiteX4" fmla="*/ 42531 w 1921632"/>
              <a:gd name="connsiteY4" fmla="*/ 818707 h 1073889"/>
              <a:gd name="connsiteX5" fmla="*/ 31898 w 1921632"/>
              <a:gd name="connsiteY5" fmla="*/ 786810 h 1073889"/>
              <a:gd name="connsiteX6" fmla="*/ 10633 w 1921632"/>
              <a:gd name="connsiteY6" fmla="*/ 691117 h 1073889"/>
              <a:gd name="connsiteX7" fmla="*/ 0 w 1921632"/>
              <a:gd name="connsiteY7" fmla="*/ 574159 h 1073889"/>
              <a:gd name="connsiteX8" fmla="*/ 10633 w 1921632"/>
              <a:gd name="connsiteY8" fmla="*/ 531628 h 1073889"/>
              <a:gd name="connsiteX9" fmla="*/ 21265 w 1921632"/>
              <a:gd name="connsiteY9" fmla="*/ 372140 h 1073889"/>
              <a:gd name="connsiteX10" fmla="*/ 31898 w 1921632"/>
              <a:gd name="connsiteY10" fmla="*/ 318977 h 1073889"/>
              <a:gd name="connsiteX11" fmla="*/ 63796 w 1921632"/>
              <a:gd name="connsiteY11" fmla="*/ 212652 h 1073889"/>
              <a:gd name="connsiteX12" fmla="*/ 95693 w 1921632"/>
              <a:gd name="connsiteY12" fmla="*/ 148856 h 1073889"/>
              <a:gd name="connsiteX13" fmla="*/ 159489 w 1921632"/>
              <a:gd name="connsiteY13" fmla="*/ 106326 h 1073889"/>
              <a:gd name="connsiteX14" fmla="*/ 191386 w 1921632"/>
              <a:gd name="connsiteY14" fmla="*/ 85061 h 1073889"/>
              <a:gd name="connsiteX15" fmla="*/ 223284 w 1921632"/>
              <a:gd name="connsiteY15" fmla="*/ 74428 h 1073889"/>
              <a:gd name="connsiteX16" fmla="*/ 255182 w 1921632"/>
              <a:gd name="connsiteY16" fmla="*/ 53163 h 1073889"/>
              <a:gd name="connsiteX17" fmla="*/ 329610 w 1921632"/>
              <a:gd name="connsiteY17" fmla="*/ 31898 h 1073889"/>
              <a:gd name="connsiteX18" fmla="*/ 520996 w 1921632"/>
              <a:gd name="connsiteY18" fmla="*/ 10633 h 1073889"/>
              <a:gd name="connsiteX19" fmla="*/ 914400 w 1921632"/>
              <a:gd name="connsiteY19" fmla="*/ 0 h 1073889"/>
              <a:gd name="connsiteX20" fmla="*/ 1743740 w 1921632"/>
              <a:gd name="connsiteY20" fmla="*/ 106326 h 1073889"/>
              <a:gd name="connsiteX21" fmla="*/ 1850065 w 1921632"/>
              <a:gd name="connsiteY21" fmla="*/ 202019 h 1073889"/>
              <a:gd name="connsiteX22" fmla="*/ 1881963 w 1921632"/>
              <a:gd name="connsiteY22" fmla="*/ 744279 h 1073889"/>
              <a:gd name="connsiteX23" fmla="*/ 1275907 w 1921632"/>
              <a:gd name="connsiteY23" fmla="*/ 1031359 h 1073889"/>
              <a:gd name="connsiteX24" fmla="*/ 1201479 w 1921632"/>
              <a:gd name="connsiteY24" fmla="*/ 1041991 h 1073889"/>
              <a:gd name="connsiteX25" fmla="*/ 914400 w 1921632"/>
              <a:gd name="connsiteY25" fmla="*/ 1063256 h 1073889"/>
              <a:gd name="connsiteX26" fmla="*/ 637954 w 1921632"/>
              <a:gd name="connsiteY26" fmla="*/ 1073889 h 1073889"/>
              <a:gd name="connsiteX27" fmla="*/ 233917 w 1921632"/>
              <a:gd name="connsiteY27" fmla="*/ 1063256 h 1073889"/>
              <a:gd name="connsiteX28" fmla="*/ 159489 w 1921632"/>
              <a:gd name="connsiteY28" fmla="*/ 1041991 h 1073889"/>
              <a:gd name="connsiteX29" fmla="*/ 148856 w 1921632"/>
              <a:gd name="connsiteY29" fmla="*/ 1020726 h 1073889"/>
              <a:gd name="connsiteX0" fmla="*/ 148856 w 1927116"/>
              <a:gd name="connsiteY0" fmla="*/ 1020726 h 1073889"/>
              <a:gd name="connsiteX1" fmla="*/ 95693 w 1927116"/>
              <a:gd name="connsiteY1" fmla="*/ 946298 h 1073889"/>
              <a:gd name="connsiteX2" fmla="*/ 74428 w 1927116"/>
              <a:gd name="connsiteY2" fmla="*/ 882503 h 1073889"/>
              <a:gd name="connsiteX3" fmla="*/ 63796 w 1927116"/>
              <a:gd name="connsiteY3" fmla="*/ 850605 h 1073889"/>
              <a:gd name="connsiteX4" fmla="*/ 42531 w 1927116"/>
              <a:gd name="connsiteY4" fmla="*/ 818707 h 1073889"/>
              <a:gd name="connsiteX5" fmla="*/ 31898 w 1927116"/>
              <a:gd name="connsiteY5" fmla="*/ 786810 h 1073889"/>
              <a:gd name="connsiteX6" fmla="*/ 10633 w 1927116"/>
              <a:gd name="connsiteY6" fmla="*/ 691117 h 1073889"/>
              <a:gd name="connsiteX7" fmla="*/ 0 w 1927116"/>
              <a:gd name="connsiteY7" fmla="*/ 574159 h 1073889"/>
              <a:gd name="connsiteX8" fmla="*/ 10633 w 1927116"/>
              <a:gd name="connsiteY8" fmla="*/ 531628 h 1073889"/>
              <a:gd name="connsiteX9" fmla="*/ 21265 w 1927116"/>
              <a:gd name="connsiteY9" fmla="*/ 372140 h 1073889"/>
              <a:gd name="connsiteX10" fmla="*/ 31898 w 1927116"/>
              <a:gd name="connsiteY10" fmla="*/ 318977 h 1073889"/>
              <a:gd name="connsiteX11" fmla="*/ 63796 w 1927116"/>
              <a:gd name="connsiteY11" fmla="*/ 212652 h 1073889"/>
              <a:gd name="connsiteX12" fmla="*/ 95693 w 1927116"/>
              <a:gd name="connsiteY12" fmla="*/ 148856 h 1073889"/>
              <a:gd name="connsiteX13" fmla="*/ 159489 w 1927116"/>
              <a:gd name="connsiteY13" fmla="*/ 106326 h 1073889"/>
              <a:gd name="connsiteX14" fmla="*/ 191386 w 1927116"/>
              <a:gd name="connsiteY14" fmla="*/ 85061 h 1073889"/>
              <a:gd name="connsiteX15" fmla="*/ 223284 w 1927116"/>
              <a:gd name="connsiteY15" fmla="*/ 74428 h 1073889"/>
              <a:gd name="connsiteX16" fmla="*/ 255182 w 1927116"/>
              <a:gd name="connsiteY16" fmla="*/ 53163 h 1073889"/>
              <a:gd name="connsiteX17" fmla="*/ 329610 w 1927116"/>
              <a:gd name="connsiteY17" fmla="*/ 31898 h 1073889"/>
              <a:gd name="connsiteX18" fmla="*/ 520996 w 1927116"/>
              <a:gd name="connsiteY18" fmla="*/ 10633 h 1073889"/>
              <a:gd name="connsiteX19" fmla="*/ 914400 w 1927116"/>
              <a:gd name="connsiteY19" fmla="*/ 0 h 1073889"/>
              <a:gd name="connsiteX20" fmla="*/ 1743740 w 1927116"/>
              <a:gd name="connsiteY20" fmla="*/ 106326 h 1073889"/>
              <a:gd name="connsiteX21" fmla="*/ 1850065 w 1927116"/>
              <a:gd name="connsiteY21" fmla="*/ 202019 h 1073889"/>
              <a:gd name="connsiteX22" fmla="*/ 1881963 w 1927116"/>
              <a:gd name="connsiteY22" fmla="*/ 744279 h 1073889"/>
              <a:gd name="connsiteX23" fmla="*/ 1201479 w 1927116"/>
              <a:gd name="connsiteY23" fmla="*/ 1041991 h 1073889"/>
              <a:gd name="connsiteX24" fmla="*/ 914400 w 1927116"/>
              <a:gd name="connsiteY24" fmla="*/ 1063256 h 1073889"/>
              <a:gd name="connsiteX25" fmla="*/ 637954 w 1927116"/>
              <a:gd name="connsiteY25" fmla="*/ 1073889 h 1073889"/>
              <a:gd name="connsiteX26" fmla="*/ 233917 w 1927116"/>
              <a:gd name="connsiteY26" fmla="*/ 1063256 h 1073889"/>
              <a:gd name="connsiteX27" fmla="*/ 159489 w 1927116"/>
              <a:gd name="connsiteY27" fmla="*/ 1041991 h 1073889"/>
              <a:gd name="connsiteX28" fmla="*/ 148856 w 1927116"/>
              <a:gd name="connsiteY28" fmla="*/ 1020726 h 1073889"/>
              <a:gd name="connsiteX0" fmla="*/ 148856 w 1901950"/>
              <a:gd name="connsiteY0" fmla="*/ 1020726 h 1073889"/>
              <a:gd name="connsiteX1" fmla="*/ 95693 w 1901950"/>
              <a:gd name="connsiteY1" fmla="*/ 946298 h 1073889"/>
              <a:gd name="connsiteX2" fmla="*/ 74428 w 1901950"/>
              <a:gd name="connsiteY2" fmla="*/ 882503 h 1073889"/>
              <a:gd name="connsiteX3" fmla="*/ 63796 w 1901950"/>
              <a:gd name="connsiteY3" fmla="*/ 850605 h 1073889"/>
              <a:gd name="connsiteX4" fmla="*/ 42531 w 1901950"/>
              <a:gd name="connsiteY4" fmla="*/ 818707 h 1073889"/>
              <a:gd name="connsiteX5" fmla="*/ 31898 w 1901950"/>
              <a:gd name="connsiteY5" fmla="*/ 786810 h 1073889"/>
              <a:gd name="connsiteX6" fmla="*/ 10633 w 1901950"/>
              <a:gd name="connsiteY6" fmla="*/ 691117 h 1073889"/>
              <a:gd name="connsiteX7" fmla="*/ 0 w 1901950"/>
              <a:gd name="connsiteY7" fmla="*/ 574159 h 1073889"/>
              <a:gd name="connsiteX8" fmla="*/ 10633 w 1901950"/>
              <a:gd name="connsiteY8" fmla="*/ 531628 h 1073889"/>
              <a:gd name="connsiteX9" fmla="*/ 21265 w 1901950"/>
              <a:gd name="connsiteY9" fmla="*/ 372140 h 1073889"/>
              <a:gd name="connsiteX10" fmla="*/ 31898 w 1901950"/>
              <a:gd name="connsiteY10" fmla="*/ 318977 h 1073889"/>
              <a:gd name="connsiteX11" fmla="*/ 63796 w 1901950"/>
              <a:gd name="connsiteY11" fmla="*/ 212652 h 1073889"/>
              <a:gd name="connsiteX12" fmla="*/ 95693 w 1901950"/>
              <a:gd name="connsiteY12" fmla="*/ 148856 h 1073889"/>
              <a:gd name="connsiteX13" fmla="*/ 159489 w 1901950"/>
              <a:gd name="connsiteY13" fmla="*/ 106326 h 1073889"/>
              <a:gd name="connsiteX14" fmla="*/ 191386 w 1901950"/>
              <a:gd name="connsiteY14" fmla="*/ 85061 h 1073889"/>
              <a:gd name="connsiteX15" fmla="*/ 223284 w 1901950"/>
              <a:gd name="connsiteY15" fmla="*/ 74428 h 1073889"/>
              <a:gd name="connsiteX16" fmla="*/ 255182 w 1901950"/>
              <a:gd name="connsiteY16" fmla="*/ 53163 h 1073889"/>
              <a:gd name="connsiteX17" fmla="*/ 329610 w 1901950"/>
              <a:gd name="connsiteY17" fmla="*/ 31898 h 1073889"/>
              <a:gd name="connsiteX18" fmla="*/ 520996 w 1901950"/>
              <a:gd name="connsiteY18" fmla="*/ 10633 h 1073889"/>
              <a:gd name="connsiteX19" fmla="*/ 914400 w 1901950"/>
              <a:gd name="connsiteY19" fmla="*/ 0 h 1073889"/>
              <a:gd name="connsiteX20" fmla="*/ 1743740 w 1901950"/>
              <a:gd name="connsiteY20" fmla="*/ 106326 h 1073889"/>
              <a:gd name="connsiteX21" fmla="*/ 1850065 w 1901950"/>
              <a:gd name="connsiteY21" fmla="*/ 202019 h 1073889"/>
              <a:gd name="connsiteX22" fmla="*/ 1881963 w 1901950"/>
              <a:gd name="connsiteY22" fmla="*/ 744279 h 1073889"/>
              <a:gd name="connsiteX23" fmla="*/ 1544379 w 1901950"/>
              <a:gd name="connsiteY23" fmla="*/ 1021209 h 1073889"/>
              <a:gd name="connsiteX24" fmla="*/ 914400 w 1901950"/>
              <a:gd name="connsiteY24" fmla="*/ 1063256 h 1073889"/>
              <a:gd name="connsiteX25" fmla="*/ 637954 w 1901950"/>
              <a:gd name="connsiteY25" fmla="*/ 1073889 h 1073889"/>
              <a:gd name="connsiteX26" fmla="*/ 233917 w 1901950"/>
              <a:gd name="connsiteY26" fmla="*/ 1063256 h 1073889"/>
              <a:gd name="connsiteX27" fmla="*/ 159489 w 1901950"/>
              <a:gd name="connsiteY27" fmla="*/ 1041991 h 1073889"/>
              <a:gd name="connsiteX28" fmla="*/ 148856 w 1901950"/>
              <a:gd name="connsiteY28" fmla="*/ 1020726 h 1073889"/>
              <a:gd name="connsiteX0" fmla="*/ 148856 w 1901950"/>
              <a:gd name="connsiteY0" fmla="*/ 1020726 h 1073889"/>
              <a:gd name="connsiteX1" fmla="*/ 95693 w 1901950"/>
              <a:gd name="connsiteY1" fmla="*/ 946298 h 1073889"/>
              <a:gd name="connsiteX2" fmla="*/ 74428 w 1901950"/>
              <a:gd name="connsiteY2" fmla="*/ 882503 h 1073889"/>
              <a:gd name="connsiteX3" fmla="*/ 63796 w 1901950"/>
              <a:gd name="connsiteY3" fmla="*/ 850605 h 1073889"/>
              <a:gd name="connsiteX4" fmla="*/ 42531 w 1901950"/>
              <a:gd name="connsiteY4" fmla="*/ 818707 h 1073889"/>
              <a:gd name="connsiteX5" fmla="*/ 31898 w 1901950"/>
              <a:gd name="connsiteY5" fmla="*/ 786810 h 1073889"/>
              <a:gd name="connsiteX6" fmla="*/ 10633 w 1901950"/>
              <a:gd name="connsiteY6" fmla="*/ 691117 h 1073889"/>
              <a:gd name="connsiteX7" fmla="*/ 0 w 1901950"/>
              <a:gd name="connsiteY7" fmla="*/ 574159 h 1073889"/>
              <a:gd name="connsiteX8" fmla="*/ 10633 w 1901950"/>
              <a:gd name="connsiteY8" fmla="*/ 531628 h 1073889"/>
              <a:gd name="connsiteX9" fmla="*/ 21265 w 1901950"/>
              <a:gd name="connsiteY9" fmla="*/ 372140 h 1073889"/>
              <a:gd name="connsiteX10" fmla="*/ 31898 w 1901950"/>
              <a:gd name="connsiteY10" fmla="*/ 318977 h 1073889"/>
              <a:gd name="connsiteX11" fmla="*/ 63796 w 1901950"/>
              <a:gd name="connsiteY11" fmla="*/ 212652 h 1073889"/>
              <a:gd name="connsiteX12" fmla="*/ 95693 w 1901950"/>
              <a:gd name="connsiteY12" fmla="*/ 148856 h 1073889"/>
              <a:gd name="connsiteX13" fmla="*/ 159489 w 1901950"/>
              <a:gd name="connsiteY13" fmla="*/ 106326 h 1073889"/>
              <a:gd name="connsiteX14" fmla="*/ 191386 w 1901950"/>
              <a:gd name="connsiteY14" fmla="*/ 85061 h 1073889"/>
              <a:gd name="connsiteX15" fmla="*/ 223284 w 1901950"/>
              <a:gd name="connsiteY15" fmla="*/ 74428 h 1073889"/>
              <a:gd name="connsiteX16" fmla="*/ 255182 w 1901950"/>
              <a:gd name="connsiteY16" fmla="*/ 53163 h 1073889"/>
              <a:gd name="connsiteX17" fmla="*/ 329610 w 1901950"/>
              <a:gd name="connsiteY17" fmla="*/ 31898 h 1073889"/>
              <a:gd name="connsiteX18" fmla="*/ 520996 w 1901950"/>
              <a:gd name="connsiteY18" fmla="*/ 10633 h 1073889"/>
              <a:gd name="connsiteX19" fmla="*/ 914400 w 1901950"/>
              <a:gd name="connsiteY19" fmla="*/ 0 h 1073889"/>
              <a:gd name="connsiteX20" fmla="*/ 1743740 w 1901950"/>
              <a:gd name="connsiteY20" fmla="*/ 106326 h 1073889"/>
              <a:gd name="connsiteX21" fmla="*/ 1850065 w 1901950"/>
              <a:gd name="connsiteY21" fmla="*/ 202019 h 1073889"/>
              <a:gd name="connsiteX22" fmla="*/ 1881963 w 1901950"/>
              <a:gd name="connsiteY22" fmla="*/ 744279 h 1073889"/>
              <a:gd name="connsiteX23" fmla="*/ 1544379 w 1901950"/>
              <a:gd name="connsiteY23" fmla="*/ 1021209 h 1073889"/>
              <a:gd name="connsiteX24" fmla="*/ 637954 w 1901950"/>
              <a:gd name="connsiteY24" fmla="*/ 1073889 h 1073889"/>
              <a:gd name="connsiteX25" fmla="*/ 233917 w 1901950"/>
              <a:gd name="connsiteY25" fmla="*/ 1063256 h 1073889"/>
              <a:gd name="connsiteX26" fmla="*/ 159489 w 1901950"/>
              <a:gd name="connsiteY26" fmla="*/ 1041991 h 1073889"/>
              <a:gd name="connsiteX27" fmla="*/ 148856 w 1901950"/>
              <a:gd name="connsiteY27" fmla="*/ 1020726 h 1073889"/>
              <a:gd name="connsiteX0" fmla="*/ 148856 w 1901950"/>
              <a:gd name="connsiteY0" fmla="*/ 1020726 h 1063256"/>
              <a:gd name="connsiteX1" fmla="*/ 95693 w 1901950"/>
              <a:gd name="connsiteY1" fmla="*/ 946298 h 1063256"/>
              <a:gd name="connsiteX2" fmla="*/ 74428 w 1901950"/>
              <a:gd name="connsiteY2" fmla="*/ 882503 h 1063256"/>
              <a:gd name="connsiteX3" fmla="*/ 63796 w 1901950"/>
              <a:gd name="connsiteY3" fmla="*/ 850605 h 1063256"/>
              <a:gd name="connsiteX4" fmla="*/ 42531 w 1901950"/>
              <a:gd name="connsiteY4" fmla="*/ 818707 h 1063256"/>
              <a:gd name="connsiteX5" fmla="*/ 31898 w 1901950"/>
              <a:gd name="connsiteY5" fmla="*/ 786810 h 1063256"/>
              <a:gd name="connsiteX6" fmla="*/ 10633 w 1901950"/>
              <a:gd name="connsiteY6" fmla="*/ 691117 h 1063256"/>
              <a:gd name="connsiteX7" fmla="*/ 0 w 1901950"/>
              <a:gd name="connsiteY7" fmla="*/ 574159 h 1063256"/>
              <a:gd name="connsiteX8" fmla="*/ 10633 w 1901950"/>
              <a:gd name="connsiteY8" fmla="*/ 531628 h 1063256"/>
              <a:gd name="connsiteX9" fmla="*/ 21265 w 1901950"/>
              <a:gd name="connsiteY9" fmla="*/ 372140 h 1063256"/>
              <a:gd name="connsiteX10" fmla="*/ 31898 w 1901950"/>
              <a:gd name="connsiteY10" fmla="*/ 318977 h 1063256"/>
              <a:gd name="connsiteX11" fmla="*/ 63796 w 1901950"/>
              <a:gd name="connsiteY11" fmla="*/ 212652 h 1063256"/>
              <a:gd name="connsiteX12" fmla="*/ 95693 w 1901950"/>
              <a:gd name="connsiteY12" fmla="*/ 148856 h 1063256"/>
              <a:gd name="connsiteX13" fmla="*/ 159489 w 1901950"/>
              <a:gd name="connsiteY13" fmla="*/ 106326 h 1063256"/>
              <a:gd name="connsiteX14" fmla="*/ 191386 w 1901950"/>
              <a:gd name="connsiteY14" fmla="*/ 85061 h 1063256"/>
              <a:gd name="connsiteX15" fmla="*/ 223284 w 1901950"/>
              <a:gd name="connsiteY15" fmla="*/ 74428 h 1063256"/>
              <a:gd name="connsiteX16" fmla="*/ 255182 w 1901950"/>
              <a:gd name="connsiteY16" fmla="*/ 53163 h 1063256"/>
              <a:gd name="connsiteX17" fmla="*/ 329610 w 1901950"/>
              <a:gd name="connsiteY17" fmla="*/ 31898 h 1063256"/>
              <a:gd name="connsiteX18" fmla="*/ 520996 w 1901950"/>
              <a:gd name="connsiteY18" fmla="*/ 10633 h 1063256"/>
              <a:gd name="connsiteX19" fmla="*/ 914400 w 1901950"/>
              <a:gd name="connsiteY19" fmla="*/ 0 h 1063256"/>
              <a:gd name="connsiteX20" fmla="*/ 1743740 w 1901950"/>
              <a:gd name="connsiteY20" fmla="*/ 106326 h 1063256"/>
              <a:gd name="connsiteX21" fmla="*/ 1850065 w 1901950"/>
              <a:gd name="connsiteY21" fmla="*/ 202019 h 1063256"/>
              <a:gd name="connsiteX22" fmla="*/ 1881963 w 1901950"/>
              <a:gd name="connsiteY22" fmla="*/ 744279 h 1063256"/>
              <a:gd name="connsiteX23" fmla="*/ 1544379 w 1901950"/>
              <a:gd name="connsiteY23" fmla="*/ 1021209 h 1063256"/>
              <a:gd name="connsiteX24" fmla="*/ 233917 w 1901950"/>
              <a:gd name="connsiteY24" fmla="*/ 1063256 h 1063256"/>
              <a:gd name="connsiteX25" fmla="*/ 159489 w 1901950"/>
              <a:gd name="connsiteY25" fmla="*/ 1041991 h 1063256"/>
              <a:gd name="connsiteX26" fmla="*/ 148856 w 1901950"/>
              <a:gd name="connsiteY26" fmla="*/ 1020726 h 1063256"/>
              <a:gd name="connsiteX0" fmla="*/ 159489 w 1901950"/>
              <a:gd name="connsiteY0" fmla="*/ 1041991 h 1063256"/>
              <a:gd name="connsiteX1" fmla="*/ 95693 w 1901950"/>
              <a:gd name="connsiteY1" fmla="*/ 946298 h 1063256"/>
              <a:gd name="connsiteX2" fmla="*/ 74428 w 1901950"/>
              <a:gd name="connsiteY2" fmla="*/ 882503 h 1063256"/>
              <a:gd name="connsiteX3" fmla="*/ 63796 w 1901950"/>
              <a:gd name="connsiteY3" fmla="*/ 850605 h 1063256"/>
              <a:gd name="connsiteX4" fmla="*/ 42531 w 1901950"/>
              <a:gd name="connsiteY4" fmla="*/ 818707 h 1063256"/>
              <a:gd name="connsiteX5" fmla="*/ 31898 w 1901950"/>
              <a:gd name="connsiteY5" fmla="*/ 786810 h 1063256"/>
              <a:gd name="connsiteX6" fmla="*/ 10633 w 1901950"/>
              <a:gd name="connsiteY6" fmla="*/ 691117 h 1063256"/>
              <a:gd name="connsiteX7" fmla="*/ 0 w 1901950"/>
              <a:gd name="connsiteY7" fmla="*/ 574159 h 1063256"/>
              <a:gd name="connsiteX8" fmla="*/ 10633 w 1901950"/>
              <a:gd name="connsiteY8" fmla="*/ 531628 h 1063256"/>
              <a:gd name="connsiteX9" fmla="*/ 21265 w 1901950"/>
              <a:gd name="connsiteY9" fmla="*/ 372140 h 1063256"/>
              <a:gd name="connsiteX10" fmla="*/ 31898 w 1901950"/>
              <a:gd name="connsiteY10" fmla="*/ 318977 h 1063256"/>
              <a:gd name="connsiteX11" fmla="*/ 63796 w 1901950"/>
              <a:gd name="connsiteY11" fmla="*/ 212652 h 1063256"/>
              <a:gd name="connsiteX12" fmla="*/ 95693 w 1901950"/>
              <a:gd name="connsiteY12" fmla="*/ 148856 h 1063256"/>
              <a:gd name="connsiteX13" fmla="*/ 159489 w 1901950"/>
              <a:gd name="connsiteY13" fmla="*/ 106326 h 1063256"/>
              <a:gd name="connsiteX14" fmla="*/ 191386 w 1901950"/>
              <a:gd name="connsiteY14" fmla="*/ 85061 h 1063256"/>
              <a:gd name="connsiteX15" fmla="*/ 223284 w 1901950"/>
              <a:gd name="connsiteY15" fmla="*/ 74428 h 1063256"/>
              <a:gd name="connsiteX16" fmla="*/ 255182 w 1901950"/>
              <a:gd name="connsiteY16" fmla="*/ 53163 h 1063256"/>
              <a:gd name="connsiteX17" fmla="*/ 329610 w 1901950"/>
              <a:gd name="connsiteY17" fmla="*/ 31898 h 1063256"/>
              <a:gd name="connsiteX18" fmla="*/ 520996 w 1901950"/>
              <a:gd name="connsiteY18" fmla="*/ 10633 h 1063256"/>
              <a:gd name="connsiteX19" fmla="*/ 914400 w 1901950"/>
              <a:gd name="connsiteY19" fmla="*/ 0 h 1063256"/>
              <a:gd name="connsiteX20" fmla="*/ 1743740 w 1901950"/>
              <a:gd name="connsiteY20" fmla="*/ 106326 h 1063256"/>
              <a:gd name="connsiteX21" fmla="*/ 1850065 w 1901950"/>
              <a:gd name="connsiteY21" fmla="*/ 202019 h 1063256"/>
              <a:gd name="connsiteX22" fmla="*/ 1881963 w 1901950"/>
              <a:gd name="connsiteY22" fmla="*/ 744279 h 1063256"/>
              <a:gd name="connsiteX23" fmla="*/ 1544379 w 1901950"/>
              <a:gd name="connsiteY23" fmla="*/ 1021209 h 1063256"/>
              <a:gd name="connsiteX24" fmla="*/ 233917 w 1901950"/>
              <a:gd name="connsiteY24" fmla="*/ 1063256 h 1063256"/>
              <a:gd name="connsiteX25" fmla="*/ 159489 w 1901950"/>
              <a:gd name="connsiteY25" fmla="*/ 1041991 h 1063256"/>
              <a:gd name="connsiteX0" fmla="*/ 159489 w 1901950"/>
              <a:gd name="connsiteY0" fmla="*/ 1041991 h 1054919"/>
              <a:gd name="connsiteX1" fmla="*/ 95693 w 1901950"/>
              <a:gd name="connsiteY1" fmla="*/ 946298 h 1054919"/>
              <a:gd name="connsiteX2" fmla="*/ 74428 w 1901950"/>
              <a:gd name="connsiteY2" fmla="*/ 882503 h 1054919"/>
              <a:gd name="connsiteX3" fmla="*/ 63796 w 1901950"/>
              <a:gd name="connsiteY3" fmla="*/ 850605 h 1054919"/>
              <a:gd name="connsiteX4" fmla="*/ 42531 w 1901950"/>
              <a:gd name="connsiteY4" fmla="*/ 818707 h 1054919"/>
              <a:gd name="connsiteX5" fmla="*/ 31898 w 1901950"/>
              <a:gd name="connsiteY5" fmla="*/ 786810 h 1054919"/>
              <a:gd name="connsiteX6" fmla="*/ 10633 w 1901950"/>
              <a:gd name="connsiteY6" fmla="*/ 691117 h 1054919"/>
              <a:gd name="connsiteX7" fmla="*/ 0 w 1901950"/>
              <a:gd name="connsiteY7" fmla="*/ 574159 h 1054919"/>
              <a:gd name="connsiteX8" fmla="*/ 10633 w 1901950"/>
              <a:gd name="connsiteY8" fmla="*/ 531628 h 1054919"/>
              <a:gd name="connsiteX9" fmla="*/ 21265 w 1901950"/>
              <a:gd name="connsiteY9" fmla="*/ 372140 h 1054919"/>
              <a:gd name="connsiteX10" fmla="*/ 31898 w 1901950"/>
              <a:gd name="connsiteY10" fmla="*/ 318977 h 1054919"/>
              <a:gd name="connsiteX11" fmla="*/ 63796 w 1901950"/>
              <a:gd name="connsiteY11" fmla="*/ 212652 h 1054919"/>
              <a:gd name="connsiteX12" fmla="*/ 95693 w 1901950"/>
              <a:gd name="connsiteY12" fmla="*/ 148856 h 1054919"/>
              <a:gd name="connsiteX13" fmla="*/ 159489 w 1901950"/>
              <a:gd name="connsiteY13" fmla="*/ 106326 h 1054919"/>
              <a:gd name="connsiteX14" fmla="*/ 191386 w 1901950"/>
              <a:gd name="connsiteY14" fmla="*/ 85061 h 1054919"/>
              <a:gd name="connsiteX15" fmla="*/ 223284 w 1901950"/>
              <a:gd name="connsiteY15" fmla="*/ 74428 h 1054919"/>
              <a:gd name="connsiteX16" fmla="*/ 255182 w 1901950"/>
              <a:gd name="connsiteY16" fmla="*/ 53163 h 1054919"/>
              <a:gd name="connsiteX17" fmla="*/ 329610 w 1901950"/>
              <a:gd name="connsiteY17" fmla="*/ 31898 h 1054919"/>
              <a:gd name="connsiteX18" fmla="*/ 520996 w 1901950"/>
              <a:gd name="connsiteY18" fmla="*/ 10633 h 1054919"/>
              <a:gd name="connsiteX19" fmla="*/ 914400 w 1901950"/>
              <a:gd name="connsiteY19" fmla="*/ 0 h 1054919"/>
              <a:gd name="connsiteX20" fmla="*/ 1743740 w 1901950"/>
              <a:gd name="connsiteY20" fmla="*/ 106326 h 1054919"/>
              <a:gd name="connsiteX21" fmla="*/ 1850065 w 1901950"/>
              <a:gd name="connsiteY21" fmla="*/ 202019 h 1054919"/>
              <a:gd name="connsiteX22" fmla="*/ 1881963 w 1901950"/>
              <a:gd name="connsiteY22" fmla="*/ 744279 h 1054919"/>
              <a:gd name="connsiteX23" fmla="*/ 1544379 w 1901950"/>
              <a:gd name="connsiteY23" fmla="*/ 1021209 h 1054919"/>
              <a:gd name="connsiteX24" fmla="*/ 159489 w 1901950"/>
              <a:gd name="connsiteY24" fmla="*/ 1041991 h 1054919"/>
              <a:gd name="connsiteX0" fmla="*/ 159489 w 1901950"/>
              <a:gd name="connsiteY0" fmla="*/ 1041991 h 1054919"/>
              <a:gd name="connsiteX1" fmla="*/ 74428 w 1901950"/>
              <a:gd name="connsiteY1" fmla="*/ 882503 h 1054919"/>
              <a:gd name="connsiteX2" fmla="*/ 63796 w 1901950"/>
              <a:gd name="connsiteY2" fmla="*/ 850605 h 1054919"/>
              <a:gd name="connsiteX3" fmla="*/ 42531 w 1901950"/>
              <a:gd name="connsiteY3" fmla="*/ 818707 h 1054919"/>
              <a:gd name="connsiteX4" fmla="*/ 31898 w 1901950"/>
              <a:gd name="connsiteY4" fmla="*/ 786810 h 1054919"/>
              <a:gd name="connsiteX5" fmla="*/ 10633 w 1901950"/>
              <a:gd name="connsiteY5" fmla="*/ 691117 h 1054919"/>
              <a:gd name="connsiteX6" fmla="*/ 0 w 1901950"/>
              <a:gd name="connsiteY6" fmla="*/ 574159 h 1054919"/>
              <a:gd name="connsiteX7" fmla="*/ 10633 w 1901950"/>
              <a:gd name="connsiteY7" fmla="*/ 531628 h 1054919"/>
              <a:gd name="connsiteX8" fmla="*/ 21265 w 1901950"/>
              <a:gd name="connsiteY8" fmla="*/ 372140 h 1054919"/>
              <a:gd name="connsiteX9" fmla="*/ 31898 w 1901950"/>
              <a:gd name="connsiteY9" fmla="*/ 318977 h 1054919"/>
              <a:gd name="connsiteX10" fmla="*/ 63796 w 1901950"/>
              <a:gd name="connsiteY10" fmla="*/ 212652 h 1054919"/>
              <a:gd name="connsiteX11" fmla="*/ 95693 w 1901950"/>
              <a:gd name="connsiteY11" fmla="*/ 148856 h 1054919"/>
              <a:gd name="connsiteX12" fmla="*/ 159489 w 1901950"/>
              <a:gd name="connsiteY12" fmla="*/ 106326 h 1054919"/>
              <a:gd name="connsiteX13" fmla="*/ 191386 w 1901950"/>
              <a:gd name="connsiteY13" fmla="*/ 85061 h 1054919"/>
              <a:gd name="connsiteX14" fmla="*/ 223284 w 1901950"/>
              <a:gd name="connsiteY14" fmla="*/ 74428 h 1054919"/>
              <a:gd name="connsiteX15" fmla="*/ 255182 w 1901950"/>
              <a:gd name="connsiteY15" fmla="*/ 53163 h 1054919"/>
              <a:gd name="connsiteX16" fmla="*/ 329610 w 1901950"/>
              <a:gd name="connsiteY16" fmla="*/ 31898 h 1054919"/>
              <a:gd name="connsiteX17" fmla="*/ 520996 w 1901950"/>
              <a:gd name="connsiteY17" fmla="*/ 10633 h 1054919"/>
              <a:gd name="connsiteX18" fmla="*/ 914400 w 1901950"/>
              <a:gd name="connsiteY18" fmla="*/ 0 h 1054919"/>
              <a:gd name="connsiteX19" fmla="*/ 1743740 w 1901950"/>
              <a:gd name="connsiteY19" fmla="*/ 106326 h 1054919"/>
              <a:gd name="connsiteX20" fmla="*/ 1850065 w 1901950"/>
              <a:gd name="connsiteY20" fmla="*/ 202019 h 1054919"/>
              <a:gd name="connsiteX21" fmla="*/ 1881963 w 1901950"/>
              <a:gd name="connsiteY21" fmla="*/ 744279 h 1054919"/>
              <a:gd name="connsiteX22" fmla="*/ 1544379 w 1901950"/>
              <a:gd name="connsiteY22" fmla="*/ 1021209 h 1054919"/>
              <a:gd name="connsiteX23" fmla="*/ 159489 w 1901950"/>
              <a:gd name="connsiteY23" fmla="*/ 1041991 h 1054919"/>
              <a:gd name="connsiteX0" fmla="*/ 159489 w 1901950"/>
              <a:gd name="connsiteY0" fmla="*/ 1041991 h 1054919"/>
              <a:gd name="connsiteX1" fmla="*/ 63796 w 1901950"/>
              <a:gd name="connsiteY1" fmla="*/ 850605 h 1054919"/>
              <a:gd name="connsiteX2" fmla="*/ 42531 w 1901950"/>
              <a:gd name="connsiteY2" fmla="*/ 818707 h 1054919"/>
              <a:gd name="connsiteX3" fmla="*/ 31898 w 1901950"/>
              <a:gd name="connsiteY3" fmla="*/ 786810 h 1054919"/>
              <a:gd name="connsiteX4" fmla="*/ 10633 w 1901950"/>
              <a:gd name="connsiteY4" fmla="*/ 691117 h 1054919"/>
              <a:gd name="connsiteX5" fmla="*/ 0 w 1901950"/>
              <a:gd name="connsiteY5" fmla="*/ 574159 h 1054919"/>
              <a:gd name="connsiteX6" fmla="*/ 10633 w 1901950"/>
              <a:gd name="connsiteY6" fmla="*/ 531628 h 1054919"/>
              <a:gd name="connsiteX7" fmla="*/ 21265 w 1901950"/>
              <a:gd name="connsiteY7" fmla="*/ 372140 h 1054919"/>
              <a:gd name="connsiteX8" fmla="*/ 31898 w 1901950"/>
              <a:gd name="connsiteY8" fmla="*/ 318977 h 1054919"/>
              <a:gd name="connsiteX9" fmla="*/ 63796 w 1901950"/>
              <a:gd name="connsiteY9" fmla="*/ 212652 h 1054919"/>
              <a:gd name="connsiteX10" fmla="*/ 95693 w 1901950"/>
              <a:gd name="connsiteY10" fmla="*/ 148856 h 1054919"/>
              <a:gd name="connsiteX11" fmla="*/ 159489 w 1901950"/>
              <a:gd name="connsiteY11" fmla="*/ 106326 h 1054919"/>
              <a:gd name="connsiteX12" fmla="*/ 191386 w 1901950"/>
              <a:gd name="connsiteY12" fmla="*/ 85061 h 1054919"/>
              <a:gd name="connsiteX13" fmla="*/ 223284 w 1901950"/>
              <a:gd name="connsiteY13" fmla="*/ 74428 h 1054919"/>
              <a:gd name="connsiteX14" fmla="*/ 255182 w 1901950"/>
              <a:gd name="connsiteY14" fmla="*/ 53163 h 1054919"/>
              <a:gd name="connsiteX15" fmla="*/ 329610 w 1901950"/>
              <a:gd name="connsiteY15" fmla="*/ 31898 h 1054919"/>
              <a:gd name="connsiteX16" fmla="*/ 520996 w 1901950"/>
              <a:gd name="connsiteY16" fmla="*/ 10633 h 1054919"/>
              <a:gd name="connsiteX17" fmla="*/ 914400 w 1901950"/>
              <a:gd name="connsiteY17" fmla="*/ 0 h 1054919"/>
              <a:gd name="connsiteX18" fmla="*/ 1743740 w 1901950"/>
              <a:gd name="connsiteY18" fmla="*/ 106326 h 1054919"/>
              <a:gd name="connsiteX19" fmla="*/ 1850065 w 1901950"/>
              <a:gd name="connsiteY19" fmla="*/ 202019 h 1054919"/>
              <a:gd name="connsiteX20" fmla="*/ 1881963 w 1901950"/>
              <a:gd name="connsiteY20" fmla="*/ 744279 h 1054919"/>
              <a:gd name="connsiteX21" fmla="*/ 1544379 w 1901950"/>
              <a:gd name="connsiteY21" fmla="*/ 1021209 h 1054919"/>
              <a:gd name="connsiteX22" fmla="*/ 159489 w 1901950"/>
              <a:gd name="connsiteY22" fmla="*/ 1041991 h 1054919"/>
              <a:gd name="connsiteX0" fmla="*/ 159489 w 1901950"/>
              <a:gd name="connsiteY0" fmla="*/ 1041991 h 1054919"/>
              <a:gd name="connsiteX1" fmla="*/ 42531 w 1901950"/>
              <a:gd name="connsiteY1" fmla="*/ 818707 h 1054919"/>
              <a:gd name="connsiteX2" fmla="*/ 31898 w 1901950"/>
              <a:gd name="connsiteY2" fmla="*/ 786810 h 1054919"/>
              <a:gd name="connsiteX3" fmla="*/ 10633 w 1901950"/>
              <a:gd name="connsiteY3" fmla="*/ 691117 h 1054919"/>
              <a:gd name="connsiteX4" fmla="*/ 0 w 1901950"/>
              <a:gd name="connsiteY4" fmla="*/ 574159 h 1054919"/>
              <a:gd name="connsiteX5" fmla="*/ 10633 w 1901950"/>
              <a:gd name="connsiteY5" fmla="*/ 531628 h 1054919"/>
              <a:gd name="connsiteX6" fmla="*/ 21265 w 1901950"/>
              <a:gd name="connsiteY6" fmla="*/ 372140 h 1054919"/>
              <a:gd name="connsiteX7" fmla="*/ 31898 w 1901950"/>
              <a:gd name="connsiteY7" fmla="*/ 318977 h 1054919"/>
              <a:gd name="connsiteX8" fmla="*/ 63796 w 1901950"/>
              <a:gd name="connsiteY8" fmla="*/ 212652 h 1054919"/>
              <a:gd name="connsiteX9" fmla="*/ 95693 w 1901950"/>
              <a:gd name="connsiteY9" fmla="*/ 148856 h 1054919"/>
              <a:gd name="connsiteX10" fmla="*/ 159489 w 1901950"/>
              <a:gd name="connsiteY10" fmla="*/ 106326 h 1054919"/>
              <a:gd name="connsiteX11" fmla="*/ 191386 w 1901950"/>
              <a:gd name="connsiteY11" fmla="*/ 85061 h 1054919"/>
              <a:gd name="connsiteX12" fmla="*/ 223284 w 1901950"/>
              <a:gd name="connsiteY12" fmla="*/ 74428 h 1054919"/>
              <a:gd name="connsiteX13" fmla="*/ 255182 w 1901950"/>
              <a:gd name="connsiteY13" fmla="*/ 53163 h 1054919"/>
              <a:gd name="connsiteX14" fmla="*/ 329610 w 1901950"/>
              <a:gd name="connsiteY14" fmla="*/ 31898 h 1054919"/>
              <a:gd name="connsiteX15" fmla="*/ 520996 w 1901950"/>
              <a:gd name="connsiteY15" fmla="*/ 10633 h 1054919"/>
              <a:gd name="connsiteX16" fmla="*/ 914400 w 1901950"/>
              <a:gd name="connsiteY16" fmla="*/ 0 h 1054919"/>
              <a:gd name="connsiteX17" fmla="*/ 1743740 w 1901950"/>
              <a:gd name="connsiteY17" fmla="*/ 106326 h 1054919"/>
              <a:gd name="connsiteX18" fmla="*/ 1850065 w 1901950"/>
              <a:gd name="connsiteY18" fmla="*/ 202019 h 1054919"/>
              <a:gd name="connsiteX19" fmla="*/ 1881963 w 1901950"/>
              <a:gd name="connsiteY19" fmla="*/ 744279 h 1054919"/>
              <a:gd name="connsiteX20" fmla="*/ 1544379 w 1901950"/>
              <a:gd name="connsiteY20" fmla="*/ 1021209 h 1054919"/>
              <a:gd name="connsiteX21" fmla="*/ 159489 w 1901950"/>
              <a:gd name="connsiteY21" fmla="*/ 1041991 h 1054919"/>
              <a:gd name="connsiteX0" fmla="*/ 159489 w 1901950"/>
              <a:gd name="connsiteY0" fmla="*/ 1041991 h 1054919"/>
              <a:gd name="connsiteX1" fmla="*/ 31898 w 1901950"/>
              <a:gd name="connsiteY1" fmla="*/ 786810 h 1054919"/>
              <a:gd name="connsiteX2" fmla="*/ 10633 w 1901950"/>
              <a:gd name="connsiteY2" fmla="*/ 691117 h 1054919"/>
              <a:gd name="connsiteX3" fmla="*/ 0 w 1901950"/>
              <a:gd name="connsiteY3" fmla="*/ 574159 h 1054919"/>
              <a:gd name="connsiteX4" fmla="*/ 10633 w 1901950"/>
              <a:gd name="connsiteY4" fmla="*/ 531628 h 1054919"/>
              <a:gd name="connsiteX5" fmla="*/ 21265 w 1901950"/>
              <a:gd name="connsiteY5" fmla="*/ 372140 h 1054919"/>
              <a:gd name="connsiteX6" fmla="*/ 31898 w 1901950"/>
              <a:gd name="connsiteY6" fmla="*/ 318977 h 1054919"/>
              <a:gd name="connsiteX7" fmla="*/ 63796 w 1901950"/>
              <a:gd name="connsiteY7" fmla="*/ 212652 h 1054919"/>
              <a:gd name="connsiteX8" fmla="*/ 95693 w 1901950"/>
              <a:gd name="connsiteY8" fmla="*/ 148856 h 1054919"/>
              <a:gd name="connsiteX9" fmla="*/ 159489 w 1901950"/>
              <a:gd name="connsiteY9" fmla="*/ 106326 h 1054919"/>
              <a:gd name="connsiteX10" fmla="*/ 191386 w 1901950"/>
              <a:gd name="connsiteY10" fmla="*/ 85061 h 1054919"/>
              <a:gd name="connsiteX11" fmla="*/ 223284 w 1901950"/>
              <a:gd name="connsiteY11" fmla="*/ 74428 h 1054919"/>
              <a:gd name="connsiteX12" fmla="*/ 255182 w 1901950"/>
              <a:gd name="connsiteY12" fmla="*/ 53163 h 1054919"/>
              <a:gd name="connsiteX13" fmla="*/ 329610 w 1901950"/>
              <a:gd name="connsiteY13" fmla="*/ 31898 h 1054919"/>
              <a:gd name="connsiteX14" fmla="*/ 520996 w 1901950"/>
              <a:gd name="connsiteY14" fmla="*/ 10633 h 1054919"/>
              <a:gd name="connsiteX15" fmla="*/ 914400 w 1901950"/>
              <a:gd name="connsiteY15" fmla="*/ 0 h 1054919"/>
              <a:gd name="connsiteX16" fmla="*/ 1743740 w 1901950"/>
              <a:gd name="connsiteY16" fmla="*/ 106326 h 1054919"/>
              <a:gd name="connsiteX17" fmla="*/ 1850065 w 1901950"/>
              <a:gd name="connsiteY17" fmla="*/ 202019 h 1054919"/>
              <a:gd name="connsiteX18" fmla="*/ 1881963 w 1901950"/>
              <a:gd name="connsiteY18" fmla="*/ 744279 h 1054919"/>
              <a:gd name="connsiteX19" fmla="*/ 1544379 w 1901950"/>
              <a:gd name="connsiteY19" fmla="*/ 1021209 h 1054919"/>
              <a:gd name="connsiteX20" fmla="*/ 159489 w 1901950"/>
              <a:gd name="connsiteY20" fmla="*/ 1041991 h 1054919"/>
              <a:gd name="connsiteX0" fmla="*/ 160420 w 1902881"/>
              <a:gd name="connsiteY0" fmla="*/ 1041991 h 1054919"/>
              <a:gd name="connsiteX1" fmla="*/ 11564 w 1902881"/>
              <a:gd name="connsiteY1" fmla="*/ 691117 h 1054919"/>
              <a:gd name="connsiteX2" fmla="*/ 931 w 1902881"/>
              <a:gd name="connsiteY2" fmla="*/ 574159 h 1054919"/>
              <a:gd name="connsiteX3" fmla="*/ 11564 w 1902881"/>
              <a:gd name="connsiteY3" fmla="*/ 531628 h 1054919"/>
              <a:gd name="connsiteX4" fmla="*/ 22196 w 1902881"/>
              <a:gd name="connsiteY4" fmla="*/ 372140 h 1054919"/>
              <a:gd name="connsiteX5" fmla="*/ 32829 w 1902881"/>
              <a:gd name="connsiteY5" fmla="*/ 318977 h 1054919"/>
              <a:gd name="connsiteX6" fmla="*/ 64727 w 1902881"/>
              <a:gd name="connsiteY6" fmla="*/ 212652 h 1054919"/>
              <a:gd name="connsiteX7" fmla="*/ 96624 w 1902881"/>
              <a:gd name="connsiteY7" fmla="*/ 148856 h 1054919"/>
              <a:gd name="connsiteX8" fmla="*/ 160420 w 1902881"/>
              <a:gd name="connsiteY8" fmla="*/ 106326 h 1054919"/>
              <a:gd name="connsiteX9" fmla="*/ 192317 w 1902881"/>
              <a:gd name="connsiteY9" fmla="*/ 85061 h 1054919"/>
              <a:gd name="connsiteX10" fmla="*/ 224215 w 1902881"/>
              <a:gd name="connsiteY10" fmla="*/ 74428 h 1054919"/>
              <a:gd name="connsiteX11" fmla="*/ 256113 w 1902881"/>
              <a:gd name="connsiteY11" fmla="*/ 53163 h 1054919"/>
              <a:gd name="connsiteX12" fmla="*/ 330541 w 1902881"/>
              <a:gd name="connsiteY12" fmla="*/ 31898 h 1054919"/>
              <a:gd name="connsiteX13" fmla="*/ 521927 w 1902881"/>
              <a:gd name="connsiteY13" fmla="*/ 10633 h 1054919"/>
              <a:gd name="connsiteX14" fmla="*/ 915331 w 1902881"/>
              <a:gd name="connsiteY14" fmla="*/ 0 h 1054919"/>
              <a:gd name="connsiteX15" fmla="*/ 1744671 w 1902881"/>
              <a:gd name="connsiteY15" fmla="*/ 106326 h 1054919"/>
              <a:gd name="connsiteX16" fmla="*/ 1850996 w 1902881"/>
              <a:gd name="connsiteY16" fmla="*/ 202019 h 1054919"/>
              <a:gd name="connsiteX17" fmla="*/ 1882894 w 1902881"/>
              <a:gd name="connsiteY17" fmla="*/ 744279 h 1054919"/>
              <a:gd name="connsiteX18" fmla="*/ 1545310 w 1902881"/>
              <a:gd name="connsiteY18" fmla="*/ 1021209 h 1054919"/>
              <a:gd name="connsiteX19" fmla="*/ 160420 w 1902881"/>
              <a:gd name="connsiteY19" fmla="*/ 1041991 h 1054919"/>
              <a:gd name="connsiteX0" fmla="*/ 168536 w 1910997"/>
              <a:gd name="connsiteY0" fmla="*/ 1041991 h 1054919"/>
              <a:gd name="connsiteX1" fmla="*/ 9047 w 1910997"/>
              <a:gd name="connsiteY1" fmla="*/ 574159 h 1054919"/>
              <a:gd name="connsiteX2" fmla="*/ 19680 w 1910997"/>
              <a:gd name="connsiteY2" fmla="*/ 531628 h 1054919"/>
              <a:gd name="connsiteX3" fmla="*/ 30312 w 1910997"/>
              <a:gd name="connsiteY3" fmla="*/ 372140 h 1054919"/>
              <a:gd name="connsiteX4" fmla="*/ 40945 w 1910997"/>
              <a:gd name="connsiteY4" fmla="*/ 318977 h 1054919"/>
              <a:gd name="connsiteX5" fmla="*/ 72843 w 1910997"/>
              <a:gd name="connsiteY5" fmla="*/ 212652 h 1054919"/>
              <a:gd name="connsiteX6" fmla="*/ 104740 w 1910997"/>
              <a:gd name="connsiteY6" fmla="*/ 148856 h 1054919"/>
              <a:gd name="connsiteX7" fmla="*/ 168536 w 1910997"/>
              <a:gd name="connsiteY7" fmla="*/ 106326 h 1054919"/>
              <a:gd name="connsiteX8" fmla="*/ 200433 w 1910997"/>
              <a:gd name="connsiteY8" fmla="*/ 85061 h 1054919"/>
              <a:gd name="connsiteX9" fmla="*/ 232331 w 1910997"/>
              <a:gd name="connsiteY9" fmla="*/ 74428 h 1054919"/>
              <a:gd name="connsiteX10" fmla="*/ 264229 w 1910997"/>
              <a:gd name="connsiteY10" fmla="*/ 53163 h 1054919"/>
              <a:gd name="connsiteX11" fmla="*/ 338657 w 1910997"/>
              <a:gd name="connsiteY11" fmla="*/ 31898 h 1054919"/>
              <a:gd name="connsiteX12" fmla="*/ 530043 w 1910997"/>
              <a:gd name="connsiteY12" fmla="*/ 10633 h 1054919"/>
              <a:gd name="connsiteX13" fmla="*/ 923447 w 1910997"/>
              <a:gd name="connsiteY13" fmla="*/ 0 h 1054919"/>
              <a:gd name="connsiteX14" fmla="*/ 1752787 w 1910997"/>
              <a:gd name="connsiteY14" fmla="*/ 106326 h 1054919"/>
              <a:gd name="connsiteX15" fmla="*/ 1859112 w 1910997"/>
              <a:gd name="connsiteY15" fmla="*/ 202019 h 1054919"/>
              <a:gd name="connsiteX16" fmla="*/ 1891010 w 1910997"/>
              <a:gd name="connsiteY16" fmla="*/ 744279 h 1054919"/>
              <a:gd name="connsiteX17" fmla="*/ 1553426 w 1910997"/>
              <a:gd name="connsiteY17" fmla="*/ 1021209 h 1054919"/>
              <a:gd name="connsiteX18" fmla="*/ 168536 w 1910997"/>
              <a:gd name="connsiteY18" fmla="*/ 1041991 h 1054919"/>
              <a:gd name="connsiteX0" fmla="*/ 161800 w 1904261"/>
              <a:gd name="connsiteY0" fmla="*/ 1041991 h 1054919"/>
              <a:gd name="connsiteX1" fmla="*/ 12944 w 1904261"/>
              <a:gd name="connsiteY1" fmla="*/ 531628 h 1054919"/>
              <a:gd name="connsiteX2" fmla="*/ 23576 w 1904261"/>
              <a:gd name="connsiteY2" fmla="*/ 372140 h 1054919"/>
              <a:gd name="connsiteX3" fmla="*/ 34209 w 1904261"/>
              <a:gd name="connsiteY3" fmla="*/ 318977 h 1054919"/>
              <a:gd name="connsiteX4" fmla="*/ 66107 w 1904261"/>
              <a:gd name="connsiteY4" fmla="*/ 212652 h 1054919"/>
              <a:gd name="connsiteX5" fmla="*/ 98004 w 1904261"/>
              <a:gd name="connsiteY5" fmla="*/ 148856 h 1054919"/>
              <a:gd name="connsiteX6" fmla="*/ 161800 w 1904261"/>
              <a:gd name="connsiteY6" fmla="*/ 106326 h 1054919"/>
              <a:gd name="connsiteX7" fmla="*/ 193697 w 1904261"/>
              <a:gd name="connsiteY7" fmla="*/ 85061 h 1054919"/>
              <a:gd name="connsiteX8" fmla="*/ 225595 w 1904261"/>
              <a:gd name="connsiteY8" fmla="*/ 74428 h 1054919"/>
              <a:gd name="connsiteX9" fmla="*/ 257493 w 1904261"/>
              <a:gd name="connsiteY9" fmla="*/ 53163 h 1054919"/>
              <a:gd name="connsiteX10" fmla="*/ 331921 w 1904261"/>
              <a:gd name="connsiteY10" fmla="*/ 31898 h 1054919"/>
              <a:gd name="connsiteX11" fmla="*/ 523307 w 1904261"/>
              <a:gd name="connsiteY11" fmla="*/ 10633 h 1054919"/>
              <a:gd name="connsiteX12" fmla="*/ 916711 w 1904261"/>
              <a:gd name="connsiteY12" fmla="*/ 0 h 1054919"/>
              <a:gd name="connsiteX13" fmla="*/ 1746051 w 1904261"/>
              <a:gd name="connsiteY13" fmla="*/ 106326 h 1054919"/>
              <a:gd name="connsiteX14" fmla="*/ 1852376 w 1904261"/>
              <a:gd name="connsiteY14" fmla="*/ 202019 h 1054919"/>
              <a:gd name="connsiteX15" fmla="*/ 1884274 w 1904261"/>
              <a:gd name="connsiteY15" fmla="*/ 744279 h 1054919"/>
              <a:gd name="connsiteX16" fmla="*/ 1546690 w 1904261"/>
              <a:gd name="connsiteY16" fmla="*/ 1021209 h 1054919"/>
              <a:gd name="connsiteX17" fmla="*/ 161800 w 1904261"/>
              <a:gd name="connsiteY17" fmla="*/ 1041991 h 1054919"/>
              <a:gd name="connsiteX0" fmla="*/ 156333 w 1898794"/>
              <a:gd name="connsiteY0" fmla="*/ 1041991 h 1054919"/>
              <a:gd name="connsiteX1" fmla="*/ 18109 w 1898794"/>
              <a:gd name="connsiteY1" fmla="*/ 372140 h 1054919"/>
              <a:gd name="connsiteX2" fmla="*/ 28742 w 1898794"/>
              <a:gd name="connsiteY2" fmla="*/ 318977 h 1054919"/>
              <a:gd name="connsiteX3" fmla="*/ 60640 w 1898794"/>
              <a:gd name="connsiteY3" fmla="*/ 212652 h 1054919"/>
              <a:gd name="connsiteX4" fmla="*/ 92537 w 1898794"/>
              <a:gd name="connsiteY4" fmla="*/ 148856 h 1054919"/>
              <a:gd name="connsiteX5" fmla="*/ 156333 w 1898794"/>
              <a:gd name="connsiteY5" fmla="*/ 106326 h 1054919"/>
              <a:gd name="connsiteX6" fmla="*/ 188230 w 1898794"/>
              <a:gd name="connsiteY6" fmla="*/ 85061 h 1054919"/>
              <a:gd name="connsiteX7" fmla="*/ 220128 w 1898794"/>
              <a:gd name="connsiteY7" fmla="*/ 74428 h 1054919"/>
              <a:gd name="connsiteX8" fmla="*/ 252026 w 1898794"/>
              <a:gd name="connsiteY8" fmla="*/ 53163 h 1054919"/>
              <a:gd name="connsiteX9" fmla="*/ 326454 w 1898794"/>
              <a:gd name="connsiteY9" fmla="*/ 31898 h 1054919"/>
              <a:gd name="connsiteX10" fmla="*/ 517840 w 1898794"/>
              <a:gd name="connsiteY10" fmla="*/ 10633 h 1054919"/>
              <a:gd name="connsiteX11" fmla="*/ 911244 w 1898794"/>
              <a:gd name="connsiteY11" fmla="*/ 0 h 1054919"/>
              <a:gd name="connsiteX12" fmla="*/ 1740584 w 1898794"/>
              <a:gd name="connsiteY12" fmla="*/ 106326 h 1054919"/>
              <a:gd name="connsiteX13" fmla="*/ 1846909 w 1898794"/>
              <a:gd name="connsiteY13" fmla="*/ 202019 h 1054919"/>
              <a:gd name="connsiteX14" fmla="*/ 1878807 w 1898794"/>
              <a:gd name="connsiteY14" fmla="*/ 744279 h 1054919"/>
              <a:gd name="connsiteX15" fmla="*/ 1541223 w 1898794"/>
              <a:gd name="connsiteY15" fmla="*/ 1021209 h 1054919"/>
              <a:gd name="connsiteX16" fmla="*/ 156333 w 1898794"/>
              <a:gd name="connsiteY16" fmla="*/ 1041991 h 1054919"/>
              <a:gd name="connsiteX0" fmla="*/ 152409 w 1894870"/>
              <a:gd name="connsiteY0" fmla="*/ 1041991 h 1054919"/>
              <a:gd name="connsiteX1" fmla="*/ 24818 w 1894870"/>
              <a:gd name="connsiteY1" fmla="*/ 318977 h 1054919"/>
              <a:gd name="connsiteX2" fmla="*/ 56716 w 1894870"/>
              <a:gd name="connsiteY2" fmla="*/ 212652 h 1054919"/>
              <a:gd name="connsiteX3" fmla="*/ 88613 w 1894870"/>
              <a:gd name="connsiteY3" fmla="*/ 148856 h 1054919"/>
              <a:gd name="connsiteX4" fmla="*/ 152409 w 1894870"/>
              <a:gd name="connsiteY4" fmla="*/ 106326 h 1054919"/>
              <a:gd name="connsiteX5" fmla="*/ 184306 w 1894870"/>
              <a:gd name="connsiteY5" fmla="*/ 85061 h 1054919"/>
              <a:gd name="connsiteX6" fmla="*/ 216204 w 1894870"/>
              <a:gd name="connsiteY6" fmla="*/ 74428 h 1054919"/>
              <a:gd name="connsiteX7" fmla="*/ 248102 w 1894870"/>
              <a:gd name="connsiteY7" fmla="*/ 53163 h 1054919"/>
              <a:gd name="connsiteX8" fmla="*/ 322530 w 1894870"/>
              <a:gd name="connsiteY8" fmla="*/ 31898 h 1054919"/>
              <a:gd name="connsiteX9" fmla="*/ 513916 w 1894870"/>
              <a:gd name="connsiteY9" fmla="*/ 10633 h 1054919"/>
              <a:gd name="connsiteX10" fmla="*/ 907320 w 1894870"/>
              <a:gd name="connsiteY10" fmla="*/ 0 h 1054919"/>
              <a:gd name="connsiteX11" fmla="*/ 1736660 w 1894870"/>
              <a:gd name="connsiteY11" fmla="*/ 106326 h 1054919"/>
              <a:gd name="connsiteX12" fmla="*/ 1842985 w 1894870"/>
              <a:gd name="connsiteY12" fmla="*/ 202019 h 1054919"/>
              <a:gd name="connsiteX13" fmla="*/ 1874883 w 1894870"/>
              <a:gd name="connsiteY13" fmla="*/ 744279 h 1054919"/>
              <a:gd name="connsiteX14" fmla="*/ 1537299 w 1894870"/>
              <a:gd name="connsiteY14" fmla="*/ 1021209 h 1054919"/>
              <a:gd name="connsiteX15" fmla="*/ 152409 w 1894870"/>
              <a:gd name="connsiteY15" fmla="*/ 1041991 h 1054919"/>
              <a:gd name="connsiteX0" fmla="*/ 137966 w 1880427"/>
              <a:gd name="connsiteY0" fmla="*/ 1041991 h 1054919"/>
              <a:gd name="connsiteX1" fmla="*/ 42273 w 1880427"/>
              <a:gd name="connsiteY1" fmla="*/ 212652 h 1054919"/>
              <a:gd name="connsiteX2" fmla="*/ 74170 w 1880427"/>
              <a:gd name="connsiteY2" fmla="*/ 148856 h 1054919"/>
              <a:gd name="connsiteX3" fmla="*/ 137966 w 1880427"/>
              <a:gd name="connsiteY3" fmla="*/ 106326 h 1054919"/>
              <a:gd name="connsiteX4" fmla="*/ 169863 w 1880427"/>
              <a:gd name="connsiteY4" fmla="*/ 85061 h 1054919"/>
              <a:gd name="connsiteX5" fmla="*/ 201761 w 1880427"/>
              <a:gd name="connsiteY5" fmla="*/ 74428 h 1054919"/>
              <a:gd name="connsiteX6" fmla="*/ 233659 w 1880427"/>
              <a:gd name="connsiteY6" fmla="*/ 53163 h 1054919"/>
              <a:gd name="connsiteX7" fmla="*/ 308087 w 1880427"/>
              <a:gd name="connsiteY7" fmla="*/ 31898 h 1054919"/>
              <a:gd name="connsiteX8" fmla="*/ 499473 w 1880427"/>
              <a:gd name="connsiteY8" fmla="*/ 10633 h 1054919"/>
              <a:gd name="connsiteX9" fmla="*/ 892877 w 1880427"/>
              <a:gd name="connsiteY9" fmla="*/ 0 h 1054919"/>
              <a:gd name="connsiteX10" fmla="*/ 1722217 w 1880427"/>
              <a:gd name="connsiteY10" fmla="*/ 106326 h 1054919"/>
              <a:gd name="connsiteX11" fmla="*/ 1828542 w 1880427"/>
              <a:gd name="connsiteY11" fmla="*/ 202019 h 1054919"/>
              <a:gd name="connsiteX12" fmla="*/ 1860440 w 1880427"/>
              <a:gd name="connsiteY12" fmla="*/ 744279 h 1054919"/>
              <a:gd name="connsiteX13" fmla="*/ 1522856 w 1880427"/>
              <a:gd name="connsiteY13" fmla="*/ 1021209 h 1054919"/>
              <a:gd name="connsiteX14" fmla="*/ 137966 w 1880427"/>
              <a:gd name="connsiteY14" fmla="*/ 1041991 h 1054919"/>
              <a:gd name="connsiteX0" fmla="*/ 126774 w 1869235"/>
              <a:gd name="connsiteY0" fmla="*/ 1041991 h 1054919"/>
              <a:gd name="connsiteX1" fmla="*/ 62978 w 1869235"/>
              <a:gd name="connsiteY1" fmla="*/ 148856 h 1054919"/>
              <a:gd name="connsiteX2" fmla="*/ 126774 w 1869235"/>
              <a:gd name="connsiteY2" fmla="*/ 106326 h 1054919"/>
              <a:gd name="connsiteX3" fmla="*/ 158671 w 1869235"/>
              <a:gd name="connsiteY3" fmla="*/ 85061 h 1054919"/>
              <a:gd name="connsiteX4" fmla="*/ 190569 w 1869235"/>
              <a:gd name="connsiteY4" fmla="*/ 74428 h 1054919"/>
              <a:gd name="connsiteX5" fmla="*/ 222467 w 1869235"/>
              <a:gd name="connsiteY5" fmla="*/ 53163 h 1054919"/>
              <a:gd name="connsiteX6" fmla="*/ 296895 w 1869235"/>
              <a:gd name="connsiteY6" fmla="*/ 31898 h 1054919"/>
              <a:gd name="connsiteX7" fmla="*/ 488281 w 1869235"/>
              <a:gd name="connsiteY7" fmla="*/ 10633 h 1054919"/>
              <a:gd name="connsiteX8" fmla="*/ 881685 w 1869235"/>
              <a:gd name="connsiteY8" fmla="*/ 0 h 1054919"/>
              <a:gd name="connsiteX9" fmla="*/ 1711025 w 1869235"/>
              <a:gd name="connsiteY9" fmla="*/ 106326 h 1054919"/>
              <a:gd name="connsiteX10" fmla="*/ 1817350 w 1869235"/>
              <a:gd name="connsiteY10" fmla="*/ 202019 h 1054919"/>
              <a:gd name="connsiteX11" fmla="*/ 1849248 w 1869235"/>
              <a:gd name="connsiteY11" fmla="*/ 744279 h 1054919"/>
              <a:gd name="connsiteX12" fmla="*/ 1511664 w 1869235"/>
              <a:gd name="connsiteY12" fmla="*/ 1021209 h 1054919"/>
              <a:gd name="connsiteX13" fmla="*/ 126774 w 1869235"/>
              <a:gd name="connsiteY13" fmla="*/ 1041991 h 1054919"/>
              <a:gd name="connsiteX0" fmla="*/ 128339 w 1870800"/>
              <a:gd name="connsiteY0" fmla="*/ 1041991 h 1054919"/>
              <a:gd name="connsiteX1" fmla="*/ 64543 w 1870800"/>
              <a:gd name="connsiteY1" fmla="*/ 148856 h 1054919"/>
              <a:gd name="connsiteX2" fmla="*/ 160236 w 1870800"/>
              <a:gd name="connsiteY2" fmla="*/ 85061 h 1054919"/>
              <a:gd name="connsiteX3" fmla="*/ 192134 w 1870800"/>
              <a:gd name="connsiteY3" fmla="*/ 74428 h 1054919"/>
              <a:gd name="connsiteX4" fmla="*/ 224032 w 1870800"/>
              <a:gd name="connsiteY4" fmla="*/ 53163 h 1054919"/>
              <a:gd name="connsiteX5" fmla="*/ 298460 w 1870800"/>
              <a:gd name="connsiteY5" fmla="*/ 31898 h 1054919"/>
              <a:gd name="connsiteX6" fmla="*/ 489846 w 1870800"/>
              <a:gd name="connsiteY6" fmla="*/ 10633 h 1054919"/>
              <a:gd name="connsiteX7" fmla="*/ 883250 w 1870800"/>
              <a:gd name="connsiteY7" fmla="*/ 0 h 1054919"/>
              <a:gd name="connsiteX8" fmla="*/ 1712590 w 1870800"/>
              <a:gd name="connsiteY8" fmla="*/ 106326 h 1054919"/>
              <a:gd name="connsiteX9" fmla="*/ 1818915 w 1870800"/>
              <a:gd name="connsiteY9" fmla="*/ 202019 h 1054919"/>
              <a:gd name="connsiteX10" fmla="*/ 1850813 w 1870800"/>
              <a:gd name="connsiteY10" fmla="*/ 744279 h 1054919"/>
              <a:gd name="connsiteX11" fmla="*/ 1513229 w 1870800"/>
              <a:gd name="connsiteY11" fmla="*/ 1021209 h 1054919"/>
              <a:gd name="connsiteX12" fmla="*/ 128339 w 1870800"/>
              <a:gd name="connsiteY12" fmla="*/ 1041991 h 1054919"/>
              <a:gd name="connsiteX0" fmla="*/ 128339 w 1870800"/>
              <a:gd name="connsiteY0" fmla="*/ 1041991 h 1054919"/>
              <a:gd name="connsiteX1" fmla="*/ 64543 w 1870800"/>
              <a:gd name="connsiteY1" fmla="*/ 148856 h 1054919"/>
              <a:gd name="connsiteX2" fmla="*/ 160236 w 1870800"/>
              <a:gd name="connsiteY2" fmla="*/ 85061 h 1054919"/>
              <a:gd name="connsiteX3" fmla="*/ 224032 w 1870800"/>
              <a:gd name="connsiteY3" fmla="*/ 53163 h 1054919"/>
              <a:gd name="connsiteX4" fmla="*/ 298460 w 1870800"/>
              <a:gd name="connsiteY4" fmla="*/ 31898 h 1054919"/>
              <a:gd name="connsiteX5" fmla="*/ 489846 w 1870800"/>
              <a:gd name="connsiteY5" fmla="*/ 10633 h 1054919"/>
              <a:gd name="connsiteX6" fmla="*/ 883250 w 1870800"/>
              <a:gd name="connsiteY6" fmla="*/ 0 h 1054919"/>
              <a:gd name="connsiteX7" fmla="*/ 1712590 w 1870800"/>
              <a:gd name="connsiteY7" fmla="*/ 106326 h 1054919"/>
              <a:gd name="connsiteX8" fmla="*/ 1818915 w 1870800"/>
              <a:gd name="connsiteY8" fmla="*/ 202019 h 1054919"/>
              <a:gd name="connsiteX9" fmla="*/ 1850813 w 1870800"/>
              <a:gd name="connsiteY9" fmla="*/ 744279 h 1054919"/>
              <a:gd name="connsiteX10" fmla="*/ 1513229 w 1870800"/>
              <a:gd name="connsiteY10" fmla="*/ 1021209 h 1054919"/>
              <a:gd name="connsiteX11" fmla="*/ 128339 w 1870800"/>
              <a:gd name="connsiteY11" fmla="*/ 1041991 h 1054919"/>
              <a:gd name="connsiteX0" fmla="*/ 131544 w 1874005"/>
              <a:gd name="connsiteY0" fmla="*/ 1041991 h 1054919"/>
              <a:gd name="connsiteX1" fmla="*/ 67748 w 1874005"/>
              <a:gd name="connsiteY1" fmla="*/ 148856 h 1054919"/>
              <a:gd name="connsiteX2" fmla="*/ 227237 w 1874005"/>
              <a:gd name="connsiteY2" fmla="*/ 53163 h 1054919"/>
              <a:gd name="connsiteX3" fmla="*/ 301665 w 1874005"/>
              <a:gd name="connsiteY3" fmla="*/ 31898 h 1054919"/>
              <a:gd name="connsiteX4" fmla="*/ 493051 w 1874005"/>
              <a:gd name="connsiteY4" fmla="*/ 10633 h 1054919"/>
              <a:gd name="connsiteX5" fmla="*/ 886455 w 1874005"/>
              <a:gd name="connsiteY5" fmla="*/ 0 h 1054919"/>
              <a:gd name="connsiteX6" fmla="*/ 1715795 w 1874005"/>
              <a:gd name="connsiteY6" fmla="*/ 106326 h 1054919"/>
              <a:gd name="connsiteX7" fmla="*/ 1822120 w 1874005"/>
              <a:gd name="connsiteY7" fmla="*/ 202019 h 1054919"/>
              <a:gd name="connsiteX8" fmla="*/ 1854018 w 1874005"/>
              <a:gd name="connsiteY8" fmla="*/ 744279 h 1054919"/>
              <a:gd name="connsiteX9" fmla="*/ 1516434 w 1874005"/>
              <a:gd name="connsiteY9" fmla="*/ 1021209 h 1054919"/>
              <a:gd name="connsiteX10" fmla="*/ 131544 w 1874005"/>
              <a:gd name="connsiteY10" fmla="*/ 1041991 h 1054919"/>
              <a:gd name="connsiteX0" fmla="*/ 135403 w 1877864"/>
              <a:gd name="connsiteY0" fmla="*/ 1041991 h 1054919"/>
              <a:gd name="connsiteX1" fmla="*/ 71607 w 1877864"/>
              <a:gd name="connsiteY1" fmla="*/ 148856 h 1054919"/>
              <a:gd name="connsiteX2" fmla="*/ 305524 w 1877864"/>
              <a:gd name="connsiteY2" fmla="*/ 31898 h 1054919"/>
              <a:gd name="connsiteX3" fmla="*/ 496910 w 1877864"/>
              <a:gd name="connsiteY3" fmla="*/ 10633 h 1054919"/>
              <a:gd name="connsiteX4" fmla="*/ 890314 w 1877864"/>
              <a:gd name="connsiteY4" fmla="*/ 0 h 1054919"/>
              <a:gd name="connsiteX5" fmla="*/ 1719654 w 1877864"/>
              <a:gd name="connsiteY5" fmla="*/ 106326 h 1054919"/>
              <a:gd name="connsiteX6" fmla="*/ 1825979 w 1877864"/>
              <a:gd name="connsiteY6" fmla="*/ 202019 h 1054919"/>
              <a:gd name="connsiteX7" fmla="*/ 1857877 w 1877864"/>
              <a:gd name="connsiteY7" fmla="*/ 744279 h 1054919"/>
              <a:gd name="connsiteX8" fmla="*/ 1520293 w 1877864"/>
              <a:gd name="connsiteY8" fmla="*/ 1021209 h 1054919"/>
              <a:gd name="connsiteX9" fmla="*/ 135403 w 1877864"/>
              <a:gd name="connsiteY9" fmla="*/ 1041991 h 1054919"/>
              <a:gd name="connsiteX0" fmla="*/ 145894 w 1888355"/>
              <a:gd name="connsiteY0" fmla="*/ 1044842 h 1057770"/>
              <a:gd name="connsiteX1" fmla="*/ 82098 w 1888355"/>
              <a:gd name="connsiteY1" fmla="*/ 151707 h 1057770"/>
              <a:gd name="connsiteX2" fmla="*/ 507401 w 1888355"/>
              <a:gd name="connsiteY2" fmla="*/ 13484 h 1057770"/>
              <a:gd name="connsiteX3" fmla="*/ 900805 w 1888355"/>
              <a:gd name="connsiteY3" fmla="*/ 2851 h 1057770"/>
              <a:gd name="connsiteX4" fmla="*/ 1730145 w 1888355"/>
              <a:gd name="connsiteY4" fmla="*/ 109177 h 1057770"/>
              <a:gd name="connsiteX5" fmla="*/ 1836470 w 1888355"/>
              <a:gd name="connsiteY5" fmla="*/ 204870 h 1057770"/>
              <a:gd name="connsiteX6" fmla="*/ 1868368 w 1888355"/>
              <a:gd name="connsiteY6" fmla="*/ 747130 h 1057770"/>
              <a:gd name="connsiteX7" fmla="*/ 1530784 w 1888355"/>
              <a:gd name="connsiteY7" fmla="*/ 1024060 h 1057770"/>
              <a:gd name="connsiteX8" fmla="*/ 145894 w 1888355"/>
              <a:gd name="connsiteY8" fmla="*/ 1044842 h 1057770"/>
              <a:gd name="connsiteX0" fmla="*/ 169659 w 1912120"/>
              <a:gd name="connsiteY0" fmla="*/ 1042435 h 1055363"/>
              <a:gd name="connsiteX1" fmla="*/ 105863 w 1912120"/>
              <a:gd name="connsiteY1" fmla="*/ 149300 h 1055363"/>
              <a:gd name="connsiteX2" fmla="*/ 924570 w 1912120"/>
              <a:gd name="connsiteY2" fmla="*/ 444 h 1055363"/>
              <a:gd name="connsiteX3" fmla="*/ 1753910 w 1912120"/>
              <a:gd name="connsiteY3" fmla="*/ 106770 h 1055363"/>
              <a:gd name="connsiteX4" fmla="*/ 1860235 w 1912120"/>
              <a:gd name="connsiteY4" fmla="*/ 202463 h 1055363"/>
              <a:gd name="connsiteX5" fmla="*/ 1892133 w 1912120"/>
              <a:gd name="connsiteY5" fmla="*/ 744723 h 1055363"/>
              <a:gd name="connsiteX6" fmla="*/ 1554549 w 1912120"/>
              <a:gd name="connsiteY6" fmla="*/ 1021653 h 1055363"/>
              <a:gd name="connsiteX7" fmla="*/ 169659 w 1912120"/>
              <a:gd name="connsiteY7" fmla="*/ 1042435 h 1055363"/>
              <a:gd name="connsiteX0" fmla="*/ 169659 w 1912120"/>
              <a:gd name="connsiteY0" fmla="*/ 1042435 h 1063848"/>
              <a:gd name="connsiteX1" fmla="*/ 105863 w 1912120"/>
              <a:gd name="connsiteY1" fmla="*/ 149300 h 1063848"/>
              <a:gd name="connsiteX2" fmla="*/ 924570 w 1912120"/>
              <a:gd name="connsiteY2" fmla="*/ 444 h 1063848"/>
              <a:gd name="connsiteX3" fmla="*/ 1753910 w 1912120"/>
              <a:gd name="connsiteY3" fmla="*/ 106770 h 1063848"/>
              <a:gd name="connsiteX4" fmla="*/ 1860235 w 1912120"/>
              <a:gd name="connsiteY4" fmla="*/ 202463 h 1063848"/>
              <a:gd name="connsiteX5" fmla="*/ 1892133 w 1912120"/>
              <a:gd name="connsiteY5" fmla="*/ 744723 h 1063848"/>
              <a:gd name="connsiteX6" fmla="*/ 1554549 w 1912120"/>
              <a:gd name="connsiteY6" fmla="*/ 1021653 h 1063848"/>
              <a:gd name="connsiteX7" fmla="*/ 169659 w 1912120"/>
              <a:gd name="connsiteY7" fmla="*/ 1042435 h 1063848"/>
              <a:gd name="connsiteX0" fmla="*/ 169659 w 1912876"/>
              <a:gd name="connsiteY0" fmla="*/ 1042435 h 1070959"/>
              <a:gd name="connsiteX1" fmla="*/ 105863 w 1912876"/>
              <a:gd name="connsiteY1" fmla="*/ 149300 h 1070959"/>
              <a:gd name="connsiteX2" fmla="*/ 924570 w 1912876"/>
              <a:gd name="connsiteY2" fmla="*/ 444 h 1070959"/>
              <a:gd name="connsiteX3" fmla="*/ 1753910 w 1912876"/>
              <a:gd name="connsiteY3" fmla="*/ 106770 h 1070959"/>
              <a:gd name="connsiteX4" fmla="*/ 1860235 w 1912876"/>
              <a:gd name="connsiteY4" fmla="*/ 202463 h 1070959"/>
              <a:gd name="connsiteX5" fmla="*/ 1892133 w 1912876"/>
              <a:gd name="connsiteY5" fmla="*/ 744723 h 1070959"/>
              <a:gd name="connsiteX6" fmla="*/ 1544158 w 1912876"/>
              <a:gd name="connsiteY6" fmla="*/ 1037239 h 1070959"/>
              <a:gd name="connsiteX7" fmla="*/ 169659 w 1912876"/>
              <a:gd name="connsiteY7" fmla="*/ 1042435 h 1070959"/>
              <a:gd name="connsiteX0" fmla="*/ 169659 w 1903867"/>
              <a:gd name="connsiteY0" fmla="*/ 1042435 h 1070959"/>
              <a:gd name="connsiteX1" fmla="*/ 105863 w 1903867"/>
              <a:gd name="connsiteY1" fmla="*/ 149300 h 1070959"/>
              <a:gd name="connsiteX2" fmla="*/ 924570 w 1903867"/>
              <a:gd name="connsiteY2" fmla="*/ 444 h 1070959"/>
              <a:gd name="connsiteX3" fmla="*/ 1753910 w 1903867"/>
              <a:gd name="connsiteY3" fmla="*/ 106770 h 1070959"/>
              <a:gd name="connsiteX4" fmla="*/ 1860235 w 1903867"/>
              <a:gd name="connsiteY4" fmla="*/ 202463 h 1070959"/>
              <a:gd name="connsiteX5" fmla="*/ 1892133 w 1903867"/>
              <a:gd name="connsiteY5" fmla="*/ 744723 h 1070959"/>
              <a:gd name="connsiteX6" fmla="*/ 1544158 w 1903867"/>
              <a:gd name="connsiteY6" fmla="*/ 1037239 h 1070959"/>
              <a:gd name="connsiteX7" fmla="*/ 169659 w 1903867"/>
              <a:gd name="connsiteY7" fmla="*/ 1042435 h 1070959"/>
              <a:gd name="connsiteX0" fmla="*/ 169659 w 1908180"/>
              <a:gd name="connsiteY0" fmla="*/ 1042848 h 1071372"/>
              <a:gd name="connsiteX1" fmla="*/ 105863 w 1908180"/>
              <a:gd name="connsiteY1" fmla="*/ 149713 h 1071372"/>
              <a:gd name="connsiteX2" fmla="*/ 924570 w 1908180"/>
              <a:gd name="connsiteY2" fmla="*/ 857 h 1071372"/>
              <a:gd name="connsiteX3" fmla="*/ 1618829 w 1908180"/>
              <a:gd name="connsiteY3" fmla="*/ 65620 h 1071372"/>
              <a:gd name="connsiteX4" fmla="*/ 1860235 w 1908180"/>
              <a:gd name="connsiteY4" fmla="*/ 202876 h 1071372"/>
              <a:gd name="connsiteX5" fmla="*/ 1892133 w 1908180"/>
              <a:gd name="connsiteY5" fmla="*/ 745136 h 1071372"/>
              <a:gd name="connsiteX6" fmla="*/ 1544158 w 1908180"/>
              <a:gd name="connsiteY6" fmla="*/ 1037652 h 1071372"/>
              <a:gd name="connsiteX7" fmla="*/ 169659 w 1908180"/>
              <a:gd name="connsiteY7" fmla="*/ 1042848 h 1071372"/>
              <a:gd name="connsiteX0" fmla="*/ 169659 w 1923389"/>
              <a:gd name="connsiteY0" fmla="*/ 1043042 h 1071566"/>
              <a:gd name="connsiteX1" fmla="*/ 105863 w 1923389"/>
              <a:gd name="connsiteY1" fmla="*/ 149907 h 1071566"/>
              <a:gd name="connsiteX2" fmla="*/ 924570 w 1923389"/>
              <a:gd name="connsiteY2" fmla="*/ 1051 h 1071566"/>
              <a:gd name="connsiteX3" fmla="*/ 1618829 w 1923389"/>
              <a:gd name="connsiteY3" fmla="*/ 65814 h 1071566"/>
              <a:gd name="connsiteX4" fmla="*/ 1875821 w 1923389"/>
              <a:gd name="connsiteY4" fmla="*/ 255025 h 1071566"/>
              <a:gd name="connsiteX5" fmla="*/ 1892133 w 1923389"/>
              <a:gd name="connsiteY5" fmla="*/ 745330 h 1071566"/>
              <a:gd name="connsiteX6" fmla="*/ 1544158 w 1923389"/>
              <a:gd name="connsiteY6" fmla="*/ 1037846 h 1071566"/>
              <a:gd name="connsiteX7" fmla="*/ 169659 w 1923389"/>
              <a:gd name="connsiteY7" fmla="*/ 1043042 h 1071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3389" h="1071566">
                <a:moveTo>
                  <a:pt x="169659" y="1043042"/>
                </a:moveTo>
                <a:cubicBezTo>
                  <a:pt x="-71789" y="897650"/>
                  <a:pt x="-19956" y="323572"/>
                  <a:pt x="105863" y="149907"/>
                </a:cubicBezTo>
                <a:cubicBezTo>
                  <a:pt x="231682" y="-23758"/>
                  <a:pt x="649896" y="8139"/>
                  <a:pt x="924570" y="1051"/>
                </a:cubicBezTo>
                <a:cubicBezTo>
                  <a:pt x="1199244" y="-6037"/>
                  <a:pt x="1460287" y="23485"/>
                  <a:pt x="1618829" y="65814"/>
                </a:cubicBezTo>
                <a:cubicBezTo>
                  <a:pt x="1777371" y="108143"/>
                  <a:pt x="1830270" y="141772"/>
                  <a:pt x="1875821" y="255025"/>
                </a:cubicBezTo>
                <a:cubicBezTo>
                  <a:pt x="1921372" y="368278"/>
                  <a:pt x="1947410" y="614860"/>
                  <a:pt x="1892133" y="745330"/>
                </a:cubicBezTo>
                <a:cubicBezTo>
                  <a:pt x="1836856" y="875800"/>
                  <a:pt x="1831237" y="988227"/>
                  <a:pt x="1544158" y="1037846"/>
                </a:cubicBezTo>
                <a:cubicBezTo>
                  <a:pt x="1257079" y="1087465"/>
                  <a:pt x="442280" y="1076309"/>
                  <a:pt x="169659" y="1043042"/>
                </a:cubicBezTo>
                <a:close/>
              </a:path>
            </a:pathLst>
          </a:custGeom>
          <a:solidFill>
            <a:schemeClr val="bg1"/>
          </a:solidFill>
          <a:ln>
            <a:solidFill>
              <a:srgbClr val="834D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2782"/>
            <a:r>
              <a:rPr lang="zh-CN" altLang="en-US" b="1" kern="0" dirty="0">
                <a:solidFill>
                  <a:srgbClr val="834D9A"/>
                </a:solidFill>
                <a:latin typeface="Arial" charset="0"/>
                <a:cs typeface="Arial" charset="0"/>
              </a:rPr>
              <a:t>营销工作组</a:t>
            </a:r>
            <a:endParaRPr lang="en-US" b="1" kern="0" dirty="0">
              <a:solidFill>
                <a:srgbClr val="834D9A"/>
              </a:solidFill>
              <a:latin typeface="Arial" charset="0"/>
              <a:cs typeface="Arial" charset="0"/>
            </a:endParaRPr>
          </a:p>
        </p:txBody>
      </p:sp>
      <p:pic>
        <p:nvPicPr>
          <p:cNvPr id="10" name="Picture 9">
            <a:extLst>
              <a:ext uri="{FF2B5EF4-FFF2-40B4-BE49-F238E27FC236}">
                <a16:creationId xmlns:a16="http://schemas.microsoft.com/office/drawing/2014/main" id="{96FF8B7E-7D49-445C-BFDC-B8086FE696E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66204" y="2058727"/>
            <a:ext cx="678941" cy="573204"/>
          </a:xfrm>
          <a:prstGeom prst="rect">
            <a:avLst/>
          </a:prstGeom>
        </p:spPr>
      </p:pic>
    </p:spTree>
    <p:extLst>
      <p:ext uri="{BB962C8B-B14F-4D97-AF65-F5344CB8AC3E}">
        <p14:creationId xmlns:p14="http://schemas.microsoft.com/office/powerpoint/2010/main" val="1303219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0"/>
          </p:nvPr>
        </p:nvSpPr>
        <p:spPr/>
        <p:txBody>
          <a:bodyPr/>
          <a:lstStyle/>
          <a:p>
            <a:endParaRPr lang="en-US"/>
          </a:p>
        </p:txBody>
      </p:sp>
      <p:sp>
        <p:nvSpPr>
          <p:cNvPr id="4" name="Footer Placeholder 3"/>
          <p:cNvSpPr>
            <a:spLocks noGrp="1"/>
          </p:cNvSpPr>
          <p:nvPr>
            <p:ph type="ftr" sz="quarter" idx="3"/>
          </p:nvPr>
        </p:nvSpPr>
        <p:spPr/>
        <p:txBody>
          <a:bodyPr/>
          <a:lstStyle/>
          <a:p>
            <a:r>
              <a:rPr lang="en-US">
                <a:latin typeface="Arial" panose="020B0604020202020204" pitchFamily="34" charset="0"/>
                <a:cs typeface="Arial" panose="020B0604020202020204" pitchFamily="34" charset="0"/>
              </a:rPr>
              <a:t>Confidential. All Rights Reserved. Copyright © 2017 Digital Stationery Consortium</a:t>
            </a:r>
            <a:endParaRPr lang="en-US"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4"/>
          </p:nvPr>
        </p:nvSpPr>
        <p:spPr/>
        <p:txBody>
          <a:bodyPr/>
          <a:lstStyle/>
          <a:p>
            <a:fld id="{788D6957-B59A-4482-AFDF-706DB49E464E}" type="slidenum">
              <a:rPr lang="en-US" smtClean="0"/>
              <a:pPr/>
              <a:t>9</a:t>
            </a:fld>
            <a:endParaRPr lang="en-US" dirty="0"/>
          </a:p>
        </p:txBody>
      </p:sp>
      <p:sp>
        <p:nvSpPr>
          <p:cNvPr id="14" name="Freeform 13"/>
          <p:cNvSpPr/>
          <p:nvPr/>
        </p:nvSpPr>
        <p:spPr>
          <a:xfrm>
            <a:off x="179512" y="1147279"/>
            <a:ext cx="2052059" cy="659758"/>
          </a:xfrm>
          <a:custGeom>
            <a:avLst/>
            <a:gdLst>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55311 w 4082902"/>
              <a:gd name="connsiteY39" fmla="*/ 425302 h 999460"/>
              <a:gd name="connsiteX40" fmla="*/ 3912781 w 4082902"/>
              <a:gd name="connsiteY40" fmla="*/ 361507 h 999460"/>
              <a:gd name="connsiteX41" fmla="*/ 3827721 w 4082902"/>
              <a:gd name="connsiteY41" fmla="*/ 287079 h 999460"/>
              <a:gd name="connsiteX42" fmla="*/ 3795823 w 4082902"/>
              <a:gd name="connsiteY42" fmla="*/ 255181 h 999460"/>
              <a:gd name="connsiteX43" fmla="*/ 3732028 w 4082902"/>
              <a:gd name="connsiteY43" fmla="*/ 212651 h 999460"/>
              <a:gd name="connsiteX44" fmla="*/ 3689497 w 4082902"/>
              <a:gd name="connsiteY44" fmla="*/ 180753 h 999460"/>
              <a:gd name="connsiteX45" fmla="*/ 3625702 w 4082902"/>
              <a:gd name="connsiteY45" fmla="*/ 159488 h 999460"/>
              <a:gd name="connsiteX46" fmla="*/ 3593804 w 4082902"/>
              <a:gd name="connsiteY46" fmla="*/ 138223 h 999460"/>
              <a:gd name="connsiteX47" fmla="*/ 3551274 w 4082902"/>
              <a:gd name="connsiteY47" fmla="*/ 127591 h 999460"/>
              <a:gd name="connsiteX48" fmla="*/ 3487479 w 4082902"/>
              <a:gd name="connsiteY48" fmla="*/ 106325 h 999460"/>
              <a:gd name="connsiteX49" fmla="*/ 3444949 w 4082902"/>
              <a:gd name="connsiteY49" fmla="*/ 95693 h 999460"/>
              <a:gd name="connsiteX50" fmla="*/ 3370521 w 4082902"/>
              <a:gd name="connsiteY50" fmla="*/ 74428 h 999460"/>
              <a:gd name="connsiteX51" fmla="*/ 2987749 w 4082902"/>
              <a:gd name="connsiteY51" fmla="*/ 42530 h 999460"/>
              <a:gd name="connsiteX52" fmla="*/ 2860158 w 4082902"/>
              <a:gd name="connsiteY52" fmla="*/ 31898 h 999460"/>
              <a:gd name="connsiteX53" fmla="*/ 2381693 w 4082902"/>
              <a:gd name="connsiteY53" fmla="*/ 10632 h 999460"/>
              <a:gd name="connsiteX54" fmla="*/ 2190307 w 4082902"/>
              <a:gd name="connsiteY54" fmla="*/ 0 h 999460"/>
              <a:gd name="connsiteX55" fmla="*/ 1531088 w 4082902"/>
              <a:gd name="connsiteY55" fmla="*/ 10632 h 999460"/>
              <a:gd name="connsiteX56" fmla="*/ 1318437 w 4082902"/>
              <a:gd name="connsiteY56" fmla="*/ 31898 h 999460"/>
              <a:gd name="connsiteX57" fmla="*/ 1201479 w 4082902"/>
              <a:gd name="connsiteY57"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55311 w 4082902"/>
              <a:gd name="connsiteY39" fmla="*/ 425302 h 999460"/>
              <a:gd name="connsiteX40" fmla="*/ 3912781 w 4082902"/>
              <a:gd name="connsiteY40" fmla="*/ 361507 h 999460"/>
              <a:gd name="connsiteX41" fmla="*/ 3827721 w 4082902"/>
              <a:gd name="connsiteY41" fmla="*/ 287079 h 999460"/>
              <a:gd name="connsiteX42" fmla="*/ 3795823 w 4082902"/>
              <a:gd name="connsiteY42" fmla="*/ 255181 h 999460"/>
              <a:gd name="connsiteX43" fmla="*/ 3732028 w 4082902"/>
              <a:gd name="connsiteY43" fmla="*/ 212651 h 999460"/>
              <a:gd name="connsiteX44" fmla="*/ 3689497 w 4082902"/>
              <a:gd name="connsiteY44" fmla="*/ 180753 h 999460"/>
              <a:gd name="connsiteX45" fmla="*/ 3625702 w 4082902"/>
              <a:gd name="connsiteY45" fmla="*/ 159488 h 999460"/>
              <a:gd name="connsiteX46" fmla="*/ 3593804 w 4082902"/>
              <a:gd name="connsiteY46" fmla="*/ 138223 h 999460"/>
              <a:gd name="connsiteX47" fmla="*/ 3551274 w 4082902"/>
              <a:gd name="connsiteY47" fmla="*/ 127591 h 999460"/>
              <a:gd name="connsiteX48" fmla="*/ 3487479 w 4082902"/>
              <a:gd name="connsiteY48" fmla="*/ 106325 h 999460"/>
              <a:gd name="connsiteX49" fmla="*/ 3444949 w 4082902"/>
              <a:gd name="connsiteY49" fmla="*/ 95693 h 999460"/>
              <a:gd name="connsiteX50" fmla="*/ 2987749 w 4082902"/>
              <a:gd name="connsiteY50" fmla="*/ 42530 h 999460"/>
              <a:gd name="connsiteX51" fmla="*/ 2860158 w 4082902"/>
              <a:gd name="connsiteY51" fmla="*/ 31898 h 999460"/>
              <a:gd name="connsiteX52" fmla="*/ 2381693 w 4082902"/>
              <a:gd name="connsiteY52" fmla="*/ 10632 h 999460"/>
              <a:gd name="connsiteX53" fmla="*/ 2190307 w 4082902"/>
              <a:gd name="connsiteY53" fmla="*/ 0 h 999460"/>
              <a:gd name="connsiteX54" fmla="*/ 1531088 w 4082902"/>
              <a:gd name="connsiteY54" fmla="*/ 10632 h 999460"/>
              <a:gd name="connsiteX55" fmla="*/ 1318437 w 4082902"/>
              <a:gd name="connsiteY55" fmla="*/ 31898 h 999460"/>
              <a:gd name="connsiteX56" fmla="*/ 1201479 w 4082902"/>
              <a:gd name="connsiteY56"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55311 w 4082902"/>
              <a:gd name="connsiteY39" fmla="*/ 425302 h 999460"/>
              <a:gd name="connsiteX40" fmla="*/ 3912781 w 4082902"/>
              <a:gd name="connsiteY40" fmla="*/ 361507 h 999460"/>
              <a:gd name="connsiteX41" fmla="*/ 3827721 w 4082902"/>
              <a:gd name="connsiteY41" fmla="*/ 287079 h 999460"/>
              <a:gd name="connsiteX42" fmla="*/ 3795823 w 4082902"/>
              <a:gd name="connsiteY42" fmla="*/ 255181 h 999460"/>
              <a:gd name="connsiteX43" fmla="*/ 3732028 w 4082902"/>
              <a:gd name="connsiteY43" fmla="*/ 212651 h 999460"/>
              <a:gd name="connsiteX44" fmla="*/ 3689497 w 4082902"/>
              <a:gd name="connsiteY44" fmla="*/ 180753 h 999460"/>
              <a:gd name="connsiteX45" fmla="*/ 3625702 w 4082902"/>
              <a:gd name="connsiteY45" fmla="*/ 159488 h 999460"/>
              <a:gd name="connsiteX46" fmla="*/ 3593804 w 4082902"/>
              <a:gd name="connsiteY46" fmla="*/ 138223 h 999460"/>
              <a:gd name="connsiteX47" fmla="*/ 3487479 w 4082902"/>
              <a:gd name="connsiteY47" fmla="*/ 106325 h 999460"/>
              <a:gd name="connsiteX48" fmla="*/ 3444949 w 4082902"/>
              <a:gd name="connsiteY48" fmla="*/ 95693 h 999460"/>
              <a:gd name="connsiteX49" fmla="*/ 2987749 w 4082902"/>
              <a:gd name="connsiteY49" fmla="*/ 42530 h 999460"/>
              <a:gd name="connsiteX50" fmla="*/ 2860158 w 4082902"/>
              <a:gd name="connsiteY50" fmla="*/ 31898 h 999460"/>
              <a:gd name="connsiteX51" fmla="*/ 2381693 w 4082902"/>
              <a:gd name="connsiteY51" fmla="*/ 10632 h 999460"/>
              <a:gd name="connsiteX52" fmla="*/ 2190307 w 4082902"/>
              <a:gd name="connsiteY52" fmla="*/ 0 h 999460"/>
              <a:gd name="connsiteX53" fmla="*/ 1531088 w 4082902"/>
              <a:gd name="connsiteY53" fmla="*/ 10632 h 999460"/>
              <a:gd name="connsiteX54" fmla="*/ 1318437 w 4082902"/>
              <a:gd name="connsiteY54" fmla="*/ 31898 h 999460"/>
              <a:gd name="connsiteX55" fmla="*/ 1201479 w 4082902"/>
              <a:gd name="connsiteY55"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55311 w 4082902"/>
              <a:gd name="connsiteY39" fmla="*/ 425302 h 999460"/>
              <a:gd name="connsiteX40" fmla="*/ 3912781 w 4082902"/>
              <a:gd name="connsiteY40" fmla="*/ 361507 h 999460"/>
              <a:gd name="connsiteX41" fmla="*/ 3827721 w 4082902"/>
              <a:gd name="connsiteY41" fmla="*/ 287079 h 999460"/>
              <a:gd name="connsiteX42" fmla="*/ 3795823 w 4082902"/>
              <a:gd name="connsiteY42" fmla="*/ 255181 h 999460"/>
              <a:gd name="connsiteX43" fmla="*/ 3732028 w 4082902"/>
              <a:gd name="connsiteY43" fmla="*/ 212651 h 999460"/>
              <a:gd name="connsiteX44" fmla="*/ 3689497 w 4082902"/>
              <a:gd name="connsiteY44" fmla="*/ 180753 h 999460"/>
              <a:gd name="connsiteX45" fmla="*/ 3625702 w 4082902"/>
              <a:gd name="connsiteY45" fmla="*/ 159488 h 999460"/>
              <a:gd name="connsiteX46" fmla="*/ 3593804 w 4082902"/>
              <a:gd name="connsiteY46" fmla="*/ 138223 h 999460"/>
              <a:gd name="connsiteX47" fmla="*/ 3487479 w 4082902"/>
              <a:gd name="connsiteY47" fmla="*/ 106325 h 999460"/>
              <a:gd name="connsiteX48" fmla="*/ 2987749 w 4082902"/>
              <a:gd name="connsiteY48" fmla="*/ 42530 h 999460"/>
              <a:gd name="connsiteX49" fmla="*/ 2860158 w 4082902"/>
              <a:gd name="connsiteY49" fmla="*/ 31898 h 999460"/>
              <a:gd name="connsiteX50" fmla="*/ 2381693 w 4082902"/>
              <a:gd name="connsiteY50" fmla="*/ 10632 h 999460"/>
              <a:gd name="connsiteX51" fmla="*/ 2190307 w 4082902"/>
              <a:gd name="connsiteY51" fmla="*/ 0 h 999460"/>
              <a:gd name="connsiteX52" fmla="*/ 1531088 w 4082902"/>
              <a:gd name="connsiteY52" fmla="*/ 10632 h 999460"/>
              <a:gd name="connsiteX53" fmla="*/ 1318437 w 4082902"/>
              <a:gd name="connsiteY53" fmla="*/ 31898 h 999460"/>
              <a:gd name="connsiteX54" fmla="*/ 1201479 w 4082902"/>
              <a:gd name="connsiteY54"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55311 w 4082902"/>
              <a:gd name="connsiteY39" fmla="*/ 425302 h 999460"/>
              <a:gd name="connsiteX40" fmla="*/ 3912781 w 4082902"/>
              <a:gd name="connsiteY40" fmla="*/ 361507 h 999460"/>
              <a:gd name="connsiteX41" fmla="*/ 3827721 w 4082902"/>
              <a:gd name="connsiteY41" fmla="*/ 287079 h 999460"/>
              <a:gd name="connsiteX42" fmla="*/ 3795823 w 4082902"/>
              <a:gd name="connsiteY42" fmla="*/ 255181 h 999460"/>
              <a:gd name="connsiteX43" fmla="*/ 3732028 w 4082902"/>
              <a:gd name="connsiteY43" fmla="*/ 212651 h 999460"/>
              <a:gd name="connsiteX44" fmla="*/ 3689497 w 4082902"/>
              <a:gd name="connsiteY44" fmla="*/ 180753 h 999460"/>
              <a:gd name="connsiteX45" fmla="*/ 3625702 w 4082902"/>
              <a:gd name="connsiteY45" fmla="*/ 159488 h 999460"/>
              <a:gd name="connsiteX46" fmla="*/ 3593804 w 4082902"/>
              <a:gd name="connsiteY46" fmla="*/ 138223 h 999460"/>
              <a:gd name="connsiteX47" fmla="*/ 2987749 w 4082902"/>
              <a:gd name="connsiteY47" fmla="*/ 42530 h 999460"/>
              <a:gd name="connsiteX48" fmla="*/ 2860158 w 4082902"/>
              <a:gd name="connsiteY48" fmla="*/ 31898 h 999460"/>
              <a:gd name="connsiteX49" fmla="*/ 2381693 w 4082902"/>
              <a:gd name="connsiteY49" fmla="*/ 10632 h 999460"/>
              <a:gd name="connsiteX50" fmla="*/ 2190307 w 4082902"/>
              <a:gd name="connsiteY50" fmla="*/ 0 h 999460"/>
              <a:gd name="connsiteX51" fmla="*/ 1531088 w 4082902"/>
              <a:gd name="connsiteY51" fmla="*/ 10632 h 999460"/>
              <a:gd name="connsiteX52" fmla="*/ 1318437 w 4082902"/>
              <a:gd name="connsiteY52" fmla="*/ 31898 h 999460"/>
              <a:gd name="connsiteX53" fmla="*/ 1201479 w 4082902"/>
              <a:gd name="connsiteY53"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55311 w 4082902"/>
              <a:gd name="connsiteY39" fmla="*/ 425302 h 999460"/>
              <a:gd name="connsiteX40" fmla="*/ 3912781 w 4082902"/>
              <a:gd name="connsiteY40" fmla="*/ 361507 h 999460"/>
              <a:gd name="connsiteX41" fmla="*/ 3827721 w 4082902"/>
              <a:gd name="connsiteY41" fmla="*/ 287079 h 999460"/>
              <a:gd name="connsiteX42" fmla="*/ 3795823 w 4082902"/>
              <a:gd name="connsiteY42" fmla="*/ 255181 h 999460"/>
              <a:gd name="connsiteX43" fmla="*/ 3732028 w 4082902"/>
              <a:gd name="connsiteY43" fmla="*/ 212651 h 999460"/>
              <a:gd name="connsiteX44" fmla="*/ 3689497 w 4082902"/>
              <a:gd name="connsiteY44" fmla="*/ 180753 h 999460"/>
              <a:gd name="connsiteX45" fmla="*/ 3625702 w 4082902"/>
              <a:gd name="connsiteY45" fmla="*/ 159488 h 999460"/>
              <a:gd name="connsiteX46" fmla="*/ 2987749 w 4082902"/>
              <a:gd name="connsiteY46" fmla="*/ 42530 h 999460"/>
              <a:gd name="connsiteX47" fmla="*/ 2860158 w 4082902"/>
              <a:gd name="connsiteY47" fmla="*/ 31898 h 999460"/>
              <a:gd name="connsiteX48" fmla="*/ 2381693 w 4082902"/>
              <a:gd name="connsiteY48" fmla="*/ 10632 h 999460"/>
              <a:gd name="connsiteX49" fmla="*/ 2190307 w 4082902"/>
              <a:gd name="connsiteY49" fmla="*/ 0 h 999460"/>
              <a:gd name="connsiteX50" fmla="*/ 1531088 w 4082902"/>
              <a:gd name="connsiteY50" fmla="*/ 10632 h 999460"/>
              <a:gd name="connsiteX51" fmla="*/ 1318437 w 4082902"/>
              <a:gd name="connsiteY51" fmla="*/ 31898 h 999460"/>
              <a:gd name="connsiteX52" fmla="*/ 1201479 w 4082902"/>
              <a:gd name="connsiteY52"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55311 w 4082902"/>
              <a:gd name="connsiteY39" fmla="*/ 425302 h 999460"/>
              <a:gd name="connsiteX40" fmla="*/ 3912781 w 4082902"/>
              <a:gd name="connsiteY40" fmla="*/ 361507 h 999460"/>
              <a:gd name="connsiteX41" fmla="*/ 3827721 w 4082902"/>
              <a:gd name="connsiteY41" fmla="*/ 287079 h 999460"/>
              <a:gd name="connsiteX42" fmla="*/ 3795823 w 4082902"/>
              <a:gd name="connsiteY42" fmla="*/ 255181 h 999460"/>
              <a:gd name="connsiteX43" fmla="*/ 3689497 w 4082902"/>
              <a:gd name="connsiteY43" fmla="*/ 180753 h 999460"/>
              <a:gd name="connsiteX44" fmla="*/ 3625702 w 4082902"/>
              <a:gd name="connsiteY44" fmla="*/ 159488 h 999460"/>
              <a:gd name="connsiteX45" fmla="*/ 2987749 w 4082902"/>
              <a:gd name="connsiteY45" fmla="*/ 42530 h 999460"/>
              <a:gd name="connsiteX46" fmla="*/ 2860158 w 4082902"/>
              <a:gd name="connsiteY46" fmla="*/ 31898 h 999460"/>
              <a:gd name="connsiteX47" fmla="*/ 2381693 w 4082902"/>
              <a:gd name="connsiteY47" fmla="*/ 10632 h 999460"/>
              <a:gd name="connsiteX48" fmla="*/ 2190307 w 4082902"/>
              <a:gd name="connsiteY48" fmla="*/ 0 h 999460"/>
              <a:gd name="connsiteX49" fmla="*/ 1531088 w 4082902"/>
              <a:gd name="connsiteY49" fmla="*/ 10632 h 999460"/>
              <a:gd name="connsiteX50" fmla="*/ 1318437 w 4082902"/>
              <a:gd name="connsiteY50" fmla="*/ 31898 h 999460"/>
              <a:gd name="connsiteX51" fmla="*/ 1201479 w 4082902"/>
              <a:gd name="connsiteY51"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55311 w 4082902"/>
              <a:gd name="connsiteY39" fmla="*/ 425302 h 999460"/>
              <a:gd name="connsiteX40" fmla="*/ 3912781 w 4082902"/>
              <a:gd name="connsiteY40" fmla="*/ 361507 h 999460"/>
              <a:gd name="connsiteX41" fmla="*/ 3795823 w 4082902"/>
              <a:gd name="connsiteY41" fmla="*/ 255181 h 999460"/>
              <a:gd name="connsiteX42" fmla="*/ 3689497 w 4082902"/>
              <a:gd name="connsiteY42" fmla="*/ 180753 h 999460"/>
              <a:gd name="connsiteX43" fmla="*/ 3625702 w 4082902"/>
              <a:gd name="connsiteY43" fmla="*/ 159488 h 999460"/>
              <a:gd name="connsiteX44" fmla="*/ 2987749 w 4082902"/>
              <a:gd name="connsiteY44" fmla="*/ 42530 h 999460"/>
              <a:gd name="connsiteX45" fmla="*/ 2860158 w 4082902"/>
              <a:gd name="connsiteY45" fmla="*/ 31898 h 999460"/>
              <a:gd name="connsiteX46" fmla="*/ 2381693 w 4082902"/>
              <a:gd name="connsiteY46" fmla="*/ 10632 h 999460"/>
              <a:gd name="connsiteX47" fmla="*/ 2190307 w 4082902"/>
              <a:gd name="connsiteY47" fmla="*/ 0 h 999460"/>
              <a:gd name="connsiteX48" fmla="*/ 1531088 w 4082902"/>
              <a:gd name="connsiteY48" fmla="*/ 10632 h 999460"/>
              <a:gd name="connsiteX49" fmla="*/ 1318437 w 4082902"/>
              <a:gd name="connsiteY49" fmla="*/ 31898 h 999460"/>
              <a:gd name="connsiteX50" fmla="*/ 1201479 w 4082902"/>
              <a:gd name="connsiteY50"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12781 w 4082902"/>
              <a:gd name="connsiteY39" fmla="*/ 361507 h 999460"/>
              <a:gd name="connsiteX40" fmla="*/ 3795823 w 4082902"/>
              <a:gd name="connsiteY40" fmla="*/ 255181 h 999460"/>
              <a:gd name="connsiteX41" fmla="*/ 3689497 w 4082902"/>
              <a:gd name="connsiteY41" fmla="*/ 180753 h 999460"/>
              <a:gd name="connsiteX42" fmla="*/ 3625702 w 4082902"/>
              <a:gd name="connsiteY42" fmla="*/ 159488 h 999460"/>
              <a:gd name="connsiteX43" fmla="*/ 2987749 w 4082902"/>
              <a:gd name="connsiteY43" fmla="*/ 42530 h 999460"/>
              <a:gd name="connsiteX44" fmla="*/ 2860158 w 4082902"/>
              <a:gd name="connsiteY44" fmla="*/ 31898 h 999460"/>
              <a:gd name="connsiteX45" fmla="*/ 2381693 w 4082902"/>
              <a:gd name="connsiteY45" fmla="*/ 10632 h 999460"/>
              <a:gd name="connsiteX46" fmla="*/ 2190307 w 4082902"/>
              <a:gd name="connsiteY46" fmla="*/ 0 h 999460"/>
              <a:gd name="connsiteX47" fmla="*/ 1531088 w 4082902"/>
              <a:gd name="connsiteY47" fmla="*/ 10632 h 999460"/>
              <a:gd name="connsiteX48" fmla="*/ 1318437 w 4082902"/>
              <a:gd name="connsiteY48" fmla="*/ 31898 h 999460"/>
              <a:gd name="connsiteX49" fmla="*/ 1201479 w 4082902"/>
              <a:gd name="connsiteY49"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3976577 w 4082902"/>
              <a:gd name="connsiteY37" fmla="*/ 446567 h 999460"/>
              <a:gd name="connsiteX38" fmla="*/ 3912781 w 4082902"/>
              <a:gd name="connsiteY38" fmla="*/ 361507 h 999460"/>
              <a:gd name="connsiteX39" fmla="*/ 3795823 w 4082902"/>
              <a:gd name="connsiteY39" fmla="*/ 255181 h 999460"/>
              <a:gd name="connsiteX40" fmla="*/ 3689497 w 4082902"/>
              <a:gd name="connsiteY40" fmla="*/ 180753 h 999460"/>
              <a:gd name="connsiteX41" fmla="*/ 3625702 w 4082902"/>
              <a:gd name="connsiteY41" fmla="*/ 159488 h 999460"/>
              <a:gd name="connsiteX42" fmla="*/ 2987749 w 4082902"/>
              <a:gd name="connsiteY42" fmla="*/ 42530 h 999460"/>
              <a:gd name="connsiteX43" fmla="*/ 2860158 w 4082902"/>
              <a:gd name="connsiteY43" fmla="*/ 31898 h 999460"/>
              <a:gd name="connsiteX44" fmla="*/ 2381693 w 4082902"/>
              <a:gd name="connsiteY44" fmla="*/ 10632 h 999460"/>
              <a:gd name="connsiteX45" fmla="*/ 2190307 w 4082902"/>
              <a:gd name="connsiteY45" fmla="*/ 0 h 999460"/>
              <a:gd name="connsiteX46" fmla="*/ 1531088 w 4082902"/>
              <a:gd name="connsiteY46" fmla="*/ 10632 h 999460"/>
              <a:gd name="connsiteX47" fmla="*/ 1318437 w 4082902"/>
              <a:gd name="connsiteY47" fmla="*/ 31898 h 999460"/>
              <a:gd name="connsiteX48" fmla="*/ 1201479 w 4082902"/>
              <a:gd name="connsiteY48"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29739 w 4082902"/>
              <a:gd name="connsiteY35" fmla="*/ 542260 h 999460"/>
              <a:gd name="connsiteX36" fmla="*/ 3976577 w 4082902"/>
              <a:gd name="connsiteY36" fmla="*/ 446567 h 999460"/>
              <a:gd name="connsiteX37" fmla="*/ 3912781 w 4082902"/>
              <a:gd name="connsiteY37" fmla="*/ 361507 h 999460"/>
              <a:gd name="connsiteX38" fmla="*/ 3795823 w 4082902"/>
              <a:gd name="connsiteY38" fmla="*/ 255181 h 999460"/>
              <a:gd name="connsiteX39" fmla="*/ 3689497 w 4082902"/>
              <a:gd name="connsiteY39" fmla="*/ 180753 h 999460"/>
              <a:gd name="connsiteX40" fmla="*/ 3625702 w 4082902"/>
              <a:gd name="connsiteY40" fmla="*/ 159488 h 999460"/>
              <a:gd name="connsiteX41" fmla="*/ 2987749 w 4082902"/>
              <a:gd name="connsiteY41" fmla="*/ 42530 h 999460"/>
              <a:gd name="connsiteX42" fmla="*/ 2860158 w 4082902"/>
              <a:gd name="connsiteY42" fmla="*/ 31898 h 999460"/>
              <a:gd name="connsiteX43" fmla="*/ 2381693 w 4082902"/>
              <a:gd name="connsiteY43" fmla="*/ 10632 h 999460"/>
              <a:gd name="connsiteX44" fmla="*/ 2190307 w 4082902"/>
              <a:gd name="connsiteY44" fmla="*/ 0 h 999460"/>
              <a:gd name="connsiteX45" fmla="*/ 1531088 w 4082902"/>
              <a:gd name="connsiteY45" fmla="*/ 10632 h 999460"/>
              <a:gd name="connsiteX46" fmla="*/ 1318437 w 4082902"/>
              <a:gd name="connsiteY46" fmla="*/ 31898 h 999460"/>
              <a:gd name="connsiteX47" fmla="*/ 1201479 w 4082902"/>
              <a:gd name="connsiteY47"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29739 w 4082902"/>
              <a:gd name="connsiteY34" fmla="*/ 542260 h 999460"/>
              <a:gd name="connsiteX35" fmla="*/ 3976577 w 4082902"/>
              <a:gd name="connsiteY35" fmla="*/ 446567 h 999460"/>
              <a:gd name="connsiteX36" fmla="*/ 3912781 w 4082902"/>
              <a:gd name="connsiteY36" fmla="*/ 361507 h 999460"/>
              <a:gd name="connsiteX37" fmla="*/ 3795823 w 4082902"/>
              <a:gd name="connsiteY37" fmla="*/ 255181 h 999460"/>
              <a:gd name="connsiteX38" fmla="*/ 3689497 w 4082902"/>
              <a:gd name="connsiteY38" fmla="*/ 180753 h 999460"/>
              <a:gd name="connsiteX39" fmla="*/ 3625702 w 4082902"/>
              <a:gd name="connsiteY39" fmla="*/ 159488 h 999460"/>
              <a:gd name="connsiteX40" fmla="*/ 2987749 w 4082902"/>
              <a:gd name="connsiteY40" fmla="*/ 42530 h 999460"/>
              <a:gd name="connsiteX41" fmla="*/ 2860158 w 4082902"/>
              <a:gd name="connsiteY41" fmla="*/ 31898 h 999460"/>
              <a:gd name="connsiteX42" fmla="*/ 2381693 w 4082902"/>
              <a:gd name="connsiteY42" fmla="*/ 10632 h 999460"/>
              <a:gd name="connsiteX43" fmla="*/ 2190307 w 4082902"/>
              <a:gd name="connsiteY43" fmla="*/ 0 h 999460"/>
              <a:gd name="connsiteX44" fmla="*/ 1531088 w 4082902"/>
              <a:gd name="connsiteY44" fmla="*/ 10632 h 999460"/>
              <a:gd name="connsiteX45" fmla="*/ 1318437 w 4082902"/>
              <a:gd name="connsiteY45" fmla="*/ 31898 h 999460"/>
              <a:gd name="connsiteX46" fmla="*/ 1201479 w 4082902"/>
              <a:gd name="connsiteY46" fmla="*/ 85060 h 999460"/>
              <a:gd name="connsiteX0" fmla="*/ 1201479 w 4083447"/>
              <a:gd name="connsiteY0" fmla="*/ 85060 h 999460"/>
              <a:gd name="connsiteX1" fmla="*/ 946297 w 4083447"/>
              <a:gd name="connsiteY1" fmla="*/ 95693 h 999460"/>
              <a:gd name="connsiteX2" fmla="*/ 627321 w 4083447"/>
              <a:gd name="connsiteY2" fmla="*/ 106325 h 999460"/>
              <a:gd name="connsiteX3" fmla="*/ 489097 w 4083447"/>
              <a:gd name="connsiteY3" fmla="*/ 116958 h 999460"/>
              <a:gd name="connsiteX4" fmla="*/ 435935 w 4083447"/>
              <a:gd name="connsiteY4" fmla="*/ 127591 h 999460"/>
              <a:gd name="connsiteX5" fmla="*/ 318977 w 4083447"/>
              <a:gd name="connsiteY5" fmla="*/ 148856 h 999460"/>
              <a:gd name="connsiteX6" fmla="*/ 255181 w 4083447"/>
              <a:gd name="connsiteY6" fmla="*/ 170121 h 999460"/>
              <a:gd name="connsiteX7" fmla="*/ 223284 w 4083447"/>
              <a:gd name="connsiteY7" fmla="*/ 180753 h 999460"/>
              <a:gd name="connsiteX8" fmla="*/ 159488 w 4083447"/>
              <a:gd name="connsiteY8" fmla="*/ 212651 h 999460"/>
              <a:gd name="connsiteX9" fmla="*/ 106325 w 4083447"/>
              <a:gd name="connsiteY9" fmla="*/ 255181 h 999460"/>
              <a:gd name="connsiteX10" fmla="*/ 74428 w 4083447"/>
              <a:gd name="connsiteY10" fmla="*/ 276446 h 999460"/>
              <a:gd name="connsiteX11" fmla="*/ 53163 w 4083447"/>
              <a:gd name="connsiteY11" fmla="*/ 308344 h 999460"/>
              <a:gd name="connsiteX12" fmla="*/ 31897 w 4083447"/>
              <a:gd name="connsiteY12" fmla="*/ 329609 h 999460"/>
              <a:gd name="connsiteX13" fmla="*/ 21265 w 4083447"/>
              <a:gd name="connsiteY13" fmla="*/ 361507 h 999460"/>
              <a:gd name="connsiteX14" fmla="*/ 0 w 4083447"/>
              <a:gd name="connsiteY14" fmla="*/ 478465 h 999460"/>
              <a:gd name="connsiteX15" fmla="*/ 21265 w 4083447"/>
              <a:gd name="connsiteY15" fmla="*/ 616688 h 999460"/>
              <a:gd name="connsiteX16" fmla="*/ 42530 w 4083447"/>
              <a:gd name="connsiteY16" fmla="*/ 680484 h 999460"/>
              <a:gd name="connsiteX17" fmla="*/ 95693 w 4083447"/>
              <a:gd name="connsiteY17" fmla="*/ 744279 h 999460"/>
              <a:gd name="connsiteX18" fmla="*/ 148856 w 4083447"/>
              <a:gd name="connsiteY18" fmla="*/ 786809 h 999460"/>
              <a:gd name="connsiteX19" fmla="*/ 244549 w 4083447"/>
              <a:gd name="connsiteY19" fmla="*/ 861237 h 999460"/>
              <a:gd name="connsiteX20" fmla="*/ 340242 w 4083447"/>
              <a:gd name="connsiteY20" fmla="*/ 893135 h 999460"/>
              <a:gd name="connsiteX21" fmla="*/ 404037 w 4083447"/>
              <a:gd name="connsiteY21" fmla="*/ 914400 h 999460"/>
              <a:gd name="connsiteX22" fmla="*/ 435935 w 4083447"/>
              <a:gd name="connsiteY22" fmla="*/ 925032 h 999460"/>
              <a:gd name="connsiteX23" fmla="*/ 637953 w 4083447"/>
              <a:gd name="connsiteY23" fmla="*/ 956930 h 999460"/>
              <a:gd name="connsiteX24" fmla="*/ 818707 w 4083447"/>
              <a:gd name="connsiteY24" fmla="*/ 967563 h 999460"/>
              <a:gd name="connsiteX25" fmla="*/ 1467293 w 4083447"/>
              <a:gd name="connsiteY25" fmla="*/ 978195 h 999460"/>
              <a:gd name="connsiteX26" fmla="*/ 2647507 w 4083447"/>
              <a:gd name="connsiteY26" fmla="*/ 988828 h 999460"/>
              <a:gd name="connsiteX27" fmla="*/ 3232297 w 4083447"/>
              <a:gd name="connsiteY27" fmla="*/ 999460 h 999460"/>
              <a:gd name="connsiteX28" fmla="*/ 3859618 w 4083447"/>
              <a:gd name="connsiteY28" fmla="*/ 978195 h 999460"/>
              <a:gd name="connsiteX29" fmla="*/ 3965944 w 4083447"/>
              <a:gd name="connsiteY29" fmla="*/ 967563 h 999460"/>
              <a:gd name="connsiteX30" fmla="*/ 4040372 w 4083447"/>
              <a:gd name="connsiteY30" fmla="*/ 956930 h 999460"/>
              <a:gd name="connsiteX31" fmla="*/ 4061637 w 4083447"/>
              <a:gd name="connsiteY31" fmla="*/ 893135 h 999460"/>
              <a:gd name="connsiteX32" fmla="*/ 4072270 w 4083447"/>
              <a:gd name="connsiteY32" fmla="*/ 861237 h 999460"/>
              <a:gd name="connsiteX33" fmla="*/ 4082902 w 4083447"/>
              <a:gd name="connsiteY33" fmla="*/ 829339 h 999460"/>
              <a:gd name="connsiteX34" fmla="*/ 4076269 w 4083447"/>
              <a:gd name="connsiteY34" fmla="*/ 824066 h 999460"/>
              <a:gd name="connsiteX35" fmla="*/ 4029739 w 4083447"/>
              <a:gd name="connsiteY35" fmla="*/ 542260 h 999460"/>
              <a:gd name="connsiteX36" fmla="*/ 3976577 w 4083447"/>
              <a:gd name="connsiteY36" fmla="*/ 446567 h 999460"/>
              <a:gd name="connsiteX37" fmla="*/ 3912781 w 4083447"/>
              <a:gd name="connsiteY37" fmla="*/ 361507 h 999460"/>
              <a:gd name="connsiteX38" fmla="*/ 3795823 w 4083447"/>
              <a:gd name="connsiteY38" fmla="*/ 255181 h 999460"/>
              <a:gd name="connsiteX39" fmla="*/ 3689497 w 4083447"/>
              <a:gd name="connsiteY39" fmla="*/ 180753 h 999460"/>
              <a:gd name="connsiteX40" fmla="*/ 3625702 w 4083447"/>
              <a:gd name="connsiteY40" fmla="*/ 159488 h 999460"/>
              <a:gd name="connsiteX41" fmla="*/ 2987749 w 4083447"/>
              <a:gd name="connsiteY41" fmla="*/ 42530 h 999460"/>
              <a:gd name="connsiteX42" fmla="*/ 2860158 w 4083447"/>
              <a:gd name="connsiteY42" fmla="*/ 31898 h 999460"/>
              <a:gd name="connsiteX43" fmla="*/ 2381693 w 4083447"/>
              <a:gd name="connsiteY43" fmla="*/ 10632 h 999460"/>
              <a:gd name="connsiteX44" fmla="*/ 2190307 w 4083447"/>
              <a:gd name="connsiteY44" fmla="*/ 0 h 999460"/>
              <a:gd name="connsiteX45" fmla="*/ 1531088 w 4083447"/>
              <a:gd name="connsiteY45" fmla="*/ 10632 h 999460"/>
              <a:gd name="connsiteX46" fmla="*/ 1318437 w 4083447"/>
              <a:gd name="connsiteY46" fmla="*/ 31898 h 999460"/>
              <a:gd name="connsiteX47" fmla="*/ 1201479 w 4083447"/>
              <a:gd name="connsiteY47"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29739 w 4082902"/>
              <a:gd name="connsiteY34" fmla="*/ 542260 h 999460"/>
              <a:gd name="connsiteX35" fmla="*/ 3976577 w 4082902"/>
              <a:gd name="connsiteY35" fmla="*/ 446567 h 999460"/>
              <a:gd name="connsiteX36" fmla="*/ 3912781 w 4082902"/>
              <a:gd name="connsiteY36" fmla="*/ 361507 h 999460"/>
              <a:gd name="connsiteX37" fmla="*/ 3795823 w 4082902"/>
              <a:gd name="connsiteY37" fmla="*/ 255181 h 999460"/>
              <a:gd name="connsiteX38" fmla="*/ 3689497 w 4082902"/>
              <a:gd name="connsiteY38" fmla="*/ 180753 h 999460"/>
              <a:gd name="connsiteX39" fmla="*/ 3625702 w 4082902"/>
              <a:gd name="connsiteY39" fmla="*/ 159488 h 999460"/>
              <a:gd name="connsiteX40" fmla="*/ 2987749 w 4082902"/>
              <a:gd name="connsiteY40" fmla="*/ 42530 h 999460"/>
              <a:gd name="connsiteX41" fmla="*/ 2860158 w 4082902"/>
              <a:gd name="connsiteY41" fmla="*/ 31898 h 999460"/>
              <a:gd name="connsiteX42" fmla="*/ 2381693 w 4082902"/>
              <a:gd name="connsiteY42" fmla="*/ 10632 h 999460"/>
              <a:gd name="connsiteX43" fmla="*/ 2190307 w 4082902"/>
              <a:gd name="connsiteY43" fmla="*/ 0 h 999460"/>
              <a:gd name="connsiteX44" fmla="*/ 1531088 w 4082902"/>
              <a:gd name="connsiteY44" fmla="*/ 10632 h 999460"/>
              <a:gd name="connsiteX45" fmla="*/ 1318437 w 4082902"/>
              <a:gd name="connsiteY45" fmla="*/ 31898 h 999460"/>
              <a:gd name="connsiteX46" fmla="*/ 1201479 w 4082902"/>
              <a:gd name="connsiteY46" fmla="*/ 85060 h 999460"/>
              <a:gd name="connsiteX0" fmla="*/ 1201479 w 4072269"/>
              <a:gd name="connsiteY0" fmla="*/ 85060 h 999460"/>
              <a:gd name="connsiteX1" fmla="*/ 946297 w 4072269"/>
              <a:gd name="connsiteY1" fmla="*/ 95693 h 999460"/>
              <a:gd name="connsiteX2" fmla="*/ 627321 w 4072269"/>
              <a:gd name="connsiteY2" fmla="*/ 106325 h 999460"/>
              <a:gd name="connsiteX3" fmla="*/ 489097 w 4072269"/>
              <a:gd name="connsiteY3" fmla="*/ 116958 h 999460"/>
              <a:gd name="connsiteX4" fmla="*/ 435935 w 4072269"/>
              <a:gd name="connsiteY4" fmla="*/ 127591 h 999460"/>
              <a:gd name="connsiteX5" fmla="*/ 318977 w 4072269"/>
              <a:gd name="connsiteY5" fmla="*/ 148856 h 999460"/>
              <a:gd name="connsiteX6" fmla="*/ 255181 w 4072269"/>
              <a:gd name="connsiteY6" fmla="*/ 170121 h 999460"/>
              <a:gd name="connsiteX7" fmla="*/ 223284 w 4072269"/>
              <a:gd name="connsiteY7" fmla="*/ 180753 h 999460"/>
              <a:gd name="connsiteX8" fmla="*/ 159488 w 4072269"/>
              <a:gd name="connsiteY8" fmla="*/ 212651 h 999460"/>
              <a:gd name="connsiteX9" fmla="*/ 106325 w 4072269"/>
              <a:gd name="connsiteY9" fmla="*/ 255181 h 999460"/>
              <a:gd name="connsiteX10" fmla="*/ 74428 w 4072269"/>
              <a:gd name="connsiteY10" fmla="*/ 276446 h 999460"/>
              <a:gd name="connsiteX11" fmla="*/ 53163 w 4072269"/>
              <a:gd name="connsiteY11" fmla="*/ 308344 h 999460"/>
              <a:gd name="connsiteX12" fmla="*/ 31897 w 4072269"/>
              <a:gd name="connsiteY12" fmla="*/ 329609 h 999460"/>
              <a:gd name="connsiteX13" fmla="*/ 21265 w 4072269"/>
              <a:gd name="connsiteY13" fmla="*/ 361507 h 999460"/>
              <a:gd name="connsiteX14" fmla="*/ 0 w 4072269"/>
              <a:gd name="connsiteY14" fmla="*/ 478465 h 999460"/>
              <a:gd name="connsiteX15" fmla="*/ 21265 w 4072269"/>
              <a:gd name="connsiteY15" fmla="*/ 616688 h 999460"/>
              <a:gd name="connsiteX16" fmla="*/ 42530 w 4072269"/>
              <a:gd name="connsiteY16" fmla="*/ 680484 h 999460"/>
              <a:gd name="connsiteX17" fmla="*/ 95693 w 4072269"/>
              <a:gd name="connsiteY17" fmla="*/ 744279 h 999460"/>
              <a:gd name="connsiteX18" fmla="*/ 148856 w 4072269"/>
              <a:gd name="connsiteY18" fmla="*/ 786809 h 999460"/>
              <a:gd name="connsiteX19" fmla="*/ 244549 w 4072269"/>
              <a:gd name="connsiteY19" fmla="*/ 861237 h 999460"/>
              <a:gd name="connsiteX20" fmla="*/ 340242 w 4072269"/>
              <a:gd name="connsiteY20" fmla="*/ 893135 h 999460"/>
              <a:gd name="connsiteX21" fmla="*/ 404037 w 4072269"/>
              <a:gd name="connsiteY21" fmla="*/ 914400 h 999460"/>
              <a:gd name="connsiteX22" fmla="*/ 435935 w 4072269"/>
              <a:gd name="connsiteY22" fmla="*/ 925032 h 999460"/>
              <a:gd name="connsiteX23" fmla="*/ 637953 w 4072269"/>
              <a:gd name="connsiteY23" fmla="*/ 956930 h 999460"/>
              <a:gd name="connsiteX24" fmla="*/ 818707 w 4072269"/>
              <a:gd name="connsiteY24" fmla="*/ 967563 h 999460"/>
              <a:gd name="connsiteX25" fmla="*/ 1467293 w 4072269"/>
              <a:gd name="connsiteY25" fmla="*/ 978195 h 999460"/>
              <a:gd name="connsiteX26" fmla="*/ 2647507 w 4072269"/>
              <a:gd name="connsiteY26" fmla="*/ 988828 h 999460"/>
              <a:gd name="connsiteX27" fmla="*/ 3232297 w 4072269"/>
              <a:gd name="connsiteY27" fmla="*/ 999460 h 999460"/>
              <a:gd name="connsiteX28" fmla="*/ 3859618 w 4072269"/>
              <a:gd name="connsiteY28" fmla="*/ 978195 h 999460"/>
              <a:gd name="connsiteX29" fmla="*/ 3965944 w 4072269"/>
              <a:gd name="connsiteY29" fmla="*/ 967563 h 999460"/>
              <a:gd name="connsiteX30" fmla="*/ 4040372 w 4072269"/>
              <a:gd name="connsiteY30" fmla="*/ 956930 h 999460"/>
              <a:gd name="connsiteX31" fmla="*/ 4061637 w 4072269"/>
              <a:gd name="connsiteY31" fmla="*/ 893135 h 999460"/>
              <a:gd name="connsiteX32" fmla="*/ 4072270 w 4072269"/>
              <a:gd name="connsiteY32" fmla="*/ 861237 h 999460"/>
              <a:gd name="connsiteX33" fmla="*/ 4029739 w 4072269"/>
              <a:gd name="connsiteY33" fmla="*/ 542260 h 999460"/>
              <a:gd name="connsiteX34" fmla="*/ 3976577 w 4072269"/>
              <a:gd name="connsiteY34" fmla="*/ 446567 h 999460"/>
              <a:gd name="connsiteX35" fmla="*/ 3912781 w 4072269"/>
              <a:gd name="connsiteY35" fmla="*/ 361507 h 999460"/>
              <a:gd name="connsiteX36" fmla="*/ 3795823 w 4072269"/>
              <a:gd name="connsiteY36" fmla="*/ 255181 h 999460"/>
              <a:gd name="connsiteX37" fmla="*/ 3689497 w 4072269"/>
              <a:gd name="connsiteY37" fmla="*/ 180753 h 999460"/>
              <a:gd name="connsiteX38" fmla="*/ 3625702 w 4072269"/>
              <a:gd name="connsiteY38" fmla="*/ 159488 h 999460"/>
              <a:gd name="connsiteX39" fmla="*/ 2987749 w 4072269"/>
              <a:gd name="connsiteY39" fmla="*/ 42530 h 999460"/>
              <a:gd name="connsiteX40" fmla="*/ 2860158 w 4072269"/>
              <a:gd name="connsiteY40" fmla="*/ 31898 h 999460"/>
              <a:gd name="connsiteX41" fmla="*/ 2381693 w 4072269"/>
              <a:gd name="connsiteY41" fmla="*/ 10632 h 999460"/>
              <a:gd name="connsiteX42" fmla="*/ 2190307 w 4072269"/>
              <a:gd name="connsiteY42" fmla="*/ 0 h 999460"/>
              <a:gd name="connsiteX43" fmla="*/ 1531088 w 4072269"/>
              <a:gd name="connsiteY43" fmla="*/ 10632 h 999460"/>
              <a:gd name="connsiteX44" fmla="*/ 1318437 w 4072269"/>
              <a:gd name="connsiteY44" fmla="*/ 31898 h 999460"/>
              <a:gd name="connsiteX45" fmla="*/ 1201479 w 4072269"/>
              <a:gd name="connsiteY45" fmla="*/ 85060 h 999460"/>
              <a:gd name="connsiteX0" fmla="*/ 1201479 w 4061636"/>
              <a:gd name="connsiteY0" fmla="*/ 85060 h 999460"/>
              <a:gd name="connsiteX1" fmla="*/ 946297 w 4061636"/>
              <a:gd name="connsiteY1" fmla="*/ 95693 h 999460"/>
              <a:gd name="connsiteX2" fmla="*/ 627321 w 4061636"/>
              <a:gd name="connsiteY2" fmla="*/ 106325 h 999460"/>
              <a:gd name="connsiteX3" fmla="*/ 489097 w 4061636"/>
              <a:gd name="connsiteY3" fmla="*/ 116958 h 999460"/>
              <a:gd name="connsiteX4" fmla="*/ 435935 w 4061636"/>
              <a:gd name="connsiteY4" fmla="*/ 127591 h 999460"/>
              <a:gd name="connsiteX5" fmla="*/ 318977 w 4061636"/>
              <a:gd name="connsiteY5" fmla="*/ 148856 h 999460"/>
              <a:gd name="connsiteX6" fmla="*/ 255181 w 4061636"/>
              <a:gd name="connsiteY6" fmla="*/ 170121 h 999460"/>
              <a:gd name="connsiteX7" fmla="*/ 223284 w 4061636"/>
              <a:gd name="connsiteY7" fmla="*/ 180753 h 999460"/>
              <a:gd name="connsiteX8" fmla="*/ 159488 w 4061636"/>
              <a:gd name="connsiteY8" fmla="*/ 212651 h 999460"/>
              <a:gd name="connsiteX9" fmla="*/ 106325 w 4061636"/>
              <a:gd name="connsiteY9" fmla="*/ 255181 h 999460"/>
              <a:gd name="connsiteX10" fmla="*/ 74428 w 4061636"/>
              <a:gd name="connsiteY10" fmla="*/ 276446 h 999460"/>
              <a:gd name="connsiteX11" fmla="*/ 53163 w 4061636"/>
              <a:gd name="connsiteY11" fmla="*/ 308344 h 999460"/>
              <a:gd name="connsiteX12" fmla="*/ 31897 w 4061636"/>
              <a:gd name="connsiteY12" fmla="*/ 329609 h 999460"/>
              <a:gd name="connsiteX13" fmla="*/ 21265 w 4061636"/>
              <a:gd name="connsiteY13" fmla="*/ 361507 h 999460"/>
              <a:gd name="connsiteX14" fmla="*/ 0 w 4061636"/>
              <a:gd name="connsiteY14" fmla="*/ 478465 h 999460"/>
              <a:gd name="connsiteX15" fmla="*/ 21265 w 4061636"/>
              <a:gd name="connsiteY15" fmla="*/ 616688 h 999460"/>
              <a:gd name="connsiteX16" fmla="*/ 42530 w 4061636"/>
              <a:gd name="connsiteY16" fmla="*/ 680484 h 999460"/>
              <a:gd name="connsiteX17" fmla="*/ 95693 w 4061636"/>
              <a:gd name="connsiteY17" fmla="*/ 744279 h 999460"/>
              <a:gd name="connsiteX18" fmla="*/ 148856 w 4061636"/>
              <a:gd name="connsiteY18" fmla="*/ 786809 h 999460"/>
              <a:gd name="connsiteX19" fmla="*/ 244549 w 4061636"/>
              <a:gd name="connsiteY19" fmla="*/ 861237 h 999460"/>
              <a:gd name="connsiteX20" fmla="*/ 340242 w 4061636"/>
              <a:gd name="connsiteY20" fmla="*/ 893135 h 999460"/>
              <a:gd name="connsiteX21" fmla="*/ 404037 w 4061636"/>
              <a:gd name="connsiteY21" fmla="*/ 914400 h 999460"/>
              <a:gd name="connsiteX22" fmla="*/ 435935 w 4061636"/>
              <a:gd name="connsiteY22" fmla="*/ 925032 h 999460"/>
              <a:gd name="connsiteX23" fmla="*/ 637953 w 4061636"/>
              <a:gd name="connsiteY23" fmla="*/ 956930 h 999460"/>
              <a:gd name="connsiteX24" fmla="*/ 818707 w 4061636"/>
              <a:gd name="connsiteY24" fmla="*/ 967563 h 999460"/>
              <a:gd name="connsiteX25" fmla="*/ 1467293 w 4061636"/>
              <a:gd name="connsiteY25" fmla="*/ 978195 h 999460"/>
              <a:gd name="connsiteX26" fmla="*/ 2647507 w 4061636"/>
              <a:gd name="connsiteY26" fmla="*/ 988828 h 999460"/>
              <a:gd name="connsiteX27" fmla="*/ 3232297 w 4061636"/>
              <a:gd name="connsiteY27" fmla="*/ 999460 h 999460"/>
              <a:gd name="connsiteX28" fmla="*/ 3859618 w 4061636"/>
              <a:gd name="connsiteY28" fmla="*/ 978195 h 999460"/>
              <a:gd name="connsiteX29" fmla="*/ 3965944 w 4061636"/>
              <a:gd name="connsiteY29" fmla="*/ 967563 h 999460"/>
              <a:gd name="connsiteX30" fmla="*/ 4040372 w 4061636"/>
              <a:gd name="connsiteY30" fmla="*/ 956930 h 999460"/>
              <a:gd name="connsiteX31" fmla="*/ 4061637 w 4061636"/>
              <a:gd name="connsiteY31" fmla="*/ 893135 h 999460"/>
              <a:gd name="connsiteX32" fmla="*/ 4029739 w 4061636"/>
              <a:gd name="connsiteY32" fmla="*/ 542260 h 999460"/>
              <a:gd name="connsiteX33" fmla="*/ 3976577 w 4061636"/>
              <a:gd name="connsiteY33" fmla="*/ 446567 h 999460"/>
              <a:gd name="connsiteX34" fmla="*/ 3912781 w 4061636"/>
              <a:gd name="connsiteY34" fmla="*/ 361507 h 999460"/>
              <a:gd name="connsiteX35" fmla="*/ 3795823 w 4061636"/>
              <a:gd name="connsiteY35" fmla="*/ 255181 h 999460"/>
              <a:gd name="connsiteX36" fmla="*/ 3689497 w 4061636"/>
              <a:gd name="connsiteY36" fmla="*/ 180753 h 999460"/>
              <a:gd name="connsiteX37" fmla="*/ 3625702 w 4061636"/>
              <a:gd name="connsiteY37" fmla="*/ 159488 h 999460"/>
              <a:gd name="connsiteX38" fmla="*/ 2987749 w 4061636"/>
              <a:gd name="connsiteY38" fmla="*/ 42530 h 999460"/>
              <a:gd name="connsiteX39" fmla="*/ 2860158 w 4061636"/>
              <a:gd name="connsiteY39" fmla="*/ 31898 h 999460"/>
              <a:gd name="connsiteX40" fmla="*/ 2381693 w 4061636"/>
              <a:gd name="connsiteY40" fmla="*/ 10632 h 999460"/>
              <a:gd name="connsiteX41" fmla="*/ 2190307 w 4061636"/>
              <a:gd name="connsiteY41" fmla="*/ 0 h 999460"/>
              <a:gd name="connsiteX42" fmla="*/ 1531088 w 4061636"/>
              <a:gd name="connsiteY42" fmla="*/ 10632 h 999460"/>
              <a:gd name="connsiteX43" fmla="*/ 1318437 w 4061636"/>
              <a:gd name="connsiteY43" fmla="*/ 31898 h 999460"/>
              <a:gd name="connsiteX44" fmla="*/ 1201479 w 4061636"/>
              <a:gd name="connsiteY44" fmla="*/ 85060 h 999460"/>
              <a:gd name="connsiteX0" fmla="*/ 1201479 w 4044776"/>
              <a:gd name="connsiteY0" fmla="*/ 85060 h 999460"/>
              <a:gd name="connsiteX1" fmla="*/ 946297 w 4044776"/>
              <a:gd name="connsiteY1" fmla="*/ 95693 h 999460"/>
              <a:gd name="connsiteX2" fmla="*/ 627321 w 4044776"/>
              <a:gd name="connsiteY2" fmla="*/ 106325 h 999460"/>
              <a:gd name="connsiteX3" fmla="*/ 489097 w 4044776"/>
              <a:gd name="connsiteY3" fmla="*/ 116958 h 999460"/>
              <a:gd name="connsiteX4" fmla="*/ 435935 w 4044776"/>
              <a:gd name="connsiteY4" fmla="*/ 127591 h 999460"/>
              <a:gd name="connsiteX5" fmla="*/ 318977 w 4044776"/>
              <a:gd name="connsiteY5" fmla="*/ 148856 h 999460"/>
              <a:gd name="connsiteX6" fmla="*/ 255181 w 4044776"/>
              <a:gd name="connsiteY6" fmla="*/ 170121 h 999460"/>
              <a:gd name="connsiteX7" fmla="*/ 223284 w 4044776"/>
              <a:gd name="connsiteY7" fmla="*/ 180753 h 999460"/>
              <a:gd name="connsiteX8" fmla="*/ 159488 w 4044776"/>
              <a:gd name="connsiteY8" fmla="*/ 212651 h 999460"/>
              <a:gd name="connsiteX9" fmla="*/ 106325 w 4044776"/>
              <a:gd name="connsiteY9" fmla="*/ 255181 h 999460"/>
              <a:gd name="connsiteX10" fmla="*/ 74428 w 4044776"/>
              <a:gd name="connsiteY10" fmla="*/ 276446 h 999460"/>
              <a:gd name="connsiteX11" fmla="*/ 53163 w 4044776"/>
              <a:gd name="connsiteY11" fmla="*/ 308344 h 999460"/>
              <a:gd name="connsiteX12" fmla="*/ 31897 w 4044776"/>
              <a:gd name="connsiteY12" fmla="*/ 329609 h 999460"/>
              <a:gd name="connsiteX13" fmla="*/ 21265 w 4044776"/>
              <a:gd name="connsiteY13" fmla="*/ 361507 h 999460"/>
              <a:gd name="connsiteX14" fmla="*/ 0 w 4044776"/>
              <a:gd name="connsiteY14" fmla="*/ 478465 h 999460"/>
              <a:gd name="connsiteX15" fmla="*/ 21265 w 4044776"/>
              <a:gd name="connsiteY15" fmla="*/ 616688 h 999460"/>
              <a:gd name="connsiteX16" fmla="*/ 42530 w 4044776"/>
              <a:gd name="connsiteY16" fmla="*/ 680484 h 999460"/>
              <a:gd name="connsiteX17" fmla="*/ 95693 w 4044776"/>
              <a:gd name="connsiteY17" fmla="*/ 744279 h 999460"/>
              <a:gd name="connsiteX18" fmla="*/ 148856 w 4044776"/>
              <a:gd name="connsiteY18" fmla="*/ 786809 h 999460"/>
              <a:gd name="connsiteX19" fmla="*/ 244549 w 4044776"/>
              <a:gd name="connsiteY19" fmla="*/ 861237 h 999460"/>
              <a:gd name="connsiteX20" fmla="*/ 340242 w 4044776"/>
              <a:gd name="connsiteY20" fmla="*/ 893135 h 999460"/>
              <a:gd name="connsiteX21" fmla="*/ 404037 w 4044776"/>
              <a:gd name="connsiteY21" fmla="*/ 914400 h 999460"/>
              <a:gd name="connsiteX22" fmla="*/ 435935 w 4044776"/>
              <a:gd name="connsiteY22" fmla="*/ 925032 h 999460"/>
              <a:gd name="connsiteX23" fmla="*/ 637953 w 4044776"/>
              <a:gd name="connsiteY23" fmla="*/ 956930 h 999460"/>
              <a:gd name="connsiteX24" fmla="*/ 818707 w 4044776"/>
              <a:gd name="connsiteY24" fmla="*/ 967563 h 999460"/>
              <a:gd name="connsiteX25" fmla="*/ 1467293 w 4044776"/>
              <a:gd name="connsiteY25" fmla="*/ 978195 h 999460"/>
              <a:gd name="connsiteX26" fmla="*/ 2647507 w 4044776"/>
              <a:gd name="connsiteY26" fmla="*/ 988828 h 999460"/>
              <a:gd name="connsiteX27" fmla="*/ 3232297 w 4044776"/>
              <a:gd name="connsiteY27" fmla="*/ 999460 h 999460"/>
              <a:gd name="connsiteX28" fmla="*/ 3859618 w 4044776"/>
              <a:gd name="connsiteY28" fmla="*/ 978195 h 999460"/>
              <a:gd name="connsiteX29" fmla="*/ 3965944 w 4044776"/>
              <a:gd name="connsiteY29" fmla="*/ 967563 h 999460"/>
              <a:gd name="connsiteX30" fmla="*/ 4040372 w 4044776"/>
              <a:gd name="connsiteY30" fmla="*/ 956930 h 999460"/>
              <a:gd name="connsiteX31" fmla="*/ 4029739 w 4044776"/>
              <a:gd name="connsiteY31" fmla="*/ 542260 h 999460"/>
              <a:gd name="connsiteX32" fmla="*/ 3976577 w 4044776"/>
              <a:gd name="connsiteY32" fmla="*/ 446567 h 999460"/>
              <a:gd name="connsiteX33" fmla="*/ 3912781 w 4044776"/>
              <a:gd name="connsiteY33" fmla="*/ 361507 h 999460"/>
              <a:gd name="connsiteX34" fmla="*/ 3795823 w 4044776"/>
              <a:gd name="connsiteY34" fmla="*/ 255181 h 999460"/>
              <a:gd name="connsiteX35" fmla="*/ 3689497 w 4044776"/>
              <a:gd name="connsiteY35" fmla="*/ 180753 h 999460"/>
              <a:gd name="connsiteX36" fmla="*/ 3625702 w 4044776"/>
              <a:gd name="connsiteY36" fmla="*/ 159488 h 999460"/>
              <a:gd name="connsiteX37" fmla="*/ 2987749 w 4044776"/>
              <a:gd name="connsiteY37" fmla="*/ 42530 h 999460"/>
              <a:gd name="connsiteX38" fmla="*/ 2860158 w 4044776"/>
              <a:gd name="connsiteY38" fmla="*/ 31898 h 999460"/>
              <a:gd name="connsiteX39" fmla="*/ 2381693 w 4044776"/>
              <a:gd name="connsiteY39" fmla="*/ 10632 h 999460"/>
              <a:gd name="connsiteX40" fmla="*/ 2190307 w 4044776"/>
              <a:gd name="connsiteY40" fmla="*/ 0 h 999460"/>
              <a:gd name="connsiteX41" fmla="*/ 1531088 w 4044776"/>
              <a:gd name="connsiteY41" fmla="*/ 10632 h 999460"/>
              <a:gd name="connsiteX42" fmla="*/ 1318437 w 4044776"/>
              <a:gd name="connsiteY42" fmla="*/ 31898 h 999460"/>
              <a:gd name="connsiteX43" fmla="*/ 1201479 w 4044776"/>
              <a:gd name="connsiteY43" fmla="*/ 85060 h 999460"/>
              <a:gd name="connsiteX0" fmla="*/ 1201479 w 4029739"/>
              <a:gd name="connsiteY0" fmla="*/ 85060 h 999460"/>
              <a:gd name="connsiteX1" fmla="*/ 946297 w 4029739"/>
              <a:gd name="connsiteY1" fmla="*/ 95693 h 999460"/>
              <a:gd name="connsiteX2" fmla="*/ 627321 w 4029739"/>
              <a:gd name="connsiteY2" fmla="*/ 106325 h 999460"/>
              <a:gd name="connsiteX3" fmla="*/ 489097 w 4029739"/>
              <a:gd name="connsiteY3" fmla="*/ 116958 h 999460"/>
              <a:gd name="connsiteX4" fmla="*/ 435935 w 4029739"/>
              <a:gd name="connsiteY4" fmla="*/ 127591 h 999460"/>
              <a:gd name="connsiteX5" fmla="*/ 318977 w 4029739"/>
              <a:gd name="connsiteY5" fmla="*/ 148856 h 999460"/>
              <a:gd name="connsiteX6" fmla="*/ 255181 w 4029739"/>
              <a:gd name="connsiteY6" fmla="*/ 170121 h 999460"/>
              <a:gd name="connsiteX7" fmla="*/ 223284 w 4029739"/>
              <a:gd name="connsiteY7" fmla="*/ 180753 h 999460"/>
              <a:gd name="connsiteX8" fmla="*/ 159488 w 4029739"/>
              <a:gd name="connsiteY8" fmla="*/ 212651 h 999460"/>
              <a:gd name="connsiteX9" fmla="*/ 106325 w 4029739"/>
              <a:gd name="connsiteY9" fmla="*/ 255181 h 999460"/>
              <a:gd name="connsiteX10" fmla="*/ 74428 w 4029739"/>
              <a:gd name="connsiteY10" fmla="*/ 276446 h 999460"/>
              <a:gd name="connsiteX11" fmla="*/ 53163 w 4029739"/>
              <a:gd name="connsiteY11" fmla="*/ 308344 h 999460"/>
              <a:gd name="connsiteX12" fmla="*/ 31897 w 4029739"/>
              <a:gd name="connsiteY12" fmla="*/ 329609 h 999460"/>
              <a:gd name="connsiteX13" fmla="*/ 21265 w 4029739"/>
              <a:gd name="connsiteY13" fmla="*/ 361507 h 999460"/>
              <a:gd name="connsiteX14" fmla="*/ 0 w 4029739"/>
              <a:gd name="connsiteY14" fmla="*/ 478465 h 999460"/>
              <a:gd name="connsiteX15" fmla="*/ 21265 w 4029739"/>
              <a:gd name="connsiteY15" fmla="*/ 616688 h 999460"/>
              <a:gd name="connsiteX16" fmla="*/ 42530 w 4029739"/>
              <a:gd name="connsiteY16" fmla="*/ 680484 h 999460"/>
              <a:gd name="connsiteX17" fmla="*/ 95693 w 4029739"/>
              <a:gd name="connsiteY17" fmla="*/ 744279 h 999460"/>
              <a:gd name="connsiteX18" fmla="*/ 148856 w 4029739"/>
              <a:gd name="connsiteY18" fmla="*/ 786809 h 999460"/>
              <a:gd name="connsiteX19" fmla="*/ 244549 w 4029739"/>
              <a:gd name="connsiteY19" fmla="*/ 861237 h 999460"/>
              <a:gd name="connsiteX20" fmla="*/ 340242 w 4029739"/>
              <a:gd name="connsiteY20" fmla="*/ 893135 h 999460"/>
              <a:gd name="connsiteX21" fmla="*/ 404037 w 4029739"/>
              <a:gd name="connsiteY21" fmla="*/ 914400 h 999460"/>
              <a:gd name="connsiteX22" fmla="*/ 435935 w 4029739"/>
              <a:gd name="connsiteY22" fmla="*/ 925032 h 999460"/>
              <a:gd name="connsiteX23" fmla="*/ 637953 w 4029739"/>
              <a:gd name="connsiteY23" fmla="*/ 956930 h 999460"/>
              <a:gd name="connsiteX24" fmla="*/ 818707 w 4029739"/>
              <a:gd name="connsiteY24" fmla="*/ 967563 h 999460"/>
              <a:gd name="connsiteX25" fmla="*/ 1467293 w 4029739"/>
              <a:gd name="connsiteY25" fmla="*/ 978195 h 999460"/>
              <a:gd name="connsiteX26" fmla="*/ 2647507 w 4029739"/>
              <a:gd name="connsiteY26" fmla="*/ 988828 h 999460"/>
              <a:gd name="connsiteX27" fmla="*/ 3232297 w 4029739"/>
              <a:gd name="connsiteY27" fmla="*/ 999460 h 999460"/>
              <a:gd name="connsiteX28" fmla="*/ 3859618 w 4029739"/>
              <a:gd name="connsiteY28" fmla="*/ 978195 h 999460"/>
              <a:gd name="connsiteX29" fmla="*/ 3965944 w 4029739"/>
              <a:gd name="connsiteY29" fmla="*/ 967563 h 999460"/>
              <a:gd name="connsiteX30" fmla="*/ 4029739 w 4029739"/>
              <a:gd name="connsiteY30" fmla="*/ 542260 h 999460"/>
              <a:gd name="connsiteX31" fmla="*/ 3976577 w 4029739"/>
              <a:gd name="connsiteY31" fmla="*/ 446567 h 999460"/>
              <a:gd name="connsiteX32" fmla="*/ 3912781 w 4029739"/>
              <a:gd name="connsiteY32" fmla="*/ 361507 h 999460"/>
              <a:gd name="connsiteX33" fmla="*/ 3795823 w 4029739"/>
              <a:gd name="connsiteY33" fmla="*/ 255181 h 999460"/>
              <a:gd name="connsiteX34" fmla="*/ 3689497 w 4029739"/>
              <a:gd name="connsiteY34" fmla="*/ 180753 h 999460"/>
              <a:gd name="connsiteX35" fmla="*/ 3625702 w 4029739"/>
              <a:gd name="connsiteY35" fmla="*/ 159488 h 999460"/>
              <a:gd name="connsiteX36" fmla="*/ 2987749 w 4029739"/>
              <a:gd name="connsiteY36" fmla="*/ 42530 h 999460"/>
              <a:gd name="connsiteX37" fmla="*/ 2860158 w 4029739"/>
              <a:gd name="connsiteY37" fmla="*/ 31898 h 999460"/>
              <a:gd name="connsiteX38" fmla="*/ 2381693 w 4029739"/>
              <a:gd name="connsiteY38" fmla="*/ 10632 h 999460"/>
              <a:gd name="connsiteX39" fmla="*/ 2190307 w 4029739"/>
              <a:gd name="connsiteY39" fmla="*/ 0 h 999460"/>
              <a:gd name="connsiteX40" fmla="*/ 1531088 w 4029739"/>
              <a:gd name="connsiteY40" fmla="*/ 10632 h 999460"/>
              <a:gd name="connsiteX41" fmla="*/ 1318437 w 4029739"/>
              <a:gd name="connsiteY41" fmla="*/ 31898 h 999460"/>
              <a:gd name="connsiteX42" fmla="*/ 1201479 w 4029739"/>
              <a:gd name="connsiteY42" fmla="*/ 85060 h 999460"/>
              <a:gd name="connsiteX0" fmla="*/ 1201479 w 4029739"/>
              <a:gd name="connsiteY0" fmla="*/ 85060 h 999460"/>
              <a:gd name="connsiteX1" fmla="*/ 946297 w 4029739"/>
              <a:gd name="connsiteY1" fmla="*/ 95693 h 999460"/>
              <a:gd name="connsiteX2" fmla="*/ 627321 w 4029739"/>
              <a:gd name="connsiteY2" fmla="*/ 106325 h 999460"/>
              <a:gd name="connsiteX3" fmla="*/ 489097 w 4029739"/>
              <a:gd name="connsiteY3" fmla="*/ 116958 h 999460"/>
              <a:gd name="connsiteX4" fmla="*/ 435935 w 4029739"/>
              <a:gd name="connsiteY4" fmla="*/ 127591 h 999460"/>
              <a:gd name="connsiteX5" fmla="*/ 318977 w 4029739"/>
              <a:gd name="connsiteY5" fmla="*/ 148856 h 999460"/>
              <a:gd name="connsiteX6" fmla="*/ 255181 w 4029739"/>
              <a:gd name="connsiteY6" fmla="*/ 170121 h 999460"/>
              <a:gd name="connsiteX7" fmla="*/ 223284 w 4029739"/>
              <a:gd name="connsiteY7" fmla="*/ 180753 h 999460"/>
              <a:gd name="connsiteX8" fmla="*/ 159488 w 4029739"/>
              <a:gd name="connsiteY8" fmla="*/ 212651 h 999460"/>
              <a:gd name="connsiteX9" fmla="*/ 106325 w 4029739"/>
              <a:gd name="connsiteY9" fmla="*/ 255181 h 999460"/>
              <a:gd name="connsiteX10" fmla="*/ 74428 w 4029739"/>
              <a:gd name="connsiteY10" fmla="*/ 276446 h 999460"/>
              <a:gd name="connsiteX11" fmla="*/ 53163 w 4029739"/>
              <a:gd name="connsiteY11" fmla="*/ 308344 h 999460"/>
              <a:gd name="connsiteX12" fmla="*/ 31897 w 4029739"/>
              <a:gd name="connsiteY12" fmla="*/ 329609 h 999460"/>
              <a:gd name="connsiteX13" fmla="*/ 21265 w 4029739"/>
              <a:gd name="connsiteY13" fmla="*/ 361507 h 999460"/>
              <a:gd name="connsiteX14" fmla="*/ 0 w 4029739"/>
              <a:gd name="connsiteY14" fmla="*/ 478465 h 999460"/>
              <a:gd name="connsiteX15" fmla="*/ 21265 w 4029739"/>
              <a:gd name="connsiteY15" fmla="*/ 616688 h 999460"/>
              <a:gd name="connsiteX16" fmla="*/ 42530 w 4029739"/>
              <a:gd name="connsiteY16" fmla="*/ 680484 h 999460"/>
              <a:gd name="connsiteX17" fmla="*/ 95693 w 4029739"/>
              <a:gd name="connsiteY17" fmla="*/ 744279 h 999460"/>
              <a:gd name="connsiteX18" fmla="*/ 148856 w 4029739"/>
              <a:gd name="connsiteY18" fmla="*/ 786809 h 999460"/>
              <a:gd name="connsiteX19" fmla="*/ 244549 w 4029739"/>
              <a:gd name="connsiteY19" fmla="*/ 861237 h 999460"/>
              <a:gd name="connsiteX20" fmla="*/ 340242 w 4029739"/>
              <a:gd name="connsiteY20" fmla="*/ 893135 h 999460"/>
              <a:gd name="connsiteX21" fmla="*/ 404037 w 4029739"/>
              <a:gd name="connsiteY21" fmla="*/ 914400 h 999460"/>
              <a:gd name="connsiteX22" fmla="*/ 435935 w 4029739"/>
              <a:gd name="connsiteY22" fmla="*/ 925032 h 999460"/>
              <a:gd name="connsiteX23" fmla="*/ 637953 w 4029739"/>
              <a:gd name="connsiteY23" fmla="*/ 956930 h 999460"/>
              <a:gd name="connsiteX24" fmla="*/ 818707 w 4029739"/>
              <a:gd name="connsiteY24" fmla="*/ 967563 h 999460"/>
              <a:gd name="connsiteX25" fmla="*/ 1467293 w 4029739"/>
              <a:gd name="connsiteY25" fmla="*/ 978195 h 999460"/>
              <a:gd name="connsiteX26" fmla="*/ 2647507 w 4029739"/>
              <a:gd name="connsiteY26" fmla="*/ 988828 h 999460"/>
              <a:gd name="connsiteX27" fmla="*/ 3232297 w 4029739"/>
              <a:gd name="connsiteY27" fmla="*/ 999460 h 999460"/>
              <a:gd name="connsiteX28" fmla="*/ 3859618 w 4029739"/>
              <a:gd name="connsiteY28" fmla="*/ 978195 h 999460"/>
              <a:gd name="connsiteX29" fmla="*/ 3965944 w 4029739"/>
              <a:gd name="connsiteY29" fmla="*/ 967563 h 999460"/>
              <a:gd name="connsiteX30" fmla="*/ 4029739 w 4029739"/>
              <a:gd name="connsiteY30" fmla="*/ 542260 h 999460"/>
              <a:gd name="connsiteX31" fmla="*/ 3976577 w 4029739"/>
              <a:gd name="connsiteY31" fmla="*/ 446567 h 999460"/>
              <a:gd name="connsiteX32" fmla="*/ 3912781 w 4029739"/>
              <a:gd name="connsiteY32" fmla="*/ 361507 h 999460"/>
              <a:gd name="connsiteX33" fmla="*/ 3795823 w 4029739"/>
              <a:gd name="connsiteY33" fmla="*/ 255181 h 999460"/>
              <a:gd name="connsiteX34" fmla="*/ 3625702 w 4029739"/>
              <a:gd name="connsiteY34" fmla="*/ 159488 h 999460"/>
              <a:gd name="connsiteX35" fmla="*/ 2987749 w 4029739"/>
              <a:gd name="connsiteY35" fmla="*/ 42530 h 999460"/>
              <a:gd name="connsiteX36" fmla="*/ 2860158 w 4029739"/>
              <a:gd name="connsiteY36" fmla="*/ 31898 h 999460"/>
              <a:gd name="connsiteX37" fmla="*/ 2381693 w 4029739"/>
              <a:gd name="connsiteY37" fmla="*/ 10632 h 999460"/>
              <a:gd name="connsiteX38" fmla="*/ 2190307 w 4029739"/>
              <a:gd name="connsiteY38" fmla="*/ 0 h 999460"/>
              <a:gd name="connsiteX39" fmla="*/ 1531088 w 4029739"/>
              <a:gd name="connsiteY39" fmla="*/ 10632 h 999460"/>
              <a:gd name="connsiteX40" fmla="*/ 1318437 w 4029739"/>
              <a:gd name="connsiteY40" fmla="*/ 31898 h 999460"/>
              <a:gd name="connsiteX41" fmla="*/ 1201479 w 4029739"/>
              <a:gd name="connsiteY41" fmla="*/ 85060 h 999460"/>
              <a:gd name="connsiteX0" fmla="*/ 1201479 w 4029739"/>
              <a:gd name="connsiteY0" fmla="*/ 85060 h 999460"/>
              <a:gd name="connsiteX1" fmla="*/ 946297 w 4029739"/>
              <a:gd name="connsiteY1" fmla="*/ 95693 h 999460"/>
              <a:gd name="connsiteX2" fmla="*/ 627321 w 4029739"/>
              <a:gd name="connsiteY2" fmla="*/ 106325 h 999460"/>
              <a:gd name="connsiteX3" fmla="*/ 489097 w 4029739"/>
              <a:gd name="connsiteY3" fmla="*/ 116958 h 999460"/>
              <a:gd name="connsiteX4" fmla="*/ 435935 w 4029739"/>
              <a:gd name="connsiteY4" fmla="*/ 127591 h 999460"/>
              <a:gd name="connsiteX5" fmla="*/ 318977 w 4029739"/>
              <a:gd name="connsiteY5" fmla="*/ 148856 h 999460"/>
              <a:gd name="connsiteX6" fmla="*/ 255181 w 4029739"/>
              <a:gd name="connsiteY6" fmla="*/ 170121 h 999460"/>
              <a:gd name="connsiteX7" fmla="*/ 223284 w 4029739"/>
              <a:gd name="connsiteY7" fmla="*/ 180753 h 999460"/>
              <a:gd name="connsiteX8" fmla="*/ 159488 w 4029739"/>
              <a:gd name="connsiteY8" fmla="*/ 212651 h 999460"/>
              <a:gd name="connsiteX9" fmla="*/ 106325 w 4029739"/>
              <a:gd name="connsiteY9" fmla="*/ 255181 h 999460"/>
              <a:gd name="connsiteX10" fmla="*/ 74428 w 4029739"/>
              <a:gd name="connsiteY10" fmla="*/ 276446 h 999460"/>
              <a:gd name="connsiteX11" fmla="*/ 53163 w 4029739"/>
              <a:gd name="connsiteY11" fmla="*/ 308344 h 999460"/>
              <a:gd name="connsiteX12" fmla="*/ 31897 w 4029739"/>
              <a:gd name="connsiteY12" fmla="*/ 329609 h 999460"/>
              <a:gd name="connsiteX13" fmla="*/ 21265 w 4029739"/>
              <a:gd name="connsiteY13" fmla="*/ 361507 h 999460"/>
              <a:gd name="connsiteX14" fmla="*/ 0 w 4029739"/>
              <a:gd name="connsiteY14" fmla="*/ 478465 h 999460"/>
              <a:gd name="connsiteX15" fmla="*/ 21265 w 4029739"/>
              <a:gd name="connsiteY15" fmla="*/ 616688 h 999460"/>
              <a:gd name="connsiteX16" fmla="*/ 42530 w 4029739"/>
              <a:gd name="connsiteY16" fmla="*/ 680484 h 999460"/>
              <a:gd name="connsiteX17" fmla="*/ 95693 w 4029739"/>
              <a:gd name="connsiteY17" fmla="*/ 744279 h 999460"/>
              <a:gd name="connsiteX18" fmla="*/ 148856 w 4029739"/>
              <a:gd name="connsiteY18" fmla="*/ 786809 h 999460"/>
              <a:gd name="connsiteX19" fmla="*/ 244549 w 4029739"/>
              <a:gd name="connsiteY19" fmla="*/ 861237 h 999460"/>
              <a:gd name="connsiteX20" fmla="*/ 340242 w 4029739"/>
              <a:gd name="connsiteY20" fmla="*/ 893135 h 999460"/>
              <a:gd name="connsiteX21" fmla="*/ 404037 w 4029739"/>
              <a:gd name="connsiteY21" fmla="*/ 914400 h 999460"/>
              <a:gd name="connsiteX22" fmla="*/ 435935 w 4029739"/>
              <a:gd name="connsiteY22" fmla="*/ 925032 h 999460"/>
              <a:gd name="connsiteX23" fmla="*/ 637953 w 4029739"/>
              <a:gd name="connsiteY23" fmla="*/ 956930 h 999460"/>
              <a:gd name="connsiteX24" fmla="*/ 818707 w 4029739"/>
              <a:gd name="connsiteY24" fmla="*/ 967563 h 999460"/>
              <a:gd name="connsiteX25" fmla="*/ 1467293 w 4029739"/>
              <a:gd name="connsiteY25" fmla="*/ 978195 h 999460"/>
              <a:gd name="connsiteX26" fmla="*/ 2647507 w 4029739"/>
              <a:gd name="connsiteY26" fmla="*/ 988828 h 999460"/>
              <a:gd name="connsiteX27" fmla="*/ 3232297 w 4029739"/>
              <a:gd name="connsiteY27" fmla="*/ 999460 h 999460"/>
              <a:gd name="connsiteX28" fmla="*/ 3859618 w 4029739"/>
              <a:gd name="connsiteY28" fmla="*/ 978195 h 999460"/>
              <a:gd name="connsiteX29" fmla="*/ 3965944 w 4029739"/>
              <a:gd name="connsiteY29" fmla="*/ 967563 h 999460"/>
              <a:gd name="connsiteX30" fmla="*/ 4029739 w 4029739"/>
              <a:gd name="connsiteY30" fmla="*/ 542260 h 999460"/>
              <a:gd name="connsiteX31" fmla="*/ 3976577 w 4029739"/>
              <a:gd name="connsiteY31" fmla="*/ 446567 h 999460"/>
              <a:gd name="connsiteX32" fmla="*/ 3912781 w 4029739"/>
              <a:gd name="connsiteY32" fmla="*/ 361507 h 999460"/>
              <a:gd name="connsiteX33" fmla="*/ 3625702 w 4029739"/>
              <a:gd name="connsiteY33" fmla="*/ 159488 h 999460"/>
              <a:gd name="connsiteX34" fmla="*/ 2987749 w 4029739"/>
              <a:gd name="connsiteY34" fmla="*/ 42530 h 999460"/>
              <a:gd name="connsiteX35" fmla="*/ 2860158 w 4029739"/>
              <a:gd name="connsiteY35" fmla="*/ 31898 h 999460"/>
              <a:gd name="connsiteX36" fmla="*/ 2381693 w 4029739"/>
              <a:gd name="connsiteY36" fmla="*/ 10632 h 999460"/>
              <a:gd name="connsiteX37" fmla="*/ 2190307 w 4029739"/>
              <a:gd name="connsiteY37" fmla="*/ 0 h 999460"/>
              <a:gd name="connsiteX38" fmla="*/ 1531088 w 4029739"/>
              <a:gd name="connsiteY38" fmla="*/ 10632 h 999460"/>
              <a:gd name="connsiteX39" fmla="*/ 1318437 w 4029739"/>
              <a:gd name="connsiteY39" fmla="*/ 31898 h 999460"/>
              <a:gd name="connsiteX40" fmla="*/ 1201479 w 4029739"/>
              <a:gd name="connsiteY40" fmla="*/ 85060 h 999460"/>
              <a:gd name="connsiteX0" fmla="*/ 1201479 w 4029739"/>
              <a:gd name="connsiteY0" fmla="*/ 85060 h 999460"/>
              <a:gd name="connsiteX1" fmla="*/ 946297 w 4029739"/>
              <a:gd name="connsiteY1" fmla="*/ 95693 h 999460"/>
              <a:gd name="connsiteX2" fmla="*/ 627321 w 4029739"/>
              <a:gd name="connsiteY2" fmla="*/ 106325 h 999460"/>
              <a:gd name="connsiteX3" fmla="*/ 489097 w 4029739"/>
              <a:gd name="connsiteY3" fmla="*/ 116958 h 999460"/>
              <a:gd name="connsiteX4" fmla="*/ 435935 w 4029739"/>
              <a:gd name="connsiteY4" fmla="*/ 127591 h 999460"/>
              <a:gd name="connsiteX5" fmla="*/ 318977 w 4029739"/>
              <a:gd name="connsiteY5" fmla="*/ 148856 h 999460"/>
              <a:gd name="connsiteX6" fmla="*/ 255181 w 4029739"/>
              <a:gd name="connsiteY6" fmla="*/ 170121 h 999460"/>
              <a:gd name="connsiteX7" fmla="*/ 223284 w 4029739"/>
              <a:gd name="connsiteY7" fmla="*/ 180753 h 999460"/>
              <a:gd name="connsiteX8" fmla="*/ 159488 w 4029739"/>
              <a:gd name="connsiteY8" fmla="*/ 212651 h 999460"/>
              <a:gd name="connsiteX9" fmla="*/ 106325 w 4029739"/>
              <a:gd name="connsiteY9" fmla="*/ 255181 h 999460"/>
              <a:gd name="connsiteX10" fmla="*/ 74428 w 4029739"/>
              <a:gd name="connsiteY10" fmla="*/ 276446 h 999460"/>
              <a:gd name="connsiteX11" fmla="*/ 53163 w 4029739"/>
              <a:gd name="connsiteY11" fmla="*/ 308344 h 999460"/>
              <a:gd name="connsiteX12" fmla="*/ 31897 w 4029739"/>
              <a:gd name="connsiteY12" fmla="*/ 329609 h 999460"/>
              <a:gd name="connsiteX13" fmla="*/ 21265 w 4029739"/>
              <a:gd name="connsiteY13" fmla="*/ 361507 h 999460"/>
              <a:gd name="connsiteX14" fmla="*/ 0 w 4029739"/>
              <a:gd name="connsiteY14" fmla="*/ 478465 h 999460"/>
              <a:gd name="connsiteX15" fmla="*/ 21265 w 4029739"/>
              <a:gd name="connsiteY15" fmla="*/ 616688 h 999460"/>
              <a:gd name="connsiteX16" fmla="*/ 42530 w 4029739"/>
              <a:gd name="connsiteY16" fmla="*/ 680484 h 999460"/>
              <a:gd name="connsiteX17" fmla="*/ 95693 w 4029739"/>
              <a:gd name="connsiteY17" fmla="*/ 744279 h 999460"/>
              <a:gd name="connsiteX18" fmla="*/ 148856 w 4029739"/>
              <a:gd name="connsiteY18" fmla="*/ 786809 h 999460"/>
              <a:gd name="connsiteX19" fmla="*/ 244549 w 4029739"/>
              <a:gd name="connsiteY19" fmla="*/ 861237 h 999460"/>
              <a:gd name="connsiteX20" fmla="*/ 340242 w 4029739"/>
              <a:gd name="connsiteY20" fmla="*/ 893135 h 999460"/>
              <a:gd name="connsiteX21" fmla="*/ 404037 w 4029739"/>
              <a:gd name="connsiteY21" fmla="*/ 914400 h 999460"/>
              <a:gd name="connsiteX22" fmla="*/ 435935 w 4029739"/>
              <a:gd name="connsiteY22" fmla="*/ 925032 h 999460"/>
              <a:gd name="connsiteX23" fmla="*/ 637953 w 4029739"/>
              <a:gd name="connsiteY23" fmla="*/ 956930 h 999460"/>
              <a:gd name="connsiteX24" fmla="*/ 818707 w 4029739"/>
              <a:gd name="connsiteY24" fmla="*/ 967563 h 999460"/>
              <a:gd name="connsiteX25" fmla="*/ 1467293 w 4029739"/>
              <a:gd name="connsiteY25" fmla="*/ 978195 h 999460"/>
              <a:gd name="connsiteX26" fmla="*/ 2647507 w 4029739"/>
              <a:gd name="connsiteY26" fmla="*/ 988828 h 999460"/>
              <a:gd name="connsiteX27" fmla="*/ 3232297 w 4029739"/>
              <a:gd name="connsiteY27" fmla="*/ 999460 h 999460"/>
              <a:gd name="connsiteX28" fmla="*/ 3859618 w 4029739"/>
              <a:gd name="connsiteY28" fmla="*/ 978195 h 999460"/>
              <a:gd name="connsiteX29" fmla="*/ 3965944 w 4029739"/>
              <a:gd name="connsiteY29" fmla="*/ 967563 h 999460"/>
              <a:gd name="connsiteX30" fmla="*/ 4029739 w 4029739"/>
              <a:gd name="connsiteY30" fmla="*/ 542260 h 999460"/>
              <a:gd name="connsiteX31" fmla="*/ 3976577 w 4029739"/>
              <a:gd name="connsiteY31" fmla="*/ 446567 h 999460"/>
              <a:gd name="connsiteX32" fmla="*/ 3625702 w 4029739"/>
              <a:gd name="connsiteY32" fmla="*/ 159488 h 999460"/>
              <a:gd name="connsiteX33" fmla="*/ 2987749 w 4029739"/>
              <a:gd name="connsiteY33" fmla="*/ 42530 h 999460"/>
              <a:gd name="connsiteX34" fmla="*/ 2860158 w 4029739"/>
              <a:gd name="connsiteY34" fmla="*/ 31898 h 999460"/>
              <a:gd name="connsiteX35" fmla="*/ 2381693 w 4029739"/>
              <a:gd name="connsiteY35" fmla="*/ 10632 h 999460"/>
              <a:gd name="connsiteX36" fmla="*/ 2190307 w 4029739"/>
              <a:gd name="connsiteY36" fmla="*/ 0 h 999460"/>
              <a:gd name="connsiteX37" fmla="*/ 1531088 w 4029739"/>
              <a:gd name="connsiteY37" fmla="*/ 10632 h 999460"/>
              <a:gd name="connsiteX38" fmla="*/ 1318437 w 4029739"/>
              <a:gd name="connsiteY38" fmla="*/ 31898 h 999460"/>
              <a:gd name="connsiteX39" fmla="*/ 1201479 w 4029739"/>
              <a:gd name="connsiteY39" fmla="*/ 85060 h 999460"/>
              <a:gd name="connsiteX0" fmla="*/ 1201479 w 4029739"/>
              <a:gd name="connsiteY0" fmla="*/ 85060 h 999460"/>
              <a:gd name="connsiteX1" fmla="*/ 946297 w 4029739"/>
              <a:gd name="connsiteY1" fmla="*/ 95693 h 999460"/>
              <a:gd name="connsiteX2" fmla="*/ 627321 w 4029739"/>
              <a:gd name="connsiteY2" fmla="*/ 106325 h 999460"/>
              <a:gd name="connsiteX3" fmla="*/ 489097 w 4029739"/>
              <a:gd name="connsiteY3" fmla="*/ 116958 h 999460"/>
              <a:gd name="connsiteX4" fmla="*/ 435935 w 4029739"/>
              <a:gd name="connsiteY4" fmla="*/ 127591 h 999460"/>
              <a:gd name="connsiteX5" fmla="*/ 318977 w 4029739"/>
              <a:gd name="connsiteY5" fmla="*/ 148856 h 999460"/>
              <a:gd name="connsiteX6" fmla="*/ 255181 w 4029739"/>
              <a:gd name="connsiteY6" fmla="*/ 170121 h 999460"/>
              <a:gd name="connsiteX7" fmla="*/ 223284 w 4029739"/>
              <a:gd name="connsiteY7" fmla="*/ 180753 h 999460"/>
              <a:gd name="connsiteX8" fmla="*/ 159488 w 4029739"/>
              <a:gd name="connsiteY8" fmla="*/ 212651 h 999460"/>
              <a:gd name="connsiteX9" fmla="*/ 106325 w 4029739"/>
              <a:gd name="connsiteY9" fmla="*/ 255181 h 999460"/>
              <a:gd name="connsiteX10" fmla="*/ 74428 w 4029739"/>
              <a:gd name="connsiteY10" fmla="*/ 276446 h 999460"/>
              <a:gd name="connsiteX11" fmla="*/ 53163 w 4029739"/>
              <a:gd name="connsiteY11" fmla="*/ 308344 h 999460"/>
              <a:gd name="connsiteX12" fmla="*/ 31897 w 4029739"/>
              <a:gd name="connsiteY12" fmla="*/ 329609 h 999460"/>
              <a:gd name="connsiteX13" fmla="*/ 21265 w 4029739"/>
              <a:gd name="connsiteY13" fmla="*/ 361507 h 999460"/>
              <a:gd name="connsiteX14" fmla="*/ 0 w 4029739"/>
              <a:gd name="connsiteY14" fmla="*/ 478465 h 999460"/>
              <a:gd name="connsiteX15" fmla="*/ 21265 w 4029739"/>
              <a:gd name="connsiteY15" fmla="*/ 616688 h 999460"/>
              <a:gd name="connsiteX16" fmla="*/ 42530 w 4029739"/>
              <a:gd name="connsiteY16" fmla="*/ 680484 h 999460"/>
              <a:gd name="connsiteX17" fmla="*/ 95693 w 4029739"/>
              <a:gd name="connsiteY17" fmla="*/ 744279 h 999460"/>
              <a:gd name="connsiteX18" fmla="*/ 148856 w 4029739"/>
              <a:gd name="connsiteY18" fmla="*/ 786809 h 999460"/>
              <a:gd name="connsiteX19" fmla="*/ 244549 w 4029739"/>
              <a:gd name="connsiteY19" fmla="*/ 861237 h 999460"/>
              <a:gd name="connsiteX20" fmla="*/ 340242 w 4029739"/>
              <a:gd name="connsiteY20" fmla="*/ 893135 h 999460"/>
              <a:gd name="connsiteX21" fmla="*/ 404037 w 4029739"/>
              <a:gd name="connsiteY21" fmla="*/ 914400 h 999460"/>
              <a:gd name="connsiteX22" fmla="*/ 435935 w 4029739"/>
              <a:gd name="connsiteY22" fmla="*/ 925032 h 999460"/>
              <a:gd name="connsiteX23" fmla="*/ 637953 w 4029739"/>
              <a:gd name="connsiteY23" fmla="*/ 956930 h 999460"/>
              <a:gd name="connsiteX24" fmla="*/ 818707 w 4029739"/>
              <a:gd name="connsiteY24" fmla="*/ 967563 h 999460"/>
              <a:gd name="connsiteX25" fmla="*/ 1467293 w 4029739"/>
              <a:gd name="connsiteY25" fmla="*/ 978195 h 999460"/>
              <a:gd name="connsiteX26" fmla="*/ 2647507 w 4029739"/>
              <a:gd name="connsiteY26" fmla="*/ 988828 h 999460"/>
              <a:gd name="connsiteX27" fmla="*/ 3232297 w 4029739"/>
              <a:gd name="connsiteY27" fmla="*/ 999460 h 999460"/>
              <a:gd name="connsiteX28" fmla="*/ 3859618 w 4029739"/>
              <a:gd name="connsiteY28" fmla="*/ 978195 h 999460"/>
              <a:gd name="connsiteX29" fmla="*/ 3965944 w 4029739"/>
              <a:gd name="connsiteY29" fmla="*/ 967563 h 999460"/>
              <a:gd name="connsiteX30" fmla="*/ 4029739 w 4029739"/>
              <a:gd name="connsiteY30" fmla="*/ 542260 h 999460"/>
              <a:gd name="connsiteX31" fmla="*/ 3976577 w 4029739"/>
              <a:gd name="connsiteY31" fmla="*/ 446567 h 999460"/>
              <a:gd name="connsiteX32" fmla="*/ 3625702 w 4029739"/>
              <a:gd name="connsiteY32" fmla="*/ 159488 h 999460"/>
              <a:gd name="connsiteX33" fmla="*/ 2860158 w 4029739"/>
              <a:gd name="connsiteY33" fmla="*/ 31898 h 999460"/>
              <a:gd name="connsiteX34" fmla="*/ 2381693 w 4029739"/>
              <a:gd name="connsiteY34" fmla="*/ 10632 h 999460"/>
              <a:gd name="connsiteX35" fmla="*/ 2190307 w 4029739"/>
              <a:gd name="connsiteY35" fmla="*/ 0 h 999460"/>
              <a:gd name="connsiteX36" fmla="*/ 1531088 w 4029739"/>
              <a:gd name="connsiteY36" fmla="*/ 10632 h 999460"/>
              <a:gd name="connsiteX37" fmla="*/ 1318437 w 4029739"/>
              <a:gd name="connsiteY37" fmla="*/ 31898 h 999460"/>
              <a:gd name="connsiteX38" fmla="*/ 1201479 w 4029739"/>
              <a:gd name="connsiteY38" fmla="*/ 85060 h 999460"/>
              <a:gd name="connsiteX0" fmla="*/ 1201479 w 4029739"/>
              <a:gd name="connsiteY0" fmla="*/ 85060 h 999460"/>
              <a:gd name="connsiteX1" fmla="*/ 946297 w 4029739"/>
              <a:gd name="connsiteY1" fmla="*/ 95693 h 999460"/>
              <a:gd name="connsiteX2" fmla="*/ 627321 w 4029739"/>
              <a:gd name="connsiteY2" fmla="*/ 106325 h 999460"/>
              <a:gd name="connsiteX3" fmla="*/ 489097 w 4029739"/>
              <a:gd name="connsiteY3" fmla="*/ 116958 h 999460"/>
              <a:gd name="connsiteX4" fmla="*/ 435935 w 4029739"/>
              <a:gd name="connsiteY4" fmla="*/ 127591 h 999460"/>
              <a:gd name="connsiteX5" fmla="*/ 318977 w 4029739"/>
              <a:gd name="connsiteY5" fmla="*/ 148856 h 999460"/>
              <a:gd name="connsiteX6" fmla="*/ 255181 w 4029739"/>
              <a:gd name="connsiteY6" fmla="*/ 170121 h 999460"/>
              <a:gd name="connsiteX7" fmla="*/ 223284 w 4029739"/>
              <a:gd name="connsiteY7" fmla="*/ 180753 h 999460"/>
              <a:gd name="connsiteX8" fmla="*/ 159488 w 4029739"/>
              <a:gd name="connsiteY8" fmla="*/ 212651 h 999460"/>
              <a:gd name="connsiteX9" fmla="*/ 106325 w 4029739"/>
              <a:gd name="connsiteY9" fmla="*/ 255181 h 999460"/>
              <a:gd name="connsiteX10" fmla="*/ 74428 w 4029739"/>
              <a:gd name="connsiteY10" fmla="*/ 276446 h 999460"/>
              <a:gd name="connsiteX11" fmla="*/ 53163 w 4029739"/>
              <a:gd name="connsiteY11" fmla="*/ 308344 h 999460"/>
              <a:gd name="connsiteX12" fmla="*/ 31897 w 4029739"/>
              <a:gd name="connsiteY12" fmla="*/ 329609 h 999460"/>
              <a:gd name="connsiteX13" fmla="*/ 21265 w 4029739"/>
              <a:gd name="connsiteY13" fmla="*/ 361507 h 999460"/>
              <a:gd name="connsiteX14" fmla="*/ 0 w 4029739"/>
              <a:gd name="connsiteY14" fmla="*/ 478465 h 999460"/>
              <a:gd name="connsiteX15" fmla="*/ 21265 w 4029739"/>
              <a:gd name="connsiteY15" fmla="*/ 616688 h 999460"/>
              <a:gd name="connsiteX16" fmla="*/ 42530 w 4029739"/>
              <a:gd name="connsiteY16" fmla="*/ 680484 h 999460"/>
              <a:gd name="connsiteX17" fmla="*/ 95693 w 4029739"/>
              <a:gd name="connsiteY17" fmla="*/ 744279 h 999460"/>
              <a:gd name="connsiteX18" fmla="*/ 148856 w 4029739"/>
              <a:gd name="connsiteY18" fmla="*/ 786809 h 999460"/>
              <a:gd name="connsiteX19" fmla="*/ 244549 w 4029739"/>
              <a:gd name="connsiteY19" fmla="*/ 861237 h 999460"/>
              <a:gd name="connsiteX20" fmla="*/ 340242 w 4029739"/>
              <a:gd name="connsiteY20" fmla="*/ 893135 h 999460"/>
              <a:gd name="connsiteX21" fmla="*/ 404037 w 4029739"/>
              <a:gd name="connsiteY21" fmla="*/ 914400 h 999460"/>
              <a:gd name="connsiteX22" fmla="*/ 435935 w 4029739"/>
              <a:gd name="connsiteY22" fmla="*/ 925032 h 999460"/>
              <a:gd name="connsiteX23" fmla="*/ 637953 w 4029739"/>
              <a:gd name="connsiteY23" fmla="*/ 956930 h 999460"/>
              <a:gd name="connsiteX24" fmla="*/ 818707 w 4029739"/>
              <a:gd name="connsiteY24" fmla="*/ 967563 h 999460"/>
              <a:gd name="connsiteX25" fmla="*/ 1467293 w 4029739"/>
              <a:gd name="connsiteY25" fmla="*/ 978195 h 999460"/>
              <a:gd name="connsiteX26" fmla="*/ 2647507 w 4029739"/>
              <a:gd name="connsiteY26" fmla="*/ 988828 h 999460"/>
              <a:gd name="connsiteX27" fmla="*/ 3232297 w 4029739"/>
              <a:gd name="connsiteY27" fmla="*/ 999460 h 999460"/>
              <a:gd name="connsiteX28" fmla="*/ 3859618 w 4029739"/>
              <a:gd name="connsiteY28" fmla="*/ 978195 h 999460"/>
              <a:gd name="connsiteX29" fmla="*/ 3965944 w 4029739"/>
              <a:gd name="connsiteY29" fmla="*/ 967563 h 999460"/>
              <a:gd name="connsiteX30" fmla="*/ 4029739 w 4029739"/>
              <a:gd name="connsiteY30" fmla="*/ 542260 h 999460"/>
              <a:gd name="connsiteX31" fmla="*/ 3976577 w 4029739"/>
              <a:gd name="connsiteY31" fmla="*/ 446567 h 999460"/>
              <a:gd name="connsiteX32" fmla="*/ 3625702 w 4029739"/>
              <a:gd name="connsiteY32" fmla="*/ 159488 h 999460"/>
              <a:gd name="connsiteX33" fmla="*/ 2381693 w 4029739"/>
              <a:gd name="connsiteY33" fmla="*/ 10632 h 999460"/>
              <a:gd name="connsiteX34" fmla="*/ 2190307 w 4029739"/>
              <a:gd name="connsiteY34" fmla="*/ 0 h 999460"/>
              <a:gd name="connsiteX35" fmla="*/ 1531088 w 4029739"/>
              <a:gd name="connsiteY35" fmla="*/ 10632 h 999460"/>
              <a:gd name="connsiteX36" fmla="*/ 1318437 w 4029739"/>
              <a:gd name="connsiteY36" fmla="*/ 31898 h 999460"/>
              <a:gd name="connsiteX37" fmla="*/ 1201479 w 4029739"/>
              <a:gd name="connsiteY37" fmla="*/ 85060 h 999460"/>
              <a:gd name="connsiteX0" fmla="*/ 1201479 w 4029739"/>
              <a:gd name="connsiteY0" fmla="*/ 85060 h 999460"/>
              <a:gd name="connsiteX1" fmla="*/ 946297 w 4029739"/>
              <a:gd name="connsiteY1" fmla="*/ 95693 h 999460"/>
              <a:gd name="connsiteX2" fmla="*/ 627321 w 4029739"/>
              <a:gd name="connsiteY2" fmla="*/ 106325 h 999460"/>
              <a:gd name="connsiteX3" fmla="*/ 489097 w 4029739"/>
              <a:gd name="connsiteY3" fmla="*/ 116958 h 999460"/>
              <a:gd name="connsiteX4" fmla="*/ 435935 w 4029739"/>
              <a:gd name="connsiteY4" fmla="*/ 127591 h 999460"/>
              <a:gd name="connsiteX5" fmla="*/ 318977 w 4029739"/>
              <a:gd name="connsiteY5" fmla="*/ 148856 h 999460"/>
              <a:gd name="connsiteX6" fmla="*/ 255181 w 4029739"/>
              <a:gd name="connsiteY6" fmla="*/ 170121 h 999460"/>
              <a:gd name="connsiteX7" fmla="*/ 223284 w 4029739"/>
              <a:gd name="connsiteY7" fmla="*/ 180753 h 999460"/>
              <a:gd name="connsiteX8" fmla="*/ 159488 w 4029739"/>
              <a:gd name="connsiteY8" fmla="*/ 212651 h 999460"/>
              <a:gd name="connsiteX9" fmla="*/ 106325 w 4029739"/>
              <a:gd name="connsiteY9" fmla="*/ 255181 h 999460"/>
              <a:gd name="connsiteX10" fmla="*/ 74428 w 4029739"/>
              <a:gd name="connsiteY10" fmla="*/ 276446 h 999460"/>
              <a:gd name="connsiteX11" fmla="*/ 53163 w 4029739"/>
              <a:gd name="connsiteY11" fmla="*/ 308344 h 999460"/>
              <a:gd name="connsiteX12" fmla="*/ 31897 w 4029739"/>
              <a:gd name="connsiteY12" fmla="*/ 329609 h 999460"/>
              <a:gd name="connsiteX13" fmla="*/ 21265 w 4029739"/>
              <a:gd name="connsiteY13" fmla="*/ 361507 h 999460"/>
              <a:gd name="connsiteX14" fmla="*/ 0 w 4029739"/>
              <a:gd name="connsiteY14" fmla="*/ 478465 h 999460"/>
              <a:gd name="connsiteX15" fmla="*/ 21265 w 4029739"/>
              <a:gd name="connsiteY15" fmla="*/ 616688 h 999460"/>
              <a:gd name="connsiteX16" fmla="*/ 42530 w 4029739"/>
              <a:gd name="connsiteY16" fmla="*/ 680484 h 999460"/>
              <a:gd name="connsiteX17" fmla="*/ 95693 w 4029739"/>
              <a:gd name="connsiteY17" fmla="*/ 744279 h 999460"/>
              <a:gd name="connsiteX18" fmla="*/ 148856 w 4029739"/>
              <a:gd name="connsiteY18" fmla="*/ 786809 h 999460"/>
              <a:gd name="connsiteX19" fmla="*/ 244549 w 4029739"/>
              <a:gd name="connsiteY19" fmla="*/ 861237 h 999460"/>
              <a:gd name="connsiteX20" fmla="*/ 340242 w 4029739"/>
              <a:gd name="connsiteY20" fmla="*/ 893135 h 999460"/>
              <a:gd name="connsiteX21" fmla="*/ 404037 w 4029739"/>
              <a:gd name="connsiteY21" fmla="*/ 914400 h 999460"/>
              <a:gd name="connsiteX22" fmla="*/ 435935 w 4029739"/>
              <a:gd name="connsiteY22" fmla="*/ 925032 h 999460"/>
              <a:gd name="connsiteX23" fmla="*/ 637953 w 4029739"/>
              <a:gd name="connsiteY23" fmla="*/ 956930 h 999460"/>
              <a:gd name="connsiteX24" fmla="*/ 818707 w 4029739"/>
              <a:gd name="connsiteY24" fmla="*/ 967563 h 999460"/>
              <a:gd name="connsiteX25" fmla="*/ 1467293 w 4029739"/>
              <a:gd name="connsiteY25" fmla="*/ 978195 h 999460"/>
              <a:gd name="connsiteX26" fmla="*/ 2647507 w 4029739"/>
              <a:gd name="connsiteY26" fmla="*/ 988828 h 999460"/>
              <a:gd name="connsiteX27" fmla="*/ 3232297 w 4029739"/>
              <a:gd name="connsiteY27" fmla="*/ 999460 h 999460"/>
              <a:gd name="connsiteX28" fmla="*/ 3859618 w 4029739"/>
              <a:gd name="connsiteY28" fmla="*/ 978195 h 999460"/>
              <a:gd name="connsiteX29" fmla="*/ 3965944 w 4029739"/>
              <a:gd name="connsiteY29" fmla="*/ 967563 h 999460"/>
              <a:gd name="connsiteX30" fmla="*/ 4029739 w 4029739"/>
              <a:gd name="connsiteY30" fmla="*/ 542260 h 999460"/>
              <a:gd name="connsiteX31" fmla="*/ 3976577 w 4029739"/>
              <a:gd name="connsiteY31" fmla="*/ 446567 h 999460"/>
              <a:gd name="connsiteX32" fmla="*/ 3625702 w 4029739"/>
              <a:gd name="connsiteY32" fmla="*/ 159488 h 999460"/>
              <a:gd name="connsiteX33" fmla="*/ 2190307 w 4029739"/>
              <a:gd name="connsiteY33" fmla="*/ 0 h 999460"/>
              <a:gd name="connsiteX34" fmla="*/ 1531088 w 4029739"/>
              <a:gd name="connsiteY34" fmla="*/ 10632 h 999460"/>
              <a:gd name="connsiteX35" fmla="*/ 1318437 w 4029739"/>
              <a:gd name="connsiteY35" fmla="*/ 31898 h 999460"/>
              <a:gd name="connsiteX36" fmla="*/ 1201479 w 4029739"/>
              <a:gd name="connsiteY36" fmla="*/ 85060 h 999460"/>
              <a:gd name="connsiteX0" fmla="*/ 1201479 w 4029739"/>
              <a:gd name="connsiteY0" fmla="*/ 74428 h 988828"/>
              <a:gd name="connsiteX1" fmla="*/ 946297 w 4029739"/>
              <a:gd name="connsiteY1" fmla="*/ 85061 h 988828"/>
              <a:gd name="connsiteX2" fmla="*/ 627321 w 4029739"/>
              <a:gd name="connsiteY2" fmla="*/ 95693 h 988828"/>
              <a:gd name="connsiteX3" fmla="*/ 489097 w 4029739"/>
              <a:gd name="connsiteY3" fmla="*/ 106326 h 988828"/>
              <a:gd name="connsiteX4" fmla="*/ 435935 w 4029739"/>
              <a:gd name="connsiteY4" fmla="*/ 116959 h 988828"/>
              <a:gd name="connsiteX5" fmla="*/ 318977 w 4029739"/>
              <a:gd name="connsiteY5" fmla="*/ 138224 h 988828"/>
              <a:gd name="connsiteX6" fmla="*/ 255181 w 4029739"/>
              <a:gd name="connsiteY6" fmla="*/ 159489 h 988828"/>
              <a:gd name="connsiteX7" fmla="*/ 223284 w 4029739"/>
              <a:gd name="connsiteY7" fmla="*/ 170121 h 988828"/>
              <a:gd name="connsiteX8" fmla="*/ 159488 w 4029739"/>
              <a:gd name="connsiteY8" fmla="*/ 202019 h 988828"/>
              <a:gd name="connsiteX9" fmla="*/ 106325 w 4029739"/>
              <a:gd name="connsiteY9" fmla="*/ 244549 h 988828"/>
              <a:gd name="connsiteX10" fmla="*/ 74428 w 4029739"/>
              <a:gd name="connsiteY10" fmla="*/ 265814 h 988828"/>
              <a:gd name="connsiteX11" fmla="*/ 53163 w 4029739"/>
              <a:gd name="connsiteY11" fmla="*/ 297712 h 988828"/>
              <a:gd name="connsiteX12" fmla="*/ 31897 w 4029739"/>
              <a:gd name="connsiteY12" fmla="*/ 318977 h 988828"/>
              <a:gd name="connsiteX13" fmla="*/ 21265 w 4029739"/>
              <a:gd name="connsiteY13" fmla="*/ 350875 h 988828"/>
              <a:gd name="connsiteX14" fmla="*/ 0 w 4029739"/>
              <a:gd name="connsiteY14" fmla="*/ 467833 h 988828"/>
              <a:gd name="connsiteX15" fmla="*/ 21265 w 4029739"/>
              <a:gd name="connsiteY15" fmla="*/ 606056 h 988828"/>
              <a:gd name="connsiteX16" fmla="*/ 42530 w 4029739"/>
              <a:gd name="connsiteY16" fmla="*/ 669852 h 988828"/>
              <a:gd name="connsiteX17" fmla="*/ 95693 w 4029739"/>
              <a:gd name="connsiteY17" fmla="*/ 733647 h 988828"/>
              <a:gd name="connsiteX18" fmla="*/ 148856 w 4029739"/>
              <a:gd name="connsiteY18" fmla="*/ 776177 h 988828"/>
              <a:gd name="connsiteX19" fmla="*/ 244549 w 4029739"/>
              <a:gd name="connsiteY19" fmla="*/ 850605 h 988828"/>
              <a:gd name="connsiteX20" fmla="*/ 340242 w 4029739"/>
              <a:gd name="connsiteY20" fmla="*/ 882503 h 988828"/>
              <a:gd name="connsiteX21" fmla="*/ 404037 w 4029739"/>
              <a:gd name="connsiteY21" fmla="*/ 903768 h 988828"/>
              <a:gd name="connsiteX22" fmla="*/ 435935 w 4029739"/>
              <a:gd name="connsiteY22" fmla="*/ 914400 h 988828"/>
              <a:gd name="connsiteX23" fmla="*/ 637953 w 4029739"/>
              <a:gd name="connsiteY23" fmla="*/ 946298 h 988828"/>
              <a:gd name="connsiteX24" fmla="*/ 818707 w 4029739"/>
              <a:gd name="connsiteY24" fmla="*/ 956931 h 988828"/>
              <a:gd name="connsiteX25" fmla="*/ 1467293 w 4029739"/>
              <a:gd name="connsiteY25" fmla="*/ 967563 h 988828"/>
              <a:gd name="connsiteX26" fmla="*/ 2647507 w 4029739"/>
              <a:gd name="connsiteY26" fmla="*/ 978196 h 988828"/>
              <a:gd name="connsiteX27" fmla="*/ 3232297 w 4029739"/>
              <a:gd name="connsiteY27" fmla="*/ 988828 h 988828"/>
              <a:gd name="connsiteX28" fmla="*/ 3859618 w 4029739"/>
              <a:gd name="connsiteY28" fmla="*/ 967563 h 988828"/>
              <a:gd name="connsiteX29" fmla="*/ 3965944 w 4029739"/>
              <a:gd name="connsiteY29" fmla="*/ 956931 h 988828"/>
              <a:gd name="connsiteX30" fmla="*/ 4029739 w 4029739"/>
              <a:gd name="connsiteY30" fmla="*/ 531628 h 988828"/>
              <a:gd name="connsiteX31" fmla="*/ 3976577 w 4029739"/>
              <a:gd name="connsiteY31" fmla="*/ 435935 h 988828"/>
              <a:gd name="connsiteX32" fmla="*/ 3625702 w 4029739"/>
              <a:gd name="connsiteY32" fmla="*/ 148856 h 988828"/>
              <a:gd name="connsiteX33" fmla="*/ 1531088 w 4029739"/>
              <a:gd name="connsiteY33" fmla="*/ 0 h 988828"/>
              <a:gd name="connsiteX34" fmla="*/ 1318437 w 4029739"/>
              <a:gd name="connsiteY34" fmla="*/ 21266 h 988828"/>
              <a:gd name="connsiteX35" fmla="*/ 1201479 w 4029739"/>
              <a:gd name="connsiteY35" fmla="*/ 74428 h 988828"/>
              <a:gd name="connsiteX0" fmla="*/ 1201479 w 4029739"/>
              <a:gd name="connsiteY0" fmla="*/ 53162 h 967562"/>
              <a:gd name="connsiteX1" fmla="*/ 946297 w 4029739"/>
              <a:gd name="connsiteY1" fmla="*/ 63795 h 967562"/>
              <a:gd name="connsiteX2" fmla="*/ 627321 w 4029739"/>
              <a:gd name="connsiteY2" fmla="*/ 74427 h 967562"/>
              <a:gd name="connsiteX3" fmla="*/ 489097 w 4029739"/>
              <a:gd name="connsiteY3" fmla="*/ 85060 h 967562"/>
              <a:gd name="connsiteX4" fmla="*/ 435935 w 4029739"/>
              <a:gd name="connsiteY4" fmla="*/ 95693 h 967562"/>
              <a:gd name="connsiteX5" fmla="*/ 318977 w 4029739"/>
              <a:gd name="connsiteY5" fmla="*/ 116958 h 967562"/>
              <a:gd name="connsiteX6" fmla="*/ 255181 w 4029739"/>
              <a:gd name="connsiteY6" fmla="*/ 138223 h 967562"/>
              <a:gd name="connsiteX7" fmla="*/ 223284 w 4029739"/>
              <a:gd name="connsiteY7" fmla="*/ 148855 h 967562"/>
              <a:gd name="connsiteX8" fmla="*/ 159488 w 4029739"/>
              <a:gd name="connsiteY8" fmla="*/ 180753 h 967562"/>
              <a:gd name="connsiteX9" fmla="*/ 106325 w 4029739"/>
              <a:gd name="connsiteY9" fmla="*/ 223283 h 967562"/>
              <a:gd name="connsiteX10" fmla="*/ 74428 w 4029739"/>
              <a:gd name="connsiteY10" fmla="*/ 244548 h 967562"/>
              <a:gd name="connsiteX11" fmla="*/ 53163 w 4029739"/>
              <a:gd name="connsiteY11" fmla="*/ 276446 h 967562"/>
              <a:gd name="connsiteX12" fmla="*/ 31897 w 4029739"/>
              <a:gd name="connsiteY12" fmla="*/ 297711 h 967562"/>
              <a:gd name="connsiteX13" fmla="*/ 21265 w 4029739"/>
              <a:gd name="connsiteY13" fmla="*/ 329609 h 967562"/>
              <a:gd name="connsiteX14" fmla="*/ 0 w 4029739"/>
              <a:gd name="connsiteY14" fmla="*/ 446567 h 967562"/>
              <a:gd name="connsiteX15" fmla="*/ 21265 w 4029739"/>
              <a:gd name="connsiteY15" fmla="*/ 584790 h 967562"/>
              <a:gd name="connsiteX16" fmla="*/ 42530 w 4029739"/>
              <a:gd name="connsiteY16" fmla="*/ 648586 h 967562"/>
              <a:gd name="connsiteX17" fmla="*/ 95693 w 4029739"/>
              <a:gd name="connsiteY17" fmla="*/ 712381 h 967562"/>
              <a:gd name="connsiteX18" fmla="*/ 148856 w 4029739"/>
              <a:gd name="connsiteY18" fmla="*/ 754911 h 967562"/>
              <a:gd name="connsiteX19" fmla="*/ 244549 w 4029739"/>
              <a:gd name="connsiteY19" fmla="*/ 829339 h 967562"/>
              <a:gd name="connsiteX20" fmla="*/ 340242 w 4029739"/>
              <a:gd name="connsiteY20" fmla="*/ 861237 h 967562"/>
              <a:gd name="connsiteX21" fmla="*/ 404037 w 4029739"/>
              <a:gd name="connsiteY21" fmla="*/ 882502 h 967562"/>
              <a:gd name="connsiteX22" fmla="*/ 435935 w 4029739"/>
              <a:gd name="connsiteY22" fmla="*/ 893134 h 967562"/>
              <a:gd name="connsiteX23" fmla="*/ 637953 w 4029739"/>
              <a:gd name="connsiteY23" fmla="*/ 925032 h 967562"/>
              <a:gd name="connsiteX24" fmla="*/ 818707 w 4029739"/>
              <a:gd name="connsiteY24" fmla="*/ 935665 h 967562"/>
              <a:gd name="connsiteX25" fmla="*/ 1467293 w 4029739"/>
              <a:gd name="connsiteY25" fmla="*/ 946297 h 967562"/>
              <a:gd name="connsiteX26" fmla="*/ 2647507 w 4029739"/>
              <a:gd name="connsiteY26" fmla="*/ 956930 h 967562"/>
              <a:gd name="connsiteX27" fmla="*/ 3232297 w 4029739"/>
              <a:gd name="connsiteY27" fmla="*/ 967562 h 967562"/>
              <a:gd name="connsiteX28" fmla="*/ 3859618 w 4029739"/>
              <a:gd name="connsiteY28" fmla="*/ 946297 h 967562"/>
              <a:gd name="connsiteX29" fmla="*/ 3965944 w 4029739"/>
              <a:gd name="connsiteY29" fmla="*/ 935665 h 967562"/>
              <a:gd name="connsiteX30" fmla="*/ 4029739 w 4029739"/>
              <a:gd name="connsiteY30" fmla="*/ 510362 h 967562"/>
              <a:gd name="connsiteX31" fmla="*/ 3976577 w 4029739"/>
              <a:gd name="connsiteY31" fmla="*/ 414669 h 967562"/>
              <a:gd name="connsiteX32" fmla="*/ 3625702 w 4029739"/>
              <a:gd name="connsiteY32" fmla="*/ 127590 h 967562"/>
              <a:gd name="connsiteX33" fmla="*/ 1318437 w 4029739"/>
              <a:gd name="connsiteY33" fmla="*/ 0 h 967562"/>
              <a:gd name="connsiteX34" fmla="*/ 1201479 w 4029739"/>
              <a:gd name="connsiteY34" fmla="*/ 53162 h 967562"/>
              <a:gd name="connsiteX0" fmla="*/ 1201479 w 4029739"/>
              <a:gd name="connsiteY0" fmla="*/ 0 h 914400"/>
              <a:gd name="connsiteX1" fmla="*/ 946297 w 4029739"/>
              <a:gd name="connsiteY1" fmla="*/ 10633 h 914400"/>
              <a:gd name="connsiteX2" fmla="*/ 627321 w 4029739"/>
              <a:gd name="connsiteY2" fmla="*/ 21265 h 914400"/>
              <a:gd name="connsiteX3" fmla="*/ 489097 w 4029739"/>
              <a:gd name="connsiteY3" fmla="*/ 31898 h 914400"/>
              <a:gd name="connsiteX4" fmla="*/ 435935 w 4029739"/>
              <a:gd name="connsiteY4" fmla="*/ 42531 h 914400"/>
              <a:gd name="connsiteX5" fmla="*/ 318977 w 4029739"/>
              <a:gd name="connsiteY5" fmla="*/ 63796 h 914400"/>
              <a:gd name="connsiteX6" fmla="*/ 255181 w 4029739"/>
              <a:gd name="connsiteY6" fmla="*/ 85061 h 914400"/>
              <a:gd name="connsiteX7" fmla="*/ 223284 w 4029739"/>
              <a:gd name="connsiteY7" fmla="*/ 95693 h 914400"/>
              <a:gd name="connsiteX8" fmla="*/ 159488 w 4029739"/>
              <a:gd name="connsiteY8" fmla="*/ 127591 h 914400"/>
              <a:gd name="connsiteX9" fmla="*/ 106325 w 4029739"/>
              <a:gd name="connsiteY9" fmla="*/ 170121 h 914400"/>
              <a:gd name="connsiteX10" fmla="*/ 74428 w 4029739"/>
              <a:gd name="connsiteY10" fmla="*/ 191386 h 914400"/>
              <a:gd name="connsiteX11" fmla="*/ 53163 w 4029739"/>
              <a:gd name="connsiteY11" fmla="*/ 223284 h 914400"/>
              <a:gd name="connsiteX12" fmla="*/ 31897 w 4029739"/>
              <a:gd name="connsiteY12" fmla="*/ 244549 h 914400"/>
              <a:gd name="connsiteX13" fmla="*/ 21265 w 4029739"/>
              <a:gd name="connsiteY13" fmla="*/ 276447 h 914400"/>
              <a:gd name="connsiteX14" fmla="*/ 0 w 4029739"/>
              <a:gd name="connsiteY14" fmla="*/ 393405 h 914400"/>
              <a:gd name="connsiteX15" fmla="*/ 21265 w 4029739"/>
              <a:gd name="connsiteY15" fmla="*/ 531628 h 914400"/>
              <a:gd name="connsiteX16" fmla="*/ 42530 w 4029739"/>
              <a:gd name="connsiteY16" fmla="*/ 595424 h 914400"/>
              <a:gd name="connsiteX17" fmla="*/ 95693 w 4029739"/>
              <a:gd name="connsiteY17" fmla="*/ 659219 h 914400"/>
              <a:gd name="connsiteX18" fmla="*/ 148856 w 4029739"/>
              <a:gd name="connsiteY18" fmla="*/ 701749 h 914400"/>
              <a:gd name="connsiteX19" fmla="*/ 244549 w 4029739"/>
              <a:gd name="connsiteY19" fmla="*/ 776177 h 914400"/>
              <a:gd name="connsiteX20" fmla="*/ 340242 w 4029739"/>
              <a:gd name="connsiteY20" fmla="*/ 808075 h 914400"/>
              <a:gd name="connsiteX21" fmla="*/ 404037 w 4029739"/>
              <a:gd name="connsiteY21" fmla="*/ 829340 h 914400"/>
              <a:gd name="connsiteX22" fmla="*/ 435935 w 4029739"/>
              <a:gd name="connsiteY22" fmla="*/ 839972 h 914400"/>
              <a:gd name="connsiteX23" fmla="*/ 637953 w 4029739"/>
              <a:gd name="connsiteY23" fmla="*/ 871870 h 914400"/>
              <a:gd name="connsiteX24" fmla="*/ 818707 w 4029739"/>
              <a:gd name="connsiteY24" fmla="*/ 882503 h 914400"/>
              <a:gd name="connsiteX25" fmla="*/ 1467293 w 4029739"/>
              <a:gd name="connsiteY25" fmla="*/ 893135 h 914400"/>
              <a:gd name="connsiteX26" fmla="*/ 2647507 w 4029739"/>
              <a:gd name="connsiteY26" fmla="*/ 903768 h 914400"/>
              <a:gd name="connsiteX27" fmla="*/ 3232297 w 4029739"/>
              <a:gd name="connsiteY27" fmla="*/ 914400 h 914400"/>
              <a:gd name="connsiteX28" fmla="*/ 3859618 w 4029739"/>
              <a:gd name="connsiteY28" fmla="*/ 893135 h 914400"/>
              <a:gd name="connsiteX29" fmla="*/ 3965944 w 4029739"/>
              <a:gd name="connsiteY29" fmla="*/ 882503 h 914400"/>
              <a:gd name="connsiteX30" fmla="*/ 4029739 w 4029739"/>
              <a:gd name="connsiteY30" fmla="*/ 457200 h 914400"/>
              <a:gd name="connsiteX31" fmla="*/ 3976577 w 4029739"/>
              <a:gd name="connsiteY31" fmla="*/ 361507 h 914400"/>
              <a:gd name="connsiteX32" fmla="*/ 3625702 w 4029739"/>
              <a:gd name="connsiteY32" fmla="*/ 74428 h 914400"/>
              <a:gd name="connsiteX33" fmla="*/ 1201479 w 4029739"/>
              <a:gd name="connsiteY33" fmla="*/ 0 h 914400"/>
              <a:gd name="connsiteX0" fmla="*/ 1201479 w 4029739"/>
              <a:gd name="connsiteY0" fmla="*/ 0 h 903768"/>
              <a:gd name="connsiteX1" fmla="*/ 946297 w 4029739"/>
              <a:gd name="connsiteY1" fmla="*/ 10633 h 903768"/>
              <a:gd name="connsiteX2" fmla="*/ 627321 w 4029739"/>
              <a:gd name="connsiteY2" fmla="*/ 21265 h 903768"/>
              <a:gd name="connsiteX3" fmla="*/ 489097 w 4029739"/>
              <a:gd name="connsiteY3" fmla="*/ 31898 h 903768"/>
              <a:gd name="connsiteX4" fmla="*/ 435935 w 4029739"/>
              <a:gd name="connsiteY4" fmla="*/ 42531 h 903768"/>
              <a:gd name="connsiteX5" fmla="*/ 318977 w 4029739"/>
              <a:gd name="connsiteY5" fmla="*/ 63796 h 903768"/>
              <a:gd name="connsiteX6" fmla="*/ 255181 w 4029739"/>
              <a:gd name="connsiteY6" fmla="*/ 85061 h 903768"/>
              <a:gd name="connsiteX7" fmla="*/ 223284 w 4029739"/>
              <a:gd name="connsiteY7" fmla="*/ 95693 h 903768"/>
              <a:gd name="connsiteX8" fmla="*/ 159488 w 4029739"/>
              <a:gd name="connsiteY8" fmla="*/ 127591 h 903768"/>
              <a:gd name="connsiteX9" fmla="*/ 106325 w 4029739"/>
              <a:gd name="connsiteY9" fmla="*/ 170121 h 903768"/>
              <a:gd name="connsiteX10" fmla="*/ 74428 w 4029739"/>
              <a:gd name="connsiteY10" fmla="*/ 191386 h 903768"/>
              <a:gd name="connsiteX11" fmla="*/ 53163 w 4029739"/>
              <a:gd name="connsiteY11" fmla="*/ 223284 h 903768"/>
              <a:gd name="connsiteX12" fmla="*/ 31897 w 4029739"/>
              <a:gd name="connsiteY12" fmla="*/ 244549 h 903768"/>
              <a:gd name="connsiteX13" fmla="*/ 21265 w 4029739"/>
              <a:gd name="connsiteY13" fmla="*/ 276447 h 903768"/>
              <a:gd name="connsiteX14" fmla="*/ 0 w 4029739"/>
              <a:gd name="connsiteY14" fmla="*/ 393405 h 903768"/>
              <a:gd name="connsiteX15" fmla="*/ 21265 w 4029739"/>
              <a:gd name="connsiteY15" fmla="*/ 531628 h 903768"/>
              <a:gd name="connsiteX16" fmla="*/ 42530 w 4029739"/>
              <a:gd name="connsiteY16" fmla="*/ 595424 h 903768"/>
              <a:gd name="connsiteX17" fmla="*/ 95693 w 4029739"/>
              <a:gd name="connsiteY17" fmla="*/ 659219 h 903768"/>
              <a:gd name="connsiteX18" fmla="*/ 148856 w 4029739"/>
              <a:gd name="connsiteY18" fmla="*/ 701749 h 903768"/>
              <a:gd name="connsiteX19" fmla="*/ 244549 w 4029739"/>
              <a:gd name="connsiteY19" fmla="*/ 776177 h 903768"/>
              <a:gd name="connsiteX20" fmla="*/ 340242 w 4029739"/>
              <a:gd name="connsiteY20" fmla="*/ 808075 h 903768"/>
              <a:gd name="connsiteX21" fmla="*/ 404037 w 4029739"/>
              <a:gd name="connsiteY21" fmla="*/ 829340 h 903768"/>
              <a:gd name="connsiteX22" fmla="*/ 435935 w 4029739"/>
              <a:gd name="connsiteY22" fmla="*/ 839972 h 903768"/>
              <a:gd name="connsiteX23" fmla="*/ 637953 w 4029739"/>
              <a:gd name="connsiteY23" fmla="*/ 871870 h 903768"/>
              <a:gd name="connsiteX24" fmla="*/ 818707 w 4029739"/>
              <a:gd name="connsiteY24" fmla="*/ 882503 h 903768"/>
              <a:gd name="connsiteX25" fmla="*/ 1467293 w 4029739"/>
              <a:gd name="connsiteY25" fmla="*/ 893135 h 903768"/>
              <a:gd name="connsiteX26" fmla="*/ 2647507 w 4029739"/>
              <a:gd name="connsiteY26" fmla="*/ 903768 h 903768"/>
              <a:gd name="connsiteX27" fmla="*/ 3859618 w 4029739"/>
              <a:gd name="connsiteY27" fmla="*/ 893135 h 903768"/>
              <a:gd name="connsiteX28" fmla="*/ 3965944 w 4029739"/>
              <a:gd name="connsiteY28" fmla="*/ 882503 h 903768"/>
              <a:gd name="connsiteX29" fmla="*/ 4029739 w 4029739"/>
              <a:gd name="connsiteY29" fmla="*/ 457200 h 903768"/>
              <a:gd name="connsiteX30" fmla="*/ 3976577 w 4029739"/>
              <a:gd name="connsiteY30" fmla="*/ 361507 h 903768"/>
              <a:gd name="connsiteX31" fmla="*/ 3625702 w 4029739"/>
              <a:gd name="connsiteY31" fmla="*/ 74428 h 903768"/>
              <a:gd name="connsiteX32" fmla="*/ 1201479 w 4029739"/>
              <a:gd name="connsiteY32" fmla="*/ 0 h 903768"/>
              <a:gd name="connsiteX0" fmla="*/ 1201479 w 4029739"/>
              <a:gd name="connsiteY0" fmla="*/ 0 h 893135"/>
              <a:gd name="connsiteX1" fmla="*/ 946297 w 4029739"/>
              <a:gd name="connsiteY1" fmla="*/ 10633 h 893135"/>
              <a:gd name="connsiteX2" fmla="*/ 627321 w 4029739"/>
              <a:gd name="connsiteY2" fmla="*/ 21265 h 893135"/>
              <a:gd name="connsiteX3" fmla="*/ 489097 w 4029739"/>
              <a:gd name="connsiteY3" fmla="*/ 31898 h 893135"/>
              <a:gd name="connsiteX4" fmla="*/ 435935 w 4029739"/>
              <a:gd name="connsiteY4" fmla="*/ 42531 h 893135"/>
              <a:gd name="connsiteX5" fmla="*/ 318977 w 4029739"/>
              <a:gd name="connsiteY5" fmla="*/ 63796 h 893135"/>
              <a:gd name="connsiteX6" fmla="*/ 255181 w 4029739"/>
              <a:gd name="connsiteY6" fmla="*/ 85061 h 893135"/>
              <a:gd name="connsiteX7" fmla="*/ 223284 w 4029739"/>
              <a:gd name="connsiteY7" fmla="*/ 95693 h 893135"/>
              <a:gd name="connsiteX8" fmla="*/ 159488 w 4029739"/>
              <a:gd name="connsiteY8" fmla="*/ 127591 h 893135"/>
              <a:gd name="connsiteX9" fmla="*/ 106325 w 4029739"/>
              <a:gd name="connsiteY9" fmla="*/ 170121 h 893135"/>
              <a:gd name="connsiteX10" fmla="*/ 74428 w 4029739"/>
              <a:gd name="connsiteY10" fmla="*/ 191386 h 893135"/>
              <a:gd name="connsiteX11" fmla="*/ 53163 w 4029739"/>
              <a:gd name="connsiteY11" fmla="*/ 223284 h 893135"/>
              <a:gd name="connsiteX12" fmla="*/ 31897 w 4029739"/>
              <a:gd name="connsiteY12" fmla="*/ 244549 h 893135"/>
              <a:gd name="connsiteX13" fmla="*/ 21265 w 4029739"/>
              <a:gd name="connsiteY13" fmla="*/ 276447 h 893135"/>
              <a:gd name="connsiteX14" fmla="*/ 0 w 4029739"/>
              <a:gd name="connsiteY14" fmla="*/ 393405 h 893135"/>
              <a:gd name="connsiteX15" fmla="*/ 21265 w 4029739"/>
              <a:gd name="connsiteY15" fmla="*/ 531628 h 893135"/>
              <a:gd name="connsiteX16" fmla="*/ 42530 w 4029739"/>
              <a:gd name="connsiteY16" fmla="*/ 595424 h 893135"/>
              <a:gd name="connsiteX17" fmla="*/ 95693 w 4029739"/>
              <a:gd name="connsiteY17" fmla="*/ 659219 h 893135"/>
              <a:gd name="connsiteX18" fmla="*/ 148856 w 4029739"/>
              <a:gd name="connsiteY18" fmla="*/ 701749 h 893135"/>
              <a:gd name="connsiteX19" fmla="*/ 244549 w 4029739"/>
              <a:gd name="connsiteY19" fmla="*/ 776177 h 893135"/>
              <a:gd name="connsiteX20" fmla="*/ 340242 w 4029739"/>
              <a:gd name="connsiteY20" fmla="*/ 808075 h 893135"/>
              <a:gd name="connsiteX21" fmla="*/ 404037 w 4029739"/>
              <a:gd name="connsiteY21" fmla="*/ 829340 h 893135"/>
              <a:gd name="connsiteX22" fmla="*/ 435935 w 4029739"/>
              <a:gd name="connsiteY22" fmla="*/ 839972 h 893135"/>
              <a:gd name="connsiteX23" fmla="*/ 637953 w 4029739"/>
              <a:gd name="connsiteY23" fmla="*/ 871870 h 893135"/>
              <a:gd name="connsiteX24" fmla="*/ 818707 w 4029739"/>
              <a:gd name="connsiteY24" fmla="*/ 882503 h 893135"/>
              <a:gd name="connsiteX25" fmla="*/ 1467293 w 4029739"/>
              <a:gd name="connsiteY25" fmla="*/ 893135 h 893135"/>
              <a:gd name="connsiteX26" fmla="*/ 3859618 w 4029739"/>
              <a:gd name="connsiteY26" fmla="*/ 893135 h 893135"/>
              <a:gd name="connsiteX27" fmla="*/ 3965944 w 4029739"/>
              <a:gd name="connsiteY27" fmla="*/ 882503 h 893135"/>
              <a:gd name="connsiteX28" fmla="*/ 4029739 w 4029739"/>
              <a:gd name="connsiteY28" fmla="*/ 457200 h 893135"/>
              <a:gd name="connsiteX29" fmla="*/ 3976577 w 4029739"/>
              <a:gd name="connsiteY29" fmla="*/ 361507 h 893135"/>
              <a:gd name="connsiteX30" fmla="*/ 3625702 w 4029739"/>
              <a:gd name="connsiteY30" fmla="*/ 74428 h 893135"/>
              <a:gd name="connsiteX31" fmla="*/ 1201479 w 4029739"/>
              <a:gd name="connsiteY31" fmla="*/ 0 h 893135"/>
              <a:gd name="connsiteX0" fmla="*/ 1201479 w 4029739"/>
              <a:gd name="connsiteY0" fmla="*/ 0 h 893135"/>
              <a:gd name="connsiteX1" fmla="*/ 946297 w 4029739"/>
              <a:gd name="connsiteY1" fmla="*/ 10633 h 893135"/>
              <a:gd name="connsiteX2" fmla="*/ 627321 w 4029739"/>
              <a:gd name="connsiteY2" fmla="*/ 21265 h 893135"/>
              <a:gd name="connsiteX3" fmla="*/ 489097 w 4029739"/>
              <a:gd name="connsiteY3" fmla="*/ 31898 h 893135"/>
              <a:gd name="connsiteX4" fmla="*/ 435935 w 4029739"/>
              <a:gd name="connsiteY4" fmla="*/ 42531 h 893135"/>
              <a:gd name="connsiteX5" fmla="*/ 318977 w 4029739"/>
              <a:gd name="connsiteY5" fmla="*/ 63796 h 893135"/>
              <a:gd name="connsiteX6" fmla="*/ 255181 w 4029739"/>
              <a:gd name="connsiteY6" fmla="*/ 85061 h 893135"/>
              <a:gd name="connsiteX7" fmla="*/ 223284 w 4029739"/>
              <a:gd name="connsiteY7" fmla="*/ 95693 h 893135"/>
              <a:gd name="connsiteX8" fmla="*/ 159488 w 4029739"/>
              <a:gd name="connsiteY8" fmla="*/ 127591 h 893135"/>
              <a:gd name="connsiteX9" fmla="*/ 106325 w 4029739"/>
              <a:gd name="connsiteY9" fmla="*/ 170121 h 893135"/>
              <a:gd name="connsiteX10" fmla="*/ 74428 w 4029739"/>
              <a:gd name="connsiteY10" fmla="*/ 191386 h 893135"/>
              <a:gd name="connsiteX11" fmla="*/ 53163 w 4029739"/>
              <a:gd name="connsiteY11" fmla="*/ 223284 h 893135"/>
              <a:gd name="connsiteX12" fmla="*/ 31897 w 4029739"/>
              <a:gd name="connsiteY12" fmla="*/ 244549 h 893135"/>
              <a:gd name="connsiteX13" fmla="*/ 21265 w 4029739"/>
              <a:gd name="connsiteY13" fmla="*/ 276447 h 893135"/>
              <a:gd name="connsiteX14" fmla="*/ 0 w 4029739"/>
              <a:gd name="connsiteY14" fmla="*/ 393405 h 893135"/>
              <a:gd name="connsiteX15" fmla="*/ 21265 w 4029739"/>
              <a:gd name="connsiteY15" fmla="*/ 531628 h 893135"/>
              <a:gd name="connsiteX16" fmla="*/ 42530 w 4029739"/>
              <a:gd name="connsiteY16" fmla="*/ 595424 h 893135"/>
              <a:gd name="connsiteX17" fmla="*/ 95693 w 4029739"/>
              <a:gd name="connsiteY17" fmla="*/ 659219 h 893135"/>
              <a:gd name="connsiteX18" fmla="*/ 148856 w 4029739"/>
              <a:gd name="connsiteY18" fmla="*/ 701749 h 893135"/>
              <a:gd name="connsiteX19" fmla="*/ 244549 w 4029739"/>
              <a:gd name="connsiteY19" fmla="*/ 776177 h 893135"/>
              <a:gd name="connsiteX20" fmla="*/ 340242 w 4029739"/>
              <a:gd name="connsiteY20" fmla="*/ 808075 h 893135"/>
              <a:gd name="connsiteX21" fmla="*/ 404037 w 4029739"/>
              <a:gd name="connsiteY21" fmla="*/ 829340 h 893135"/>
              <a:gd name="connsiteX22" fmla="*/ 435935 w 4029739"/>
              <a:gd name="connsiteY22" fmla="*/ 839972 h 893135"/>
              <a:gd name="connsiteX23" fmla="*/ 637953 w 4029739"/>
              <a:gd name="connsiteY23" fmla="*/ 871870 h 893135"/>
              <a:gd name="connsiteX24" fmla="*/ 818707 w 4029739"/>
              <a:gd name="connsiteY24" fmla="*/ 882503 h 893135"/>
              <a:gd name="connsiteX25" fmla="*/ 3859618 w 4029739"/>
              <a:gd name="connsiteY25" fmla="*/ 893135 h 893135"/>
              <a:gd name="connsiteX26" fmla="*/ 3965944 w 4029739"/>
              <a:gd name="connsiteY26" fmla="*/ 882503 h 893135"/>
              <a:gd name="connsiteX27" fmla="*/ 4029739 w 4029739"/>
              <a:gd name="connsiteY27" fmla="*/ 457200 h 893135"/>
              <a:gd name="connsiteX28" fmla="*/ 3976577 w 4029739"/>
              <a:gd name="connsiteY28" fmla="*/ 361507 h 893135"/>
              <a:gd name="connsiteX29" fmla="*/ 3625702 w 4029739"/>
              <a:gd name="connsiteY29" fmla="*/ 74428 h 893135"/>
              <a:gd name="connsiteX30" fmla="*/ 1201479 w 4029739"/>
              <a:gd name="connsiteY30" fmla="*/ 0 h 893135"/>
              <a:gd name="connsiteX0" fmla="*/ 1201479 w 4029739"/>
              <a:gd name="connsiteY0" fmla="*/ 0 h 893135"/>
              <a:gd name="connsiteX1" fmla="*/ 946297 w 4029739"/>
              <a:gd name="connsiteY1" fmla="*/ 10633 h 893135"/>
              <a:gd name="connsiteX2" fmla="*/ 627321 w 4029739"/>
              <a:gd name="connsiteY2" fmla="*/ 21265 h 893135"/>
              <a:gd name="connsiteX3" fmla="*/ 489097 w 4029739"/>
              <a:gd name="connsiteY3" fmla="*/ 31898 h 893135"/>
              <a:gd name="connsiteX4" fmla="*/ 435935 w 4029739"/>
              <a:gd name="connsiteY4" fmla="*/ 42531 h 893135"/>
              <a:gd name="connsiteX5" fmla="*/ 318977 w 4029739"/>
              <a:gd name="connsiteY5" fmla="*/ 63796 h 893135"/>
              <a:gd name="connsiteX6" fmla="*/ 255181 w 4029739"/>
              <a:gd name="connsiteY6" fmla="*/ 85061 h 893135"/>
              <a:gd name="connsiteX7" fmla="*/ 223284 w 4029739"/>
              <a:gd name="connsiteY7" fmla="*/ 95693 h 893135"/>
              <a:gd name="connsiteX8" fmla="*/ 159488 w 4029739"/>
              <a:gd name="connsiteY8" fmla="*/ 127591 h 893135"/>
              <a:gd name="connsiteX9" fmla="*/ 106325 w 4029739"/>
              <a:gd name="connsiteY9" fmla="*/ 170121 h 893135"/>
              <a:gd name="connsiteX10" fmla="*/ 74428 w 4029739"/>
              <a:gd name="connsiteY10" fmla="*/ 191386 h 893135"/>
              <a:gd name="connsiteX11" fmla="*/ 53163 w 4029739"/>
              <a:gd name="connsiteY11" fmla="*/ 223284 h 893135"/>
              <a:gd name="connsiteX12" fmla="*/ 31897 w 4029739"/>
              <a:gd name="connsiteY12" fmla="*/ 244549 h 893135"/>
              <a:gd name="connsiteX13" fmla="*/ 21265 w 4029739"/>
              <a:gd name="connsiteY13" fmla="*/ 276447 h 893135"/>
              <a:gd name="connsiteX14" fmla="*/ 0 w 4029739"/>
              <a:gd name="connsiteY14" fmla="*/ 393405 h 893135"/>
              <a:gd name="connsiteX15" fmla="*/ 21265 w 4029739"/>
              <a:gd name="connsiteY15" fmla="*/ 531628 h 893135"/>
              <a:gd name="connsiteX16" fmla="*/ 42530 w 4029739"/>
              <a:gd name="connsiteY16" fmla="*/ 595424 h 893135"/>
              <a:gd name="connsiteX17" fmla="*/ 95693 w 4029739"/>
              <a:gd name="connsiteY17" fmla="*/ 659219 h 893135"/>
              <a:gd name="connsiteX18" fmla="*/ 148856 w 4029739"/>
              <a:gd name="connsiteY18" fmla="*/ 701749 h 893135"/>
              <a:gd name="connsiteX19" fmla="*/ 244549 w 4029739"/>
              <a:gd name="connsiteY19" fmla="*/ 776177 h 893135"/>
              <a:gd name="connsiteX20" fmla="*/ 340242 w 4029739"/>
              <a:gd name="connsiteY20" fmla="*/ 808075 h 893135"/>
              <a:gd name="connsiteX21" fmla="*/ 404037 w 4029739"/>
              <a:gd name="connsiteY21" fmla="*/ 829340 h 893135"/>
              <a:gd name="connsiteX22" fmla="*/ 435935 w 4029739"/>
              <a:gd name="connsiteY22" fmla="*/ 839972 h 893135"/>
              <a:gd name="connsiteX23" fmla="*/ 637953 w 4029739"/>
              <a:gd name="connsiteY23" fmla="*/ 871870 h 893135"/>
              <a:gd name="connsiteX24" fmla="*/ 3859618 w 4029739"/>
              <a:gd name="connsiteY24" fmla="*/ 893135 h 893135"/>
              <a:gd name="connsiteX25" fmla="*/ 3965944 w 4029739"/>
              <a:gd name="connsiteY25" fmla="*/ 882503 h 893135"/>
              <a:gd name="connsiteX26" fmla="*/ 4029739 w 4029739"/>
              <a:gd name="connsiteY26" fmla="*/ 457200 h 893135"/>
              <a:gd name="connsiteX27" fmla="*/ 3976577 w 4029739"/>
              <a:gd name="connsiteY27" fmla="*/ 361507 h 893135"/>
              <a:gd name="connsiteX28" fmla="*/ 3625702 w 4029739"/>
              <a:gd name="connsiteY28" fmla="*/ 74428 h 893135"/>
              <a:gd name="connsiteX29" fmla="*/ 1201479 w 4029739"/>
              <a:gd name="connsiteY29" fmla="*/ 0 h 893135"/>
              <a:gd name="connsiteX0" fmla="*/ 1201479 w 4029739"/>
              <a:gd name="connsiteY0" fmla="*/ 0 h 903315"/>
              <a:gd name="connsiteX1" fmla="*/ 946297 w 4029739"/>
              <a:gd name="connsiteY1" fmla="*/ 10633 h 903315"/>
              <a:gd name="connsiteX2" fmla="*/ 627321 w 4029739"/>
              <a:gd name="connsiteY2" fmla="*/ 21265 h 903315"/>
              <a:gd name="connsiteX3" fmla="*/ 489097 w 4029739"/>
              <a:gd name="connsiteY3" fmla="*/ 31898 h 903315"/>
              <a:gd name="connsiteX4" fmla="*/ 435935 w 4029739"/>
              <a:gd name="connsiteY4" fmla="*/ 42531 h 903315"/>
              <a:gd name="connsiteX5" fmla="*/ 318977 w 4029739"/>
              <a:gd name="connsiteY5" fmla="*/ 63796 h 903315"/>
              <a:gd name="connsiteX6" fmla="*/ 255181 w 4029739"/>
              <a:gd name="connsiteY6" fmla="*/ 85061 h 903315"/>
              <a:gd name="connsiteX7" fmla="*/ 223284 w 4029739"/>
              <a:gd name="connsiteY7" fmla="*/ 95693 h 903315"/>
              <a:gd name="connsiteX8" fmla="*/ 159488 w 4029739"/>
              <a:gd name="connsiteY8" fmla="*/ 127591 h 903315"/>
              <a:gd name="connsiteX9" fmla="*/ 106325 w 4029739"/>
              <a:gd name="connsiteY9" fmla="*/ 170121 h 903315"/>
              <a:gd name="connsiteX10" fmla="*/ 74428 w 4029739"/>
              <a:gd name="connsiteY10" fmla="*/ 191386 h 903315"/>
              <a:gd name="connsiteX11" fmla="*/ 53163 w 4029739"/>
              <a:gd name="connsiteY11" fmla="*/ 223284 h 903315"/>
              <a:gd name="connsiteX12" fmla="*/ 31897 w 4029739"/>
              <a:gd name="connsiteY12" fmla="*/ 244549 h 903315"/>
              <a:gd name="connsiteX13" fmla="*/ 21265 w 4029739"/>
              <a:gd name="connsiteY13" fmla="*/ 276447 h 903315"/>
              <a:gd name="connsiteX14" fmla="*/ 0 w 4029739"/>
              <a:gd name="connsiteY14" fmla="*/ 393405 h 903315"/>
              <a:gd name="connsiteX15" fmla="*/ 21265 w 4029739"/>
              <a:gd name="connsiteY15" fmla="*/ 531628 h 903315"/>
              <a:gd name="connsiteX16" fmla="*/ 42530 w 4029739"/>
              <a:gd name="connsiteY16" fmla="*/ 595424 h 903315"/>
              <a:gd name="connsiteX17" fmla="*/ 95693 w 4029739"/>
              <a:gd name="connsiteY17" fmla="*/ 659219 h 903315"/>
              <a:gd name="connsiteX18" fmla="*/ 148856 w 4029739"/>
              <a:gd name="connsiteY18" fmla="*/ 701749 h 903315"/>
              <a:gd name="connsiteX19" fmla="*/ 244549 w 4029739"/>
              <a:gd name="connsiteY19" fmla="*/ 776177 h 903315"/>
              <a:gd name="connsiteX20" fmla="*/ 340242 w 4029739"/>
              <a:gd name="connsiteY20" fmla="*/ 808075 h 903315"/>
              <a:gd name="connsiteX21" fmla="*/ 404037 w 4029739"/>
              <a:gd name="connsiteY21" fmla="*/ 829340 h 903315"/>
              <a:gd name="connsiteX22" fmla="*/ 435935 w 4029739"/>
              <a:gd name="connsiteY22" fmla="*/ 839972 h 903315"/>
              <a:gd name="connsiteX23" fmla="*/ 2055369 w 4029739"/>
              <a:gd name="connsiteY23" fmla="*/ 903315 h 903315"/>
              <a:gd name="connsiteX24" fmla="*/ 3859618 w 4029739"/>
              <a:gd name="connsiteY24" fmla="*/ 893135 h 903315"/>
              <a:gd name="connsiteX25" fmla="*/ 3965944 w 4029739"/>
              <a:gd name="connsiteY25" fmla="*/ 882503 h 903315"/>
              <a:gd name="connsiteX26" fmla="*/ 4029739 w 4029739"/>
              <a:gd name="connsiteY26" fmla="*/ 457200 h 903315"/>
              <a:gd name="connsiteX27" fmla="*/ 3976577 w 4029739"/>
              <a:gd name="connsiteY27" fmla="*/ 361507 h 903315"/>
              <a:gd name="connsiteX28" fmla="*/ 3625702 w 4029739"/>
              <a:gd name="connsiteY28" fmla="*/ 74428 h 903315"/>
              <a:gd name="connsiteX29" fmla="*/ 1201479 w 4029739"/>
              <a:gd name="connsiteY29" fmla="*/ 0 h 903315"/>
              <a:gd name="connsiteX0" fmla="*/ 1201479 w 4029739"/>
              <a:gd name="connsiteY0" fmla="*/ 0 h 906712"/>
              <a:gd name="connsiteX1" fmla="*/ 946297 w 4029739"/>
              <a:gd name="connsiteY1" fmla="*/ 10633 h 906712"/>
              <a:gd name="connsiteX2" fmla="*/ 627321 w 4029739"/>
              <a:gd name="connsiteY2" fmla="*/ 21265 h 906712"/>
              <a:gd name="connsiteX3" fmla="*/ 489097 w 4029739"/>
              <a:gd name="connsiteY3" fmla="*/ 31898 h 906712"/>
              <a:gd name="connsiteX4" fmla="*/ 435935 w 4029739"/>
              <a:gd name="connsiteY4" fmla="*/ 42531 h 906712"/>
              <a:gd name="connsiteX5" fmla="*/ 318977 w 4029739"/>
              <a:gd name="connsiteY5" fmla="*/ 63796 h 906712"/>
              <a:gd name="connsiteX6" fmla="*/ 255181 w 4029739"/>
              <a:gd name="connsiteY6" fmla="*/ 85061 h 906712"/>
              <a:gd name="connsiteX7" fmla="*/ 223284 w 4029739"/>
              <a:gd name="connsiteY7" fmla="*/ 95693 h 906712"/>
              <a:gd name="connsiteX8" fmla="*/ 159488 w 4029739"/>
              <a:gd name="connsiteY8" fmla="*/ 127591 h 906712"/>
              <a:gd name="connsiteX9" fmla="*/ 106325 w 4029739"/>
              <a:gd name="connsiteY9" fmla="*/ 170121 h 906712"/>
              <a:gd name="connsiteX10" fmla="*/ 74428 w 4029739"/>
              <a:gd name="connsiteY10" fmla="*/ 191386 h 906712"/>
              <a:gd name="connsiteX11" fmla="*/ 53163 w 4029739"/>
              <a:gd name="connsiteY11" fmla="*/ 223284 h 906712"/>
              <a:gd name="connsiteX12" fmla="*/ 31897 w 4029739"/>
              <a:gd name="connsiteY12" fmla="*/ 244549 h 906712"/>
              <a:gd name="connsiteX13" fmla="*/ 21265 w 4029739"/>
              <a:gd name="connsiteY13" fmla="*/ 276447 h 906712"/>
              <a:gd name="connsiteX14" fmla="*/ 0 w 4029739"/>
              <a:gd name="connsiteY14" fmla="*/ 393405 h 906712"/>
              <a:gd name="connsiteX15" fmla="*/ 21265 w 4029739"/>
              <a:gd name="connsiteY15" fmla="*/ 531628 h 906712"/>
              <a:gd name="connsiteX16" fmla="*/ 42530 w 4029739"/>
              <a:gd name="connsiteY16" fmla="*/ 595424 h 906712"/>
              <a:gd name="connsiteX17" fmla="*/ 95693 w 4029739"/>
              <a:gd name="connsiteY17" fmla="*/ 659219 h 906712"/>
              <a:gd name="connsiteX18" fmla="*/ 148856 w 4029739"/>
              <a:gd name="connsiteY18" fmla="*/ 701749 h 906712"/>
              <a:gd name="connsiteX19" fmla="*/ 244549 w 4029739"/>
              <a:gd name="connsiteY19" fmla="*/ 776177 h 906712"/>
              <a:gd name="connsiteX20" fmla="*/ 340242 w 4029739"/>
              <a:gd name="connsiteY20" fmla="*/ 808075 h 906712"/>
              <a:gd name="connsiteX21" fmla="*/ 404037 w 4029739"/>
              <a:gd name="connsiteY21" fmla="*/ 829340 h 906712"/>
              <a:gd name="connsiteX22" fmla="*/ 2055369 w 4029739"/>
              <a:gd name="connsiteY22" fmla="*/ 903315 h 906712"/>
              <a:gd name="connsiteX23" fmla="*/ 3859618 w 4029739"/>
              <a:gd name="connsiteY23" fmla="*/ 893135 h 906712"/>
              <a:gd name="connsiteX24" fmla="*/ 3965944 w 4029739"/>
              <a:gd name="connsiteY24" fmla="*/ 882503 h 906712"/>
              <a:gd name="connsiteX25" fmla="*/ 4029739 w 4029739"/>
              <a:gd name="connsiteY25" fmla="*/ 457200 h 906712"/>
              <a:gd name="connsiteX26" fmla="*/ 3976577 w 4029739"/>
              <a:gd name="connsiteY26" fmla="*/ 361507 h 906712"/>
              <a:gd name="connsiteX27" fmla="*/ 3625702 w 4029739"/>
              <a:gd name="connsiteY27" fmla="*/ 74428 h 906712"/>
              <a:gd name="connsiteX28" fmla="*/ 1201479 w 4029739"/>
              <a:gd name="connsiteY28" fmla="*/ 0 h 906712"/>
              <a:gd name="connsiteX0" fmla="*/ 1201479 w 4029739"/>
              <a:gd name="connsiteY0" fmla="*/ 0 h 906711"/>
              <a:gd name="connsiteX1" fmla="*/ 946297 w 4029739"/>
              <a:gd name="connsiteY1" fmla="*/ 10633 h 906711"/>
              <a:gd name="connsiteX2" fmla="*/ 627321 w 4029739"/>
              <a:gd name="connsiteY2" fmla="*/ 21265 h 906711"/>
              <a:gd name="connsiteX3" fmla="*/ 489097 w 4029739"/>
              <a:gd name="connsiteY3" fmla="*/ 31898 h 906711"/>
              <a:gd name="connsiteX4" fmla="*/ 435935 w 4029739"/>
              <a:gd name="connsiteY4" fmla="*/ 42531 h 906711"/>
              <a:gd name="connsiteX5" fmla="*/ 318977 w 4029739"/>
              <a:gd name="connsiteY5" fmla="*/ 63796 h 906711"/>
              <a:gd name="connsiteX6" fmla="*/ 255181 w 4029739"/>
              <a:gd name="connsiteY6" fmla="*/ 85061 h 906711"/>
              <a:gd name="connsiteX7" fmla="*/ 223284 w 4029739"/>
              <a:gd name="connsiteY7" fmla="*/ 95693 h 906711"/>
              <a:gd name="connsiteX8" fmla="*/ 159488 w 4029739"/>
              <a:gd name="connsiteY8" fmla="*/ 127591 h 906711"/>
              <a:gd name="connsiteX9" fmla="*/ 106325 w 4029739"/>
              <a:gd name="connsiteY9" fmla="*/ 170121 h 906711"/>
              <a:gd name="connsiteX10" fmla="*/ 74428 w 4029739"/>
              <a:gd name="connsiteY10" fmla="*/ 191386 h 906711"/>
              <a:gd name="connsiteX11" fmla="*/ 53163 w 4029739"/>
              <a:gd name="connsiteY11" fmla="*/ 223284 h 906711"/>
              <a:gd name="connsiteX12" fmla="*/ 31897 w 4029739"/>
              <a:gd name="connsiteY12" fmla="*/ 244549 h 906711"/>
              <a:gd name="connsiteX13" fmla="*/ 21265 w 4029739"/>
              <a:gd name="connsiteY13" fmla="*/ 276447 h 906711"/>
              <a:gd name="connsiteX14" fmla="*/ 0 w 4029739"/>
              <a:gd name="connsiteY14" fmla="*/ 393405 h 906711"/>
              <a:gd name="connsiteX15" fmla="*/ 21265 w 4029739"/>
              <a:gd name="connsiteY15" fmla="*/ 531628 h 906711"/>
              <a:gd name="connsiteX16" fmla="*/ 42530 w 4029739"/>
              <a:gd name="connsiteY16" fmla="*/ 595424 h 906711"/>
              <a:gd name="connsiteX17" fmla="*/ 95693 w 4029739"/>
              <a:gd name="connsiteY17" fmla="*/ 659219 h 906711"/>
              <a:gd name="connsiteX18" fmla="*/ 148856 w 4029739"/>
              <a:gd name="connsiteY18" fmla="*/ 701749 h 906711"/>
              <a:gd name="connsiteX19" fmla="*/ 244549 w 4029739"/>
              <a:gd name="connsiteY19" fmla="*/ 776177 h 906711"/>
              <a:gd name="connsiteX20" fmla="*/ 340242 w 4029739"/>
              <a:gd name="connsiteY20" fmla="*/ 808075 h 906711"/>
              <a:gd name="connsiteX21" fmla="*/ 2055369 w 4029739"/>
              <a:gd name="connsiteY21" fmla="*/ 903315 h 906711"/>
              <a:gd name="connsiteX22" fmla="*/ 3859618 w 4029739"/>
              <a:gd name="connsiteY22" fmla="*/ 893135 h 906711"/>
              <a:gd name="connsiteX23" fmla="*/ 3965944 w 4029739"/>
              <a:gd name="connsiteY23" fmla="*/ 882503 h 906711"/>
              <a:gd name="connsiteX24" fmla="*/ 4029739 w 4029739"/>
              <a:gd name="connsiteY24" fmla="*/ 457200 h 906711"/>
              <a:gd name="connsiteX25" fmla="*/ 3976577 w 4029739"/>
              <a:gd name="connsiteY25" fmla="*/ 361507 h 906711"/>
              <a:gd name="connsiteX26" fmla="*/ 3625702 w 4029739"/>
              <a:gd name="connsiteY26" fmla="*/ 74428 h 906711"/>
              <a:gd name="connsiteX27" fmla="*/ 1201479 w 4029739"/>
              <a:gd name="connsiteY27" fmla="*/ 0 h 906711"/>
              <a:gd name="connsiteX0" fmla="*/ 1201479 w 4029739"/>
              <a:gd name="connsiteY0" fmla="*/ 0 h 906711"/>
              <a:gd name="connsiteX1" fmla="*/ 946297 w 4029739"/>
              <a:gd name="connsiteY1" fmla="*/ 10633 h 906711"/>
              <a:gd name="connsiteX2" fmla="*/ 627321 w 4029739"/>
              <a:gd name="connsiteY2" fmla="*/ 21265 h 906711"/>
              <a:gd name="connsiteX3" fmla="*/ 489097 w 4029739"/>
              <a:gd name="connsiteY3" fmla="*/ 31898 h 906711"/>
              <a:gd name="connsiteX4" fmla="*/ 435935 w 4029739"/>
              <a:gd name="connsiteY4" fmla="*/ 42531 h 906711"/>
              <a:gd name="connsiteX5" fmla="*/ 318977 w 4029739"/>
              <a:gd name="connsiteY5" fmla="*/ 63796 h 906711"/>
              <a:gd name="connsiteX6" fmla="*/ 255181 w 4029739"/>
              <a:gd name="connsiteY6" fmla="*/ 85061 h 906711"/>
              <a:gd name="connsiteX7" fmla="*/ 223284 w 4029739"/>
              <a:gd name="connsiteY7" fmla="*/ 95693 h 906711"/>
              <a:gd name="connsiteX8" fmla="*/ 159488 w 4029739"/>
              <a:gd name="connsiteY8" fmla="*/ 127591 h 906711"/>
              <a:gd name="connsiteX9" fmla="*/ 106325 w 4029739"/>
              <a:gd name="connsiteY9" fmla="*/ 170121 h 906711"/>
              <a:gd name="connsiteX10" fmla="*/ 74428 w 4029739"/>
              <a:gd name="connsiteY10" fmla="*/ 191386 h 906711"/>
              <a:gd name="connsiteX11" fmla="*/ 53163 w 4029739"/>
              <a:gd name="connsiteY11" fmla="*/ 223284 h 906711"/>
              <a:gd name="connsiteX12" fmla="*/ 31897 w 4029739"/>
              <a:gd name="connsiteY12" fmla="*/ 244549 h 906711"/>
              <a:gd name="connsiteX13" fmla="*/ 21265 w 4029739"/>
              <a:gd name="connsiteY13" fmla="*/ 276447 h 906711"/>
              <a:gd name="connsiteX14" fmla="*/ 0 w 4029739"/>
              <a:gd name="connsiteY14" fmla="*/ 393405 h 906711"/>
              <a:gd name="connsiteX15" fmla="*/ 21265 w 4029739"/>
              <a:gd name="connsiteY15" fmla="*/ 531628 h 906711"/>
              <a:gd name="connsiteX16" fmla="*/ 42530 w 4029739"/>
              <a:gd name="connsiteY16" fmla="*/ 595424 h 906711"/>
              <a:gd name="connsiteX17" fmla="*/ 95693 w 4029739"/>
              <a:gd name="connsiteY17" fmla="*/ 659219 h 906711"/>
              <a:gd name="connsiteX18" fmla="*/ 148856 w 4029739"/>
              <a:gd name="connsiteY18" fmla="*/ 701749 h 906711"/>
              <a:gd name="connsiteX19" fmla="*/ 244549 w 4029739"/>
              <a:gd name="connsiteY19" fmla="*/ 776177 h 906711"/>
              <a:gd name="connsiteX20" fmla="*/ 2055369 w 4029739"/>
              <a:gd name="connsiteY20" fmla="*/ 903315 h 906711"/>
              <a:gd name="connsiteX21" fmla="*/ 3859618 w 4029739"/>
              <a:gd name="connsiteY21" fmla="*/ 893135 h 906711"/>
              <a:gd name="connsiteX22" fmla="*/ 3965944 w 4029739"/>
              <a:gd name="connsiteY22" fmla="*/ 882503 h 906711"/>
              <a:gd name="connsiteX23" fmla="*/ 4029739 w 4029739"/>
              <a:gd name="connsiteY23" fmla="*/ 457200 h 906711"/>
              <a:gd name="connsiteX24" fmla="*/ 3976577 w 4029739"/>
              <a:gd name="connsiteY24" fmla="*/ 361507 h 906711"/>
              <a:gd name="connsiteX25" fmla="*/ 3625702 w 4029739"/>
              <a:gd name="connsiteY25" fmla="*/ 74428 h 906711"/>
              <a:gd name="connsiteX26" fmla="*/ 1201479 w 4029739"/>
              <a:gd name="connsiteY26" fmla="*/ 0 h 906711"/>
              <a:gd name="connsiteX0" fmla="*/ 1201479 w 4029739"/>
              <a:gd name="connsiteY0" fmla="*/ 0 h 908583"/>
              <a:gd name="connsiteX1" fmla="*/ 946297 w 4029739"/>
              <a:gd name="connsiteY1" fmla="*/ 10633 h 908583"/>
              <a:gd name="connsiteX2" fmla="*/ 627321 w 4029739"/>
              <a:gd name="connsiteY2" fmla="*/ 21265 h 908583"/>
              <a:gd name="connsiteX3" fmla="*/ 489097 w 4029739"/>
              <a:gd name="connsiteY3" fmla="*/ 31898 h 908583"/>
              <a:gd name="connsiteX4" fmla="*/ 435935 w 4029739"/>
              <a:gd name="connsiteY4" fmla="*/ 42531 h 908583"/>
              <a:gd name="connsiteX5" fmla="*/ 318977 w 4029739"/>
              <a:gd name="connsiteY5" fmla="*/ 63796 h 908583"/>
              <a:gd name="connsiteX6" fmla="*/ 255181 w 4029739"/>
              <a:gd name="connsiteY6" fmla="*/ 85061 h 908583"/>
              <a:gd name="connsiteX7" fmla="*/ 223284 w 4029739"/>
              <a:gd name="connsiteY7" fmla="*/ 95693 h 908583"/>
              <a:gd name="connsiteX8" fmla="*/ 159488 w 4029739"/>
              <a:gd name="connsiteY8" fmla="*/ 127591 h 908583"/>
              <a:gd name="connsiteX9" fmla="*/ 106325 w 4029739"/>
              <a:gd name="connsiteY9" fmla="*/ 170121 h 908583"/>
              <a:gd name="connsiteX10" fmla="*/ 74428 w 4029739"/>
              <a:gd name="connsiteY10" fmla="*/ 191386 h 908583"/>
              <a:gd name="connsiteX11" fmla="*/ 53163 w 4029739"/>
              <a:gd name="connsiteY11" fmla="*/ 223284 h 908583"/>
              <a:gd name="connsiteX12" fmla="*/ 31897 w 4029739"/>
              <a:gd name="connsiteY12" fmla="*/ 244549 h 908583"/>
              <a:gd name="connsiteX13" fmla="*/ 21265 w 4029739"/>
              <a:gd name="connsiteY13" fmla="*/ 276447 h 908583"/>
              <a:gd name="connsiteX14" fmla="*/ 0 w 4029739"/>
              <a:gd name="connsiteY14" fmla="*/ 393405 h 908583"/>
              <a:gd name="connsiteX15" fmla="*/ 21265 w 4029739"/>
              <a:gd name="connsiteY15" fmla="*/ 531628 h 908583"/>
              <a:gd name="connsiteX16" fmla="*/ 42530 w 4029739"/>
              <a:gd name="connsiteY16" fmla="*/ 595424 h 908583"/>
              <a:gd name="connsiteX17" fmla="*/ 95693 w 4029739"/>
              <a:gd name="connsiteY17" fmla="*/ 659219 h 908583"/>
              <a:gd name="connsiteX18" fmla="*/ 148856 w 4029739"/>
              <a:gd name="connsiteY18" fmla="*/ 701749 h 908583"/>
              <a:gd name="connsiteX19" fmla="*/ 304104 w 4029739"/>
              <a:gd name="connsiteY19" fmla="*/ 802381 h 908583"/>
              <a:gd name="connsiteX20" fmla="*/ 2055369 w 4029739"/>
              <a:gd name="connsiteY20" fmla="*/ 903315 h 908583"/>
              <a:gd name="connsiteX21" fmla="*/ 3859618 w 4029739"/>
              <a:gd name="connsiteY21" fmla="*/ 893135 h 908583"/>
              <a:gd name="connsiteX22" fmla="*/ 3965944 w 4029739"/>
              <a:gd name="connsiteY22" fmla="*/ 882503 h 908583"/>
              <a:gd name="connsiteX23" fmla="*/ 4029739 w 4029739"/>
              <a:gd name="connsiteY23" fmla="*/ 457200 h 908583"/>
              <a:gd name="connsiteX24" fmla="*/ 3976577 w 4029739"/>
              <a:gd name="connsiteY24" fmla="*/ 361507 h 908583"/>
              <a:gd name="connsiteX25" fmla="*/ 3625702 w 4029739"/>
              <a:gd name="connsiteY25" fmla="*/ 74428 h 908583"/>
              <a:gd name="connsiteX26" fmla="*/ 1201479 w 4029739"/>
              <a:gd name="connsiteY26" fmla="*/ 0 h 908583"/>
              <a:gd name="connsiteX0" fmla="*/ 1201479 w 4029739"/>
              <a:gd name="connsiteY0" fmla="*/ 0 h 908582"/>
              <a:gd name="connsiteX1" fmla="*/ 946297 w 4029739"/>
              <a:gd name="connsiteY1" fmla="*/ 10633 h 908582"/>
              <a:gd name="connsiteX2" fmla="*/ 627321 w 4029739"/>
              <a:gd name="connsiteY2" fmla="*/ 21265 h 908582"/>
              <a:gd name="connsiteX3" fmla="*/ 489097 w 4029739"/>
              <a:gd name="connsiteY3" fmla="*/ 31898 h 908582"/>
              <a:gd name="connsiteX4" fmla="*/ 435935 w 4029739"/>
              <a:gd name="connsiteY4" fmla="*/ 42531 h 908582"/>
              <a:gd name="connsiteX5" fmla="*/ 318977 w 4029739"/>
              <a:gd name="connsiteY5" fmla="*/ 63796 h 908582"/>
              <a:gd name="connsiteX6" fmla="*/ 255181 w 4029739"/>
              <a:gd name="connsiteY6" fmla="*/ 85061 h 908582"/>
              <a:gd name="connsiteX7" fmla="*/ 223284 w 4029739"/>
              <a:gd name="connsiteY7" fmla="*/ 95693 h 908582"/>
              <a:gd name="connsiteX8" fmla="*/ 159488 w 4029739"/>
              <a:gd name="connsiteY8" fmla="*/ 127591 h 908582"/>
              <a:gd name="connsiteX9" fmla="*/ 106325 w 4029739"/>
              <a:gd name="connsiteY9" fmla="*/ 170121 h 908582"/>
              <a:gd name="connsiteX10" fmla="*/ 74428 w 4029739"/>
              <a:gd name="connsiteY10" fmla="*/ 191386 h 908582"/>
              <a:gd name="connsiteX11" fmla="*/ 53163 w 4029739"/>
              <a:gd name="connsiteY11" fmla="*/ 223284 h 908582"/>
              <a:gd name="connsiteX12" fmla="*/ 31897 w 4029739"/>
              <a:gd name="connsiteY12" fmla="*/ 244549 h 908582"/>
              <a:gd name="connsiteX13" fmla="*/ 21265 w 4029739"/>
              <a:gd name="connsiteY13" fmla="*/ 276447 h 908582"/>
              <a:gd name="connsiteX14" fmla="*/ 0 w 4029739"/>
              <a:gd name="connsiteY14" fmla="*/ 393405 h 908582"/>
              <a:gd name="connsiteX15" fmla="*/ 21265 w 4029739"/>
              <a:gd name="connsiteY15" fmla="*/ 531628 h 908582"/>
              <a:gd name="connsiteX16" fmla="*/ 42530 w 4029739"/>
              <a:gd name="connsiteY16" fmla="*/ 595424 h 908582"/>
              <a:gd name="connsiteX17" fmla="*/ 95693 w 4029739"/>
              <a:gd name="connsiteY17" fmla="*/ 659219 h 908582"/>
              <a:gd name="connsiteX18" fmla="*/ 304104 w 4029739"/>
              <a:gd name="connsiteY18" fmla="*/ 802381 h 908582"/>
              <a:gd name="connsiteX19" fmla="*/ 2055369 w 4029739"/>
              <a:gd name="connsiteY19" fmla="*/ 903315 h 908582"/>
              <a:gd name="connsiteX20" fmla="*/ 3859618 w 4029739"/>
              <a:gd name="connsiteY20" fmla="*/ 893135 h 908582"/>
              <a:gd name="connsiteX21" fmla="*/ 3965944 w 4029739"/>
              <a:gd name="connsiteY21" fmla="*/ 882503 h 908582"/>
              <a:gd name="connsiteX22" fmla="*/ 4029739 w 4029739"/>
              <a:gd name="connsiteY22" fmla="*/ 457200 h 908582"/>
              <a:gd name="connsiteX23" fmla="*/ 3976577 w 4029739"/>
              <a:gd name="connsiteY23" fmla="*/ 361507 h 908582"/>
              <a:gd name="connsiteX24" fmla="*/ 3625702 w 4029739"/>
              <a:gd name="connsiteY24" fmla="*/ 74428 h 908582"/>
              <a:gd name="connsiteX25" fmla="*/ 1201479 w 4029739"/>
              <a:gd name="connsiteY25" fmla="*/ 0 h 908582"/>
              <a:gd name="connsiteX0" fmla="*/ 1201479 w 4029739"/>
              <a:gd name="connsiteY0" fmla="*/ 0 h 908582"/>
              <a:gd name="connsiteX1" fmla="*/ 946297 w 4029739"/>
              <a:gd name="connsiteY1" fmla="*/ 10633 h 908582"/>
              <a:gd name="connsiteX2" fmla="*/ 627321 w 4029739"/>
              <a:gd name="connsiteY2" fmla="*/ 21265 h 908582"/>
              <a:gd name="connsiteX3" fmla="*/ 489097 w 4029739"/>
              <a:gd name="connsiteY3" fmla="*/ 31898 h 908582"/>
              <a:gd name="connsiteX4" fmla="*/ 435935 w 4029739"/>
              <a:gd name="connsiteY4" fmla="*/ 42531 h 908582"/>
              <a:gd name="connsiteX5" fmla="*/ 318977 w 4029739"/>
              <a:gd name="connsiteY5" fmla="*/ 63796 h 908582"/>
              <a:gd name="connsiteX6" fmla="*/ 255181 w 4029739"/>
              <a:gd name="connsiteY6" fmla="*/ 85061 h 908582"/>
              <a:gd name="connsiteX7" fmla="*/ 223284 w 4029739"/>
              <a:gd name="connsiteY7" fmla="*/ 95693 h 908582"/>
              <a:gd name="connsiteX8" fmla="*/ 159488 w 4029739"/>
              <a:gd name="connsiteY8" fmla="*/ 127591 h 908582"/>
              <a:gd name="connsiteX9" fmla="*/ 106325 w 4029739"/>
              <a:gd name="connsiteY9" fmla="*/ 170121 h 908582"/>
              <a:gd name="connsiteX10" fmla="*/ 74428 w 4029739"/>
              <a:gd name="connsiteY10" fmla="*/ 191386 h 908582"/>
              <a:gd name="connsiteX11" fmla="*/ 53163 w 4029739"/>
              <a:gd name="connsiteY11" fmla="*/ 223284 h 908582"/>
              <a:gd name="connsiteX12" fmla="*/ 31897 w 4029739"/>
              <a:gd name="connsiteY12" fmla="*/ 244549 h 908582"/>
              <a:gd name="connsiteX13" fmla="*/ 21265 w 4029739"/>
              <a:gd name="connsiteY13" fmla="*/ 276447 h 908582"/>
              <a:gd name="connsiteX14" fmla="*/ 0 w 4029739"/>
              <a:gd name="connsiteY14" fmla="*/ 393405 h 908582"/>
              <a:gd name="connsiteX15" fmla="*/ 21265 w 4029739"/>
              <a:gd name="connsiteY15" fmla="*/ 531628 h 908582"/>
              <a:gd name="connsiteX16" fmla="*/ 42530 w 4029739"/>
              <a:gd name="connsiteY16" fmla="*/ 595424 h 908582"/>
              <a:gd name="connsiteX17" fmla="*/ 304104 w 4029739"/>
              <a:gd name="connsiteY17" fmla="*/ 802381 h 908582"/>
              <a:gd name="connsiteX18" fmla="*/ 2055369 w 4029739"/>
              <a:gd name="connsiteY18" fmla="*/ 903315 h 908582"/>
              <a:gd name="connsiteX19" fmla="*/ 3859618 w 4029739"/>
              <a:gd name="connsiteY19" fmla="*/ 893135 h 908582"/>
              <a:gd name="connsiteX20" fmla="*/ 3965944 w 4029739"/>
              <a:gd name="connsiteY20" fmla="*/ 882503 h 908582"/>
              <a:gd name="connsiteX21" fmla="*/ 4029739 w 4029739"/>
              <a:gd name="connsiteY21" fmla="*/ 457200 h 908582"/>
              <a:gd name="connsiteX22" fmla="*/ 3976577 w 4029739"/>
              <a:gd name="connsiteY22" fmla="*/ 361507 h 908582"/>
              <a:gd name="connsiteX23" fmla="*/ 3625702 w 4029739"/>
              <a:gd name="connsiteY23" fmla="*/ 74428 h 908582"/>
              <a:gd name="connsiteX24" fmla="*/ 1201479 w 4029739"/>
              <a:gd name="connsiteY24" fmla="*/ 0 h 908582"/>
              <a:gd name="connsiteX0" fmla="*/ 1209203 w 4037463"/>
              <a:gd name="connsiteY0" fmla="*/ 0 h 908582"/>
              <a:gd name="connsiteX1" fmla="*/ 954021 w 4037463"/>
              <a:gd name="connsiteY1" fmla="*/ 10633 h 908582"/>
              <a:gd name="connsiteX2" fmla="*/ 635045 w 4037463"/>
              <a:gd name="connsiteY2" fmla="*/ 21265 h 908582"/>
              <a:gd name="connsiteX3" fmla="*/ 496821 w 4037463"/>
              <a:gd name="connsiteY3" fmla="*/ 31898 h 908582"/>
              <a:gd name="connsiteX4" fmla="*/ 443659 w 4037463"/>
              <a:gd name="connsiteY4" fmla="*/ 42531 h 908582"/>
              <a:gd name="connsiteX5" fmla="*/ 326701 w 4037463"/>
              <a:gd name="connsiteY5" fmla="*/ 63796 h 908582"/>
              <a:gd name="connsiteX6" fmla="*/ 262905 w 4037463"/>
              <a:gd name="connsiteY6" fmla="*/ 85061 h 908582"/>
              <a:gd name="connsiteX7" fmla="*/ 231008 w 4037463"/>
              <a:gd name="connsiteY7" fmla="*/ 95693 h 908582"/>
              <a:gd name="connsiteX8" fmla="*/ 167212 w 4037463"/>
              <a:gd name="connsiteY8" fmla="*/ 127591 h 908582"/>
              <a:gd name="connsiteX9" fmla="*/ 114049 w 4037463"/>
              <a:gd name="connsiteY9" fmla="*/ 170121 h 908582"/>
              <a:gd name="connsiteX10" fmla="*/ 82152 w 4037463"/>
              <a:gd name="connsiteY10" fmla="*/ 191386 h 908582"/>
              <a:gd name="connsiteX11" fmla="*/ 60887 w 4037463"/>
              <a:gd name="connsiteY11" fmla="*/ 223284 h 908582"/>
              <a:gd name="connsiteX12" fmla="*/ 39621 w 4037463"/>
              <a:gd name="connsiteY12" fmla="*/ 244549 h 908582"/>
              <a:gd name="connsiteX13" fmla="*/ 28989 w 4037463"/>
              <a:gd name="connsiteY13" fmla="*/ 276447 h 908582"/>
              <a:gd name="connsiteX14" fmla="*/ 7724 w 4037463"/>
              <a:gd name="connsiteY14" fmla="*/ 393405 h 908582"/>
              <a:gd name="connsiteX15" fmla="*/ 28989 w 4037463"/>
              <a:gd name="connsiteY15" fmla="*/ 531628 h 908582"/>
              <a:gd name="connsiteX16" fmla="*/ 311828 w 4037463"/>
              <a:gd name="connsiteY16" fmla="*/ 802381 h 908582"/>
              <a:gd name="connsiteX17" fmla="*/ 2063093 w 4037463"/>
              <a:gd name="connsiteY17" fmla="*/ 903315 h 908582"/>
              <a:gd name="connsiteX18" fmla="*/ 3867342 w 4037463"/>
              <a:gd name="connsiteY18" fmla="*/ 893135 h 908582"/>
              <a:gd name="connsiteX19" fmla="*/ 3973668 w 4037463"/>
              <a:gd name="connsiteY19" fmla="*/ 882503 h 908582"/>
              <a:gd name="connsiteX20" fmla="*/ 4037463 w 4037463"/>
              <a:gd name="connsiteY20" fmla="*/ 457200 h 908582"/>
              <a:gd name="connsiteX21" fmla="*/ 3984301 w 4037463"/>
              <a:gd name="connsiteY21" fmla="*/ 361507 h 908582"/>
              <a:gd name="connsiteX22" fmla="*/ 3633426 w 4037463"/>
              <a:gd name="connsiteY22" fmla="*/ 74428 h 908582"/>
              <a:gd name="connsiteX23" fmla="*/ 1209203 w 4037463"/>
              <a:gd name="connsiteY23" fmla="*/ 0 h 908582"/>
              <a:gd name="connsiteX0" fmla="*/ 1201479 w 4029739"/>
              <a:gd name="connsiteY0" fmla="*/ 0 h 908582"/>
              <a:gd name="connsiteX1" fmla="*/ 946297 w 4029739"/>
              <a:gd name="connsiteY1" fmla="*/ 10633 h 908582"/>
              <a:gd name="connsiteX2" fmla="*/ 627321 w 4029739"/>
              <a:gd name="connsiteY2" fmla="*/ 21265 h 908582"/>
              <a:gd name="connsiteX3" fmla="*/ 489097 w 4029739"/>
              <a:gd name="connsiteY3" fmla="*/ 31898 h 908582"/>
              <a:gd name="connsiteX4" fmla="*/ 435935 w 4029739"/>
              <a:gd name="connsiteY4" fmla="*/ 42531 h 908582"/>
              <a:gd name="connsiteX5" fmla="*/ 318977 w 4029739"/>
              <a:gd name="connsiteY5" fmla="*/ 63796 h 908582"/>
              <a:gd name="connsiteX6" fmla="*/ 255181 w 4029739"/>
              <a:gd name="connsiteY6" fmla="*/ 85061 h 908582"/>
              <a:gd name="connsiteX7" fmla="*/ 223284 w 4029739"/>
              <a:gd name="connsiteY7" fmla="*/ 95693 h 908582"/>
              <a:gd name="connsiteX8" fmla="*/ 159488 w 4029739"/>
              <a:gd name="connsiteY8" fmla="*/ 127591 h 908582"/>
              <a:gd name="connsiteX9" fmla="*/ 106325 w 4029739"/>
              <a:gd name="connsiteY9" fmla="*/ 170121 h 908582"/>
              <a:gd name="connsiteX10" fmla="*/ 74428 w 4029739"/>
              <a:gd name="connsiteY10" fmla="*/ 191386 h 908582"/>
              <a:gd name="connsiteX11" fmla="*/ 53163 w 4029739"/>
              <a:gd name="connsiteY11" fmla="*/ 223284 h 908582"/>
              <a:gd name="connsiteX12" fmla="*/ 31897 w 4029739"/>
              <a:gd name="connsiteY12" fmla="*/ 244549 h 908582"/>
              <a:gd name="connsiteX13" fmla="*/ 21265 w 4029739"/>
              <a:gd name="connsiteY13" fmla="*/ 276447 h 908582"/>
              <a:gd name="connsiteX14" fmla="*/ 0 w 4029739"/>
              <a:gd name="connsiteY14" fmla="*/ 393405 h 908582"/>
              <a:gd name="connsiteX15" fmla="*/ 304104 w 4029739"/>
              <a:gd name="connsiteY15" fmla="*/ 802381 h 908582"/>
              <a:gd name="connsiteX16" fmla="*/ 2055369 w 4029739"/>
              <a:gd name="connsiteY16" fmla="*/ 903315 h 908582"/>
              <a:gd name="connsiteX17" fmla="*/ 3859618 w 4029739"/>
              <a:gd name="connsiteY17" fmla="*/ 893135 h 908582"/>
              <a:gd name="connsiteX18" fmla="*/ 3965944 w 4029739"/>
              <a:gd name="connsiteY18" fmla="*/ 882503 h 908582"/>
              <a:gd name="connsiteX19" fmla="*/ 4029739 w 4029739"/>
              <a:gd name="connsiteY19" fmla="*/ 457200 h 908582"/>
              <a:gd name="connsiteX20" fmla="*/ 3976577 w 4029739"/>
              <a:gd name="connsiteY20" fmla="*/ 361507 h 908582"/>
              <a:gd name="connsiteX21" fmla="*/ 3625702 w 4029739"/>
              <a:gd name="connsiteY21" fmla="*/ 74428 h 908582"/>
              <a:gd name="connsiteX22" fmla="*/ 1201479 w 4029739"/>
              <a:gd name="connsiteY22" fmla="*/ 0 h 908582"/>
              <a:gd name="connsiteX0" fmla="*/ 1216885 w 4045145"/>
              <a:gd name="connsiteY0" fmla="*/ 0 h 908582"/>
              <a:gd name="connsiteX1" fmla="*/ 961703 w 4045145"/>
              <a:gd name="connsiteY1" fmla="*/ 10633 h 908582"/>
              <a:gd name="connsiteX2" fmla="*/ 642727 w 4045145"/>
              <a:gd name="connsiteY2" fmla="*/ 21265 h 908582"/>
              <a:gd name="connsiteX3" fmla="*/ 504503 w 4045145"/>
              <a:gd name="connsiteY3" fmla="*/ 31898 h 908582"/>
              <a:gd name="connsiteX4" fmla="*/ 451341 w 4045145"/>
              <a:gd name="connsiteY4" fmla="*/ 42531 h 908582"/>
              <a:gd name="connsiteX5" fmla="*/ 334383 w 4045145"/>
              <a:gd name="connsiteY5" fmla="*/ 63796 h 908582"/>
              <a:gd name="connsiteX6" fmla="*/ 270587 w 4045145"/>
              <a:gd name="connsiteY6" fmla="*/ 85061 h 908582"/>
              <a:gd name="connsiteX7" fmla="*/ 238690 w 4045145"/>
              <a:gd name="connsiteY7" fmla="*/ 95693 h 908582"/>
              <a:gd name="connsiteX8" fmla="*/ 174894 w 4045145"/>
              <a:gd name="connsiteY8" fmla="*/ 127591 h 908582"/>
              <a:gd name="connsiteX9" fmla="*/ 121731 w 4045145"/>
              <a:gd name="connsiteY9" fmla="*/ 170121 h 908582"/>
              <a:gd name="connsiteX10" fmla="*/ 89834 w 4045145"/>
              <a:gd name="connsiteY10" fmla="*/ 191386 h 908582"/>
              <a:gd name="connsiteX11" fmla="*/ 68569 w 4045145"/>
              <a:gd name="connsiteY11" fmla="*/ 223284 h 908582"/>
              <a:gd name="connsiteX12" fmla="*/ 47303 w 4045145"/>
              <a:gd name="connsiteY12" fmla="*/ 244549 h 908582"/>
              <a:gd name="connsiteX13" fmla="*/ 15406 w 4045145"/>
              <a:gd name="connsiteY13" fmla="*/ 393405 h 908582"/>
              <a:gd name="connsiteX14" fmla="*/ 319510 w 4045145"/>
              <a:gd name="connsiteY14" fmla="*/ 802381 h 908582"/>
              <a:gd name="connsiteX15" fmla="*/ 2070775 w 4045145"/>
              <a:gd name="connsiteY15" fmla="*/ 903315 h 908582"/>
              <a:gd name="connsiteX16" fmla="*/ 3875024 w 4045145"/>
              <a:gd name="connsiteY16" fmla="*/ 893135 h 908582"/>
              <a:gd name="connsiteX17" fmla="*/ 3981350 w 4045145"/>
              <a:gd name="connsiteY17" fmla="*/ 882503 h 908582"/>
              <a:gd name="connsiteX18" fmla="*/ 4045145 w 4045145"/>
              <a:gd name="connsiteY18" fmla="*/ 457200 h 908582"/>
              <a:gd name="connsiteX19" fmla="*/ 3991983 w 4045145"/>
              <a:gd name="connsiteY19" fmla="*/ 361507 h 908582"/>
              <a:gd name="connsiteX20" fmla="*/ 3641108 w 4045145"/>
              <a:gd name="connsiteY20" fmla="*/ 74428 h 908582"/>
              <a:gd name="connsiteX21" fmla="*/ 1216885 w 4045145"/>
              <a:gd name="connsiteY21" fmla="*/ 0 h 908582"/>
              <a:gd name="connsiteX0" fmla="*/ 1213203 w 4041463"/>
              <a:gd name="connsiteY0" fmla="*/ 0 h 908582"/>
              <a:gd name="connsiteX1" fmla="*/ 958021 w 4041463"/>
              <a:gd name="connsiteY1" fmla="*/ 10633 h 908582"/>
              <a:gd name="connsiteX2" fmla="*/ 639045 w 4041463"/>
              <a:gd name="connsiteY2" fmla="*/ 21265 h 908582"/>
              <a:gd name="connsiteX3" fmla="*/ 500821 w 4041463"/>
              <a:gd name="connsiteY3" fmla="*/ 31898 h 908582"/>
              <a:gd name="connsiteX4" fmla="*/ 447659 w 4041463"/>
              <a:gd name="connsiteY4" fmla="*/ 42531 h 908582"/>
              <a:gd name="connsiteX5" fmla="*/ 330701 w 4041463"/>
              <a:gd name="connsiteY5" fmla="*/ 63796 h 908582"/>
              <a:gd name="connsiteX6" fmla="*/ 266905 w 4041463"/>
              <a:gd name="connsiteY6" fmla="*/ 85061 h 908582"/>
              <a:gd name="connsiteX7" fmla="*/ 235008 w 4041463"/>
              <a:gd name="connsiteY7" fmla="*/ 95693 h 908582"/>
              <a:gd name="connsiteX8" fmla="*/ 171212 w 4041463"/>
              <a:gd name="connsiteY8" fmla="*/ 127591 h 908582"/>
              <a:gd name="connsiteX9" fmla="*/ 118049 w 4041463"/>
              <a:gd name="connsiteY9" fmla="*/ 170121 h 908582"/>
              <a:gd name="connsiteX10" fmla="*/ 86152 w 4041463"/>
              <a:gd name="connsiteY10" fmla="*/ 191386 h 908582"/>
              <a:gd name="connsiteX11" fmla="*/ 64887 w 4041463"/>
              <a:gd name="connsiteY11" fmla="*/ 223284 h 908582"/>
              <a:gd name="connsiteX12" fmla="*/ 11724 w 4041463"/>
              <a:gd name="connsiteY12" fmla="*/ 393405 h 908582"/>
              <a:gd name="connsiteX13" fmla="*/ 315828 w 4041463"/>
              <a:gd name="connsiteY13" fmla="*/ 802381 h 908582"/>
              <a:gd name="connsiteX14" fmla="*/ 2067093 w 4041463"/>
              <a:gd name="connsiteY14" fmla="*/ 903315 h 908582"/>
              <a:gd name="connsiteX15" fmla="*/ 3871342 w 4041463"/>
              <a:gd name="connsiteY15" fmla="*/ 893135 h 908582"/>
              <a:gd name="connsiteX16" fmla="*/ 3977668 w 4041463"/>
              <a:gd name="connsiteY16" fmla="*/ 882503 h 908582"/>
              <a:gd name="connsiteX17" fmla="*/ 4041463 w 4041463"/>
              <a:gd name="connsiteY17" fmla="*/ 457200 h 908582"/>
              <a:gd name="connsiteX18" fmla="*/ 3988301 w 4041463"/>
              <a:gd name="connsiteY18" fmla="*/ 361507 h 908582"/>
              <a:gd name="connsiteX19" fmla="*/ 3637426 w 4041463"/>
              <a:gd name="connsiteY19" fmla="*/ 74428 h 908582"/>
              <a:gd name="connsiteX20" fmla="*/ 1213203 w 4041463"/>
              <a:gd name="connsiteY20" fmla="*/ 0 h 908582"/>
              <a:gd name="connsiteX0" fmla="*/ 1210489 w 4038749"/>
              <a:gd name="connsiteY0" fmla="*/ 0 h 908582"/>
              <a:gd name="connsiteX1" fmla="*/ 955307 w 4038749"/>
              <a:gd name="connsiteY1" fmla="*/ 10633 h 908582"/>
              <a:gd name="connsiteX2" fmla="*/ 636331 w 4038749"/>
              <a:gd name="connsiteY2" fmla="*/ 21265 h 908582"/>
              <a:gd name="connsiteX3" fmla="*/ 498107 w 4038749"/>
              <a:gd name="connsiteY3" fmla="*/ 31898 h 908582"/>
              <a:gd name="connsiteX4" fmla="*/ 444945 w 4038749"/>
              <a:gd name="connsiteY4" fmla="*/ 42531 h 908582"/>
              <a:gd name="connsiteX5" fmla="*/ 327987 w 4038749"/>
              <a:gd name="connsiteY5" fmla="*/ 63796 h 908582"/>
              <a:gd name="connsiteX6" fmla="*/ 264191 w 4038749"/>
              <a:gd name="connsiteY6" fmla="*/ 85061 h 908582"/>
              <a:gd name="connsiteX7" fmla="*/ 232294 w 4038749"/>
              <a:gd name="connsiteY7" fmla="*/ 95693 h 908582"/>
              <a:gd name="connsiteX8" fmla="*/ 168498 w 4038749"/>
              <a:gd name="connsiteY8" fmla="*/ 127591 h 908582"/>
              <a:gd name="connsiteX9" fmla="*/ 115335 w 4038749"/>
              <a:gd name="connsiteY9" fmla="*/ 170121 h 908582"/>
              <a:gd name="connsiteX10" fmla="*/ 83438 w 4038749"/>
              <a:gd name="connsiteY10" fmla="*/ 191386 h 908582"/>
              <a:gd name="connsiteX11" fmla="*/ 9010 w 4038749"/>
              <a:gd name="connsiteY11" fmla="*/ 393405 h 908582"/>
              <a:gd name="connsiteX12" fmla="*/ 313114 w 4038749"/>
              <a:gd name="connsiteY12" fmla="*/ 802381 h 908582"/>
              <a:gd name="connsiteX13" fmla="*/ 2064379 w 4038749"/>
              <a:gd name="connsiteY13" fmla="*/ 903315 h 908582"/>
              <a:gd name="connsiteX14" fmla="*/ 3868628 w 4038749"/>
              <a:gd name="connsiteY14" fmla="*/ 893135 h 908582"/>
              <a:gd name="connsiteX15" fmla="*/ 3974954 w 4038749"/>
              <a:gd name="connsiteY15" fmla="*/ 882503 h 908582"/>
              <a:gd name="connsiteX16" fmla="*/ 4038749 w 4038749"/>
              <a:gd name="connsiteY16" fmla="*/ 457200 h 908582"/>
              <a:gd name="connsiteX17" fmla="*/ 3985587 w 4038749"/>
              <a:gd name="connsiteY17" fmla="*/ 361507 h 908582"/>
              <a:gd name="connsiteX18" fmla="*/ 3634712 w 4038749"/>
              <a:gd name="connsiteY18" fmla="*/ 74428 h 908582"/>
              <a:gd name="connsiteX19" fmla="*/ 1210489 w 4038749"/>
              <a:gd name="connsiteY19" fmla="*/ 0 h 908582"/>
              <a:gd name="connsiteX0" fmla="*/ 1207464 w 4035724"/>
              <a:gd name="connsiteY0" fmla="*/ 0 h 908582"/>
              <a:gd name="connsiteX1" fmla="*/ 952282 w 4035724"/>
              <a:gd name="connsiteY1" fmla="*/ 10633 h 908582"/>
              <a:gd name="connsiteX2" fmla="*/ 633306 w 4035724"/>
              <a:gd name="connsiteY2" fmla="*/ 21265 h 908582"/>
              <a:gd name="connsiteX3" fmla="*/ 495082 w 4035724"/>
              <a:gd name="connsiteY3" fmla="*/ 31898 h 908582"/>
              <a:gd name="connsiteX4" fmla="*/ 441920 w 4035724"/>
              <a:gd name="connsiteY4" fmla="*/ 42531 h 908582"/>
              <a:gd name="connsiteX5" fmla="*/ 324962 w 4035724"/>
              <a:gd name="connsiteY5" fmla="*/ 63796 h 908582"/>
              <a:gd name="connsiteX6" fmla="*/ 261166 w 4035724"/>
              <a:gd name="connsiteY6" fmla="*/ 85061 h 908582"/>
              <a:gd name="connsiteX7" fmla="*/ 229269 w 4035724"/>
              <a:gd name="connsiteY7" fmla="*/ 95693 h 908582"/>
              <a:gd name="connsiteX8" fmla="*/ 165473 w 4035724"/>
              <a:gd name="connsiteY8" fmla="*/ 127591 h 908582"/>
              <a:gd name="connsiteX9" fmla="*/ 112310 w 4035724"/>
              <a:gd name="connsiteY9" fmla="*/ 170121 h 908582"/>
              <a:gd name="connsiteX10" fmla="*/ 5985 w 4035724"/>
              <a:gd name="connsiteY10" fmla="*/ 393405 h 908582"/>
              <a:gd name="connsiteX11" fmla="*/ 310089 w 4035724"/>
              <a:gd name="connsiteY11" fmla="*/ 802381 h 908582"/>
              <a:gd name="connsiteX12" fmla="*/ 2061354 w 4035724"/>
              <a:gd name="connsiteY12" fmla="*/ 903315 h 908582"/>
              <a:gd name="connsiteX13" fmla="*/ 3865603 w 4035724"/>
              <a:gd name="connsiteY13" fmla="*/ 893135 h 908582"/>
              <a:gd name="connsiteX14" fmla="*/ 3971929 w 4035724"/>
              <a:gd name="connsiteY14" fmla="*/ 882503 h 908582"/>
              <a:gd name="connsiteX15" fmla="*/ 4035724 w 4035724"/>
              <a:gd name="connsiteY15" fmla="*/ 457200 h 908582"/>
              <a:gd name="connsiteX16" fmla="*/ 3982562 w 4035724"/>
              <a:gd name="connsiteY16" fmla="*/ 361507 h 908582"/>
              <a:gd name="connsiteX17" fmla="*/ 3631687 w 4035724"/>
              <a:gd name="connsiteY17" fmla="*/ 74428 h 908582"/>
              <a:gd name="connsiteX18" fmla="*/ 1207464 w 4035724"/>
              <a:gd name="connsiteY18" fmla="*/ 0 h 908582"/>
              <a:gd name="connsiteX0" fmla="*/ 1204144 w 4032404"/>
              <a:gd name="connsiteY0" fmla="*/ 0 h 908582"/>
              <a:gd name="connsiteX1" fmla="*/ 948962 w 4032404"/>
              <a:gd name="connsiteY1" fmla="*/ 10633 h 908582"/>
              <a:gd name="connsiteX2" fmla="*/ 629986 w 4032404"/>
              <a:gd name="connsiteY2" fmla="*/ 21265 h 908582"/>
              <a:gd name="connsiteX3" fmla="*/ 491762 w 4032404"/>
              <a:gd name="connsiteY3" fmla="*/ 31898 h 908582"/>
              <a:gd name="connsiteX4" fmla="*/ 438600 w 4032404"/>
              <a:gd name="connsiteY4" fmla="*/ 42531 h 908582"/>
              <a:gd name="connsiteX5" fmla="*/ 321642 w 4032404"/>
              <a:gd name="connsiteY5" fmla="*/ 63796 h 908582"/>
              <a:gd name="connsiteX6" fmla="*/ 257846 w 4032404"/>
              <a:gd name="connsiteY6" fmla="*/ 85061 h 908582"/>
              <a:gd name="connsiteX7" fmla="*/ 225949 w 4032404"/>
              <a:gd name="connsiteY7" fmla="*/ 95693 h 908582"/>
              <a:gd name="connsiteX8" fmla="*/ 162153 w 4032404"/>
              <a:gd name="connsiteY8" fmla="*/ 127591 h 908582"/>
              <a:gd name="connsiteX9" fmla="*/ 2665 w 4032404"/>
              <a:gd name="connsiteY9" fmla="*/ 393405 h 908582"/>
              <a:gd name="connsiteX10" fmla="*/ 306769 w 4032404"/>
              <a:gd name="connsiteY10" fmla="*/ 802381 h 908582"/>
              <a:gd name="connsiteX11" fmla="*/ 2058034 w 4032404"/>
              <a:gd name="connsiteY11" fmla="*/ 903315 h 908582"/>
              <a:gd name="connsiteX12" fmla="*/ 3862283 w 4032404"/>
              <a:gd name="connsiteY12" fmla="*/ 893135 h 908582"/>
              <a:gd name="connsiteX13" fmla="*/ 3968609 w 4032404"/>
              <a:gd name="connsiteY13" fmla="*/ 882503 h 908582"/>
              <a:gd name="connsiteX14" fmla="*/ 4032404 w 4032404"/>
              <a:gd name="connsiteY14" fmla="*/ 457200 h 908582"/>
              <a:gd name="connsiteX15" fmla="*/ 3979242 w 4032404"/>
              <a:gd name="connsiteY15" fmla="*/ 361507 h 908582"/>
              <a:gd name="connsiteX16" fmla="*/ 3628367 w 4032404"/>
              <a:gd name="connsiteY16" fmla="*/ 74428 h 908582"/>
              <a:gd name="connsiteX17" fmla="*/ 1204144 w 4032404"/>
              <a:gd name="connsiteY17" fmla="*/ 0 h 908582"/>
              <a:gd name="connsiteX0" fmla="*/ 1202147 w 4030407"/>
              <a:gd name="connsiteY0" fmla="*/ 0 h 908582"/>
              <a:gd name="connsiteX1" fmla="*/ 946965 w 4030407"/>
              <a:gd name="connsiteY1" fmla="*/ 10633 h 908582"/>
              <a:gd name="connsiteX2" fmla="*/ 627989 w 4030407"/>
              <a:gd name="connsiteY2" fmla="*/ 21265 h 908582"/>
              <a:gd name="connsiteX3" fmla="*/ 489765 w 4030407"/>
              <a:gd name="connsiteY3" fmla="*/ 31898 h 908582"/>
              <a:gd name="connsiteX4" fmla="*/ 436603 w 4030407"/>
              <a:gd name="connsiteY4" fmla="*/ 42531 h 908582"/>
              <a:gd name="connsiteX5" fmla="*/ 319645 w 4030407"/>
              <a:gd name="connsiteY5" fmla="*/ 63796 h 908582"/>
              <a:gd name="connsiteX6" fmla="*/ 255849 w 4030407"/>
              <a:gd name="connsiteY6" fmla="*/ 85061 h 908582"/>
              <a:gd name="connsiteX7" fmla="*/ 223952 w 4030407"/>
              <a:gd name="connsiteY7" fmla="*/ 95693 h 908582"/>
              <a:gd name="connsiteX8" fmla="*/ 668 w 4030407"/>
              <a:gd name="connsiteY8" fmla="*/ 393405 h 908582"/>
              <a:gd name="connsiteX9" fmla="*/ 304772 w 4030407"/>
              <a:gd name="connsiteY9" fmla="*/ 802381 h 908582"/>
              <a:gd name="connsiteX10" fmla="*/ 2056037 w 4030407"/>
              <a:gd name="connsiteY10" fmla="*/ 903315 h 908582"/>
              <a:gd name="connsiteX11" fmla="*/ 3860286 w 4030407"/>
              <a:gd name="connsiteY11" fmla="*/ 893135 h 908582"/>
              <a:gd name="connsiteX12" fmla="*/ 3966612 w 4030407"/>
              <a:gd name="connsiteY12" fmla="*/ 882503 h 908582"/>
              <a:gd name="connsiteX13" fmla="*/ 4030407 w 4030407"/>
              <a:gd name="connsiteY13" fmla="*/ 457200 h 908582"/>
              <a:gd name="connsiteX14" fmla="*/ 3977245 w 4030407"/>
              <a:gd name="connsiteY14" fmla="*/ 361507 h 908582"/>
              <a:gd name="connsiteX15" fmla="*/ 3626370 w 4030407"/>
              <a:gd name="connsiteY15" fmla="*/ 74428 h 908582"/>
              <a:gd name="connsiteX16" fmla="*/ 1202147 w 4030407"/>
              <a:gd name="connsiteY16" fmla="*/ 0 h 908582"/>
              <a:gd name="connsiteX0" fmla="*/ 1201478 w 4029738"/>
              <a:gd name="connsiteY0" fmla="*/ 0 h 908582"/>
              <a:gd name="connsiteX1" fmla="*/ 946296 w 4029738"/>
              <a:gd name="connsiteY1" fmla="*/ 10633 h 908582"/>
              <a:gd name="connsiteX2" fmla="*/ 627320 w 4029738"/>
              <a:gd name="connsiteY2" fmla="*/ 21265 h 908582"/>
              <a:gd name="connsiteX3" fmla="*/ 489096 w 4029738"/>
              <a:gd name="connsiteY3" fmla="*/ 31898 h 908582"/>
              <a:gd name="connsiteX4" fmla="*/ 435934 w 4029738"/>
              <a:gd name="connsiteY4" fmla="*/ 42531 h 908582"/>
              <a:gd name="connsiteX5" fmla="*/ 318976 w 4029738"/>
              <a:gd name="connsiteY5" fmla="*/ 63796 h 908582"/>
              <a:gd name="connsiteX6" fmla="*/ 255180 w 4029738"/>
              <a:gd name="connsiteY6" fmla="*/ 85061 h 908582"/>
              <a:gd name="connsiteX7" fmla="*/ -1 w 4029738"/>
              <a:gd name="connsiteY7" fmla="*/ 393405 h 908582"/>
              <a:gd name="connsiteX8" fmla="*/ 304103 w 4029738"/>
              <a:gd name="connsiteY8" fmla="*/ 802381 h 908582"/>
              <a:gd name="connsiteX9" fmla="*/ 2055368 w 4029738"/>
              <a:gd name="connsiteY9" fmla="*/ 903315 h 908582"/>
              <a:gd name="connsiteX10" fmla="*/ 3859617 w 4029738"/>
              <a:gd name="connsiteY10" fmla="*/ 893135 h 908582"/>
              <a:gd name="connsiteX11" fmla="*/ 3965943 w 4029738"/>
              <a:gd name="connsiteY11" fmla="*/ 882503 h 908582"/>
              <a:gd name="connsiteX12" fmla="*/ 4029738 w 4029738"/>
              <a:gd name="connsiteY12" fmla="*/ 457200 h 908582"/>
              <a:gd name="connsiteX13" fmla="*/ 3976576 w 4029738"/>
              <a:gd name="connsiteY13" fmla="*/ 361507 h 908582"/>
              <a:gd name="connsiteX14" fmla="*/ 3625701 w 4029738"/>
              <a:gd name="connsiteY14" fmla="*/ 74428 h 908582"/>
              <a:gd name="connsiteX15" fmla="*/ 1201478 w 4029738"/>
              <a:gd name="connsiteY15" fmla="*/ 0 h 908582"/>
              <a:gd name="connsiteX0" fmla="*/ 1201480 w 4029740"/>
              <a:gd name="connsiteY0" fmla="*/ 0 h 908582"/>
              <a:gd name="connsiteX1" fmla="*/ 946298 w 4029740"/>
              <a:gd name="connsiteY1" fmla="*/ 10633 h 908582"/>
              <a:gd name="connsiteX2" fmla="*/ 627322 w 4029740"/>
              <a:gd name="connsiteY2" fmla="*/ 21265 h 908582"/>
              <a:gd name="connsiteX3" fmla="*/ 489098 w 4029740"/>
              <a:gd name="connsiteY3" fmla="*/ 31898 h 908582"/>
              <a:gd name="connsiteX4" fmla="*/ 435936 w 4029740"/>
              <a:gd name="connsiteY4" fmla="*/ 42531 h 908582"/>
              <a:gd name="connsiteX5" fmla="*/ 255182 w 4029740"/>
              <a:gd name="connsiteY5" fmla="*/ 85061 h 908582"/>
              <a:gd name="connsiteX6" fmla="*/ 1 w 4029740"/>
              <a:gd name="connsiteY6" fmla="*/ 393405 h 908582"/>
              <a:gd name="connsiteX7" fmla="*/ 304105 w 4029740"/>
              <a:gd name="connsiteY7" fmla="*/ 802381 h 908582"/>
              <a:gd name="connsiteX8" fmla="*/ 2055370 w 4029740"/>
              <a:gd name="connsiteY8" fmla="*/ 903315 h 908582"/>
              <a:gd name="connsiteX9" fmla="*/ 3859619 w 4029740"/>
              <a:gd name="connsiteY9" fmla="*/ 893135 h 908582"/>
              <a:gd name="connsiteX10" fmla="*/ 3965945 w 4029740"/>
              <a:gd name="connsiteY10" fmla="*/ 882503 h 908582"/>
              <a:gd name="connsiteX11" fmla="*/ 4029740 w 4029740"/>
              <a:gd name="connsiteY11" fmla="*/ 457200 h 908582"/>
              <a:gd name="connsiteX12" fmla="*/ 3976578 w 4029740"/>
              <a:gd name="connsiteY12" fmla="*/ 361507 h 908582"/>
              <a:gd name="connsiteX13" fmla="*/ 3625703 w 4029740"/>
              <a:gd name="connsiteY13" fmla="*/ 74428 h 908582"/>
              <a:gd name="connsiteX14" fmla="*/ 1201480 w 4029740"/>
              <a:gd name="connsiteY14" fmla="*/ 0 h 908582"/>
              <a:gd name="connsiteX0" fmla="*/ 1201478 w 4029738"/>
              <a:gd name="connsiteY0" fmla="*/ 0 h 908582"/>
              <a:gd name="connsiteX1" fmla="*/ 946296 w 4029738"/>
              <a:gd name="connsiteY1" fmla="*/ 10633 h 908582"/>
              <a:gd name="connsiteX2" fmla="*/ 627320 w 4029738"/>
              <a:gd name="connsiteY2" fmla="*/ 21265 h 908582"/>
              <a:gd name="connsiteX3" fmla="*/ 489096 w 4029738"/>
              <a:gd name="connsiteY3" fmla="*/ 31898 h 908582"/>
              <a:gd name="connsiteX4" fmla="*/ 255180 w 4029738"/>
              <a:gd name="connsiteY4" fmla="*/ 85061 h 908582"/>
              <a:gd name="connsiteX5" fmla="*/ -1 w 4029738"/>
              <a:gd name="connsiteY5" fmla="*/ 393405 h 908582"/>
              <a:gd name="connsiteX6" fmla="*/ 304103 w 4029738"/>
              <a:gd name="connsiteY6" fmla="*/ 802381 h 908582"/>
              <a:gd name="connsiteX7" fmla="*/ 2055368 w 4029738"/>
              <a:gd name="connsiteY7" fmla="*/ 903315 h 908582"/>
              <a:gd name="connsiteX8" fmla="*/ 3859617 w 4029738"/>
              <a:gd name="connsiteY8" fmla="*/ 893135 h 908582"/>
              <a:gd name="connsiteX9" fmla="*/ 3965943 w 4029738"/>
              <a:gd name="connsiteY9" fmla="*/ 882503 h 908582"/>
              <a:gd name="connsiteX10" fmla="*/ 4029738 w 4029738"/>
              <a:gd name="connsiteY10" fmla="*/ 457200 h 908582"/>
              <a:gd name="connsiteX11" fmla="*/ 3976576 w 4029738"/>
              <a:gd name="connsiteY11" fmla="*/ 361507 h 908582"/>
              <a:gd name="connsiteX12" fmla="*/ 3625701 w 4029738"/>
              <a:gd name="connsiteY12" fmla="*/ 74428 h 908582"/>
              <a:gd name="connsiteX13" fmla="*/ 1201478 w 4029738"/>
              <a:gd name="connsiteY13" fmla="*/ 0 h 908582"/>
              <a:gd name="connsiteX0" fmla="*/ 1201480 w 4029740"/>
              <a:gd name="connsiteY0" fmla="*/ 0 h 908582"/>
              <a:gd name="connsiteX1" fmla="*/ 946298 w 4029740"/>
              <a:gd name="connsiteY1" fmla="*/ 10633 h 908582"/>
              <a:gd name="connsiteX2" fmla="*/ 627322 w 4029740"/>
              <a:gd name="connsiteY2" fmla="*/ 21265 h 908582"/>
              <a:gd name="connsiteX3" fmla="*/ 255182 w 4029740"/>
              <a:gd name="connsiteY3" fmla="*/ 85061 h 908582"/>
              <a:gd name="connsiteX4" fmla="*/ 1 w 4029740"/>
              <a:gd name="connsiteY4" fmla="*/ 393405 h 908582"/>
              <a:gd name="connsiteX5" fmla="*/ 304105 w 4029740"/>
              <a:gd name="connsiteY5" fmla="*/ 802381 h 908582"/>
              <a:gd name="connsiteX6" fmla="*/ 2055370 w 4029740"/>
              <a:gd name="connsiteY6" fmla="*/ 903315 h 908582"/>
              <a:gd name="connsiteX7" fmla="*/ 3859619 w 4029740"/>
              <a:gd name="connsiteY7" fmla="*/ 893135 h 908582"/>
              <a:gd name="connsiteX8" fmla="*/ 3965945 w 4029740"/>
              <a:gd name="connsiteY8" fmla="*/ 882503 h 908582"/>
              <a:gd name="connsiteX9" fmla="*/ 4029740 w 4029740"/>
              <a:gd name="connsiteY9" fmla="*/ 457200 h 908582"/>
              <a:gd name="connsiteX10" fmla="*/ 3976578 w 4029740"/>
              <a:gd name="connsiteY10" fmla="*/ 361507 h 908582"/>
              <a:gd name="connsiteX11" fmla="*/ 3625703 w 4029740"/>
              <a:gd name="connsiteY11" fmla="*/ 74428 h 908582"/>
              <a:gd name="connsiteX12" fmla="*/ 1201480 w 4029740"/>
              <a:gd name="connsiteY12" fmla="*/ 0 h 908582"/>
              <a:gd name="connsiteX0" fmla="*/ 1201478 w 4029738"/>
              <a:gd name="connsiteY0" fmla="*/ 0 h 908582"/>
              <a:gd name="connsiteX1" fmla="*/ 946296 w 4029738"/>
              <a:gd name="connsiteY1" fmla="*/ 10633 h 908582"/>
              <a:gd name="connsiteX2" fmla="*/ 255180 w 4029738"/>
              <a:gd name="connsiteY2" fmla="*/ 85061 h 908582"/>
              <a:gd name="connsiteX3" fmla="*/ -1 w 4029738"/>
              <a:gd name="connsiteY3" fmla="*/ 393405 h 908582"/>
              <a:gd name="connsiteX4" fmla="*/ 304103 w 4029738"/>
              <a:gd name="connsiteY4" fmla="*/ 802381 h 908582"/>
              <a:gd name="connsiteX5" fmla="*/ 2055368 w 4029738"/>
              <a:gd name="connsiteY5" fmla="*/ 903315 h 908582"/>
              <a:gd name="connsiteX6" fmla="*/ 3859617 w 4029738"/>
              <a:gd name="connsiteY6" fmla="*/ 893135 h 908582"/>
              <a:gd name="connsiteX7" fmla="*/ 3965943 w 4029738"/>
              <a:gd name="connsiteY7" fmla="*/ 882503 h 908582"/>
              <a:gd name="connsiteX8" fmla="*/ 4029738 w 4029738"/>
              <a:gd name="connsiteY8" fmla="*/ 457200 h 908582"/>
              <a:gd name="connsiteX9" fmla="*/ 3976576 w 4029738"/>
              <a:gd name="connsiteY9" fmla="*/ 361507 h 908582"/>
              <a:gd name="connsiteX10" fmla="*/ 3625701 w 4029738"/>
              <a:gd name="connsiteY10" fmla="*/ 74428 h 908582"/>
              <a:gd name="connsiteX11" fmla="*/ 1201478 w 4029738"/>
              <a:gd name="connsiteY11" fmla="*/ 0 h 908582"/>
              <a:gd name="connsiteX0" fmla="*/ 1201480 w 4029740"/>
              <a:gd name="connsiteY0" fmla="*/ 0 h 908582"/>
              <a:gd name="connsiteX1" fmla="*/ 255182 w 4029740"/>
              <a:gd name="connsiteY1" fmla="*/ 85061 h 908582"/>
              <a:gd name="connsiteX2" fmla="*/ 1 w 4029740"/>
              <a:gd name="connsiteY2" fmla="*/ 393405 h 908582"/>
              <a:gd name="connsiteX3" fmla="*/ 304105 w 4029740"/>
              <a:gd name="connsiteY3" fmla="*/ 802381 h 908582"/>
              <a:gd name="connsiteX4" fmla="*/ 2055370 w 4029740"/>
              <a:gd name="connsiteY4" fmla="*/ 903315 h 908582"/>
              <a:gd name="connsiteX5" fmla="*/ 3859619 w 4029740"/>
              <a:gd name="connsiteY5" fmla="*/ 893135 h 908582"/>
              <a:gd name="connsiteX6" fmla="*/ 3965945 w 4029740"/>
              <a:gd name="connsiteY6" fmla="*/ 882503 h 908582"/>
              <a:gd name="connsiteX7" fmla="*/ 4029740 w 4029740"/>
              <a:gd name="connsiteY7" fmla="*/ 457200 h 908582"/>
              <a:gd name="connsiteX8" fmla="*/ 3976578 w 4029740"/>
              <a:gd name="connsiteY8" fmla="*/ 361507 h 908582"/>
              <a:gd name="connsiteX9" fmla="*/ 3625703 w 4029740"/>
              <a:gd name="connsiteY9" fmla="*/ 74428 h 908582"/>
              <a:gd name="connsiteX10" fmla="*/ 1201480 w 4029740"/>
              <a:gd name="connsiteY10" fmla="*/ 0 h 908582"/>
              <a:gd name="connsiteX0" fmla="*/ 1209633 w 4037893"/>
              <a:gd name="connsiteY0" fmla="*/ 0 h 908582"/>
              <a:gd name="connsiteX1" fmla="*/ 263335 w 4037893"/>
              <a:gd name="connsiteY1" fmla="*/ 85061 h 908582"/>
              <a:gd name="connsiteX2" fmla="*/ 8154 w 4037893"/>
              <a:gd name="connsiteY2" fmla="*/ 393405 h 908582"/>
              <a:gd name="connsiteX3" fmla="*/ 312258 w 4037893"/>
              <a:gd name="connsiteY3" fmla="*/ 802381 h 908582"/>
              <a:gd name="connsiteX4" fmla="*/ 2063523 w 4037893"/>
              <a:gd name="connsiteY4" fmla="*/ 903315 h 908582"/>
              <a:gd name="connsiteX5" fmla="*/ 3867772 w 4037893"/>
              <a:gd name="connsiteY5" fmla="*/ 893135 h 908582"/>
              <a:gd name="connsiteX6" fmla="*/ 3974098 w 4037893"/>
              <a:gd name="connsiteY6" fmla="*/ 882503 h 908582"/>
              <a:gd name="connsiteX7" fmla="*/ 4037893 w 4037893"/>
              <a:gd name="connsiteY7" fmla="*/ 457200 h 908582"/>
              <a:gd name="connsiteX8" fmla="*/ 3984731 w 4037893"/>
              <a:gd name="connsiteY8" fmla="*/ 361507 h 908582"/>
              <a:gd name="connsiteX9" fmla="*/ 3633856 w 4037893"/>
              <a:gd name="connsiteY9" fmla="*/ 74428 h 908582"/>
              <a:gd name="connsiteX10" fmla="*/ 1209633 w 4037893"/>
              <a:gd name="connsiteY10" fmla="*/ 0 h 908582"/>
              <a:gd name="connsiteX0" fmla="*/ 1204433 w 4032693"/>
              <a:gd name="connsiteY0" fmla="*/ 0 h 908582"/>
              <a:gd name="connsiteX1" fmla="*/ 258135 w 4032693"/>
              <a:gd name="connsiteY1" fmla="*/ 85061 h 908582"/>
              <a:gd name="connsiteX2" fmla="*/ 2954 w 4032693"/>
              <a:gd name="connsiteY2" fmla="*/ 393405 h 908582"/>
              <a:gd name="connsiteX3" fmla="*/ 307058 w 4032693"/>
              <a:gd name="connsiteY3" fmla="*/ 802381 h 908582"/>
              <a:gd name="connsiteX4" fmla="*/ 2058323 w 4032693"/>
              <a:gd name="connsiteY4" fmla="*/ 903315 h 908582"/>
              <a:gd name="connsiteX5" fmla="*/ 3862572 w 4032693"/>
              <a:gd name="connsiteY5" fmla="*/ 893135 h 908582"/>
              <a:gd name="connsiteX6" fmla="*/ 3968898 w 4032693"/>
              <a:gd name="connsiteY6" fmla="*/ 882503 h 908582"/>
              <a:gd name="connsiteX7" fmla="*/ 4032693 w 4032693"/>
              <a:gd name="connsiteY7" fmla="*/ 457200 h 908582"/>
              <a:gd name="connsiteX8" fmla="*/ 3979531 w 4032693"/>
              <a:gd name="connsiteY8" fmla="*/ 361507 h 908582"/>
              <a:gd name="connsiteX9" fmla="*/ 3628656 w 4032693"/>
              <a:gd name="connsiteY9" fmla="*/ 74428 h 908582"/>
              <a:gd name="connsiteX10" fmla="*/ 1204433 w 4032693"/>
              <a:gd name="connsiteY10" fmla="*/ 0 h 908582"/>
              <a:gd name="connsiteX0" fmla="*/ 1119661 w 3947921"/>
              <a:gd name="connsiteY0" fmla="*/ 0 h 908582"/>
              <a:gd name="connsiteX1" fmla="*/ 173363 w 3947921"/>
              <a:gd name="connsiteY1" fmla="*/ 85061 h 908582"/>
              <a:gd name="connsiteX2" fmla="*/ 25382 w 3947921"/>
              <a:gd name="connsiteY2" fmla="*/ 440573 h 908582"/>
              <a:gd name="connsiteX3" fmla="*/ 222286 w 3947921"/>
              <a:gd name="connsiteY3" fmla="*/ 802381 h 908582"/>
              <a:gd name="connsiteX4" fmla="*/ 1973551 w 3947921"/>
              <a:gd name="connsiteY4" fmla="*/ 903315 h 908582"/>
              <a:gd name="connsiteX5" fmla="*/ 3777800 w 3947921"/>
              <a:gd name="connsiteY5" fmla="*/ 893135 h 908582"/>
              <a:gd name="connsiteX6" fmla="*/ 3884126 w 3947921"/>
              <a:gd name="connsiteY6" fmla="*/ 882503 h 908582"/>
              <a:gd name="connsiteX7" fmla="*/ 3947921 w 3947921"/>
              <a:gd name="connsiteY7" fmla="*/ 457200 h 908582"/>
              <a:gd name="connsiteX8" fmla="*/ 3894759 w 3947921"/>
              <a:gd name="connsiteY8" fmla="*/ 361507 h 908582"/>
              <a:gd name="connsiteX9" fmla="*/ 3543884 w 3947921"/>
              <a:gd name="connsiteY9" fmla="*/ 74428 h 908582"/>
              <a:gd name="connsiteX10" fmla="*/ 1119661 w 3947921"/>
              <a:gd name="connsiteY10" fmla="*/ 0 h 908582"/>
              <a:gd name="connsiteX0" fmla="*/ 1119661 w 3947921"/>
              <a:gd name="connsiteY0" fmla="*/ 0 h 908582"/>
              <a:gd name="connsiteX1" fmla="*/ 173363 w 3947921"/>
              <a:gd name="connsiteY1" fmla="*/ 85061 h 908582"/>
              <a:gd name="connsiteX2" fmla="*/ 25382 w 3947921"/>
              <a:gd name="connsiteY2" fmla="*/ 440573 h 908582"/>
              <a:gd name="connsiteX3" fmla="*/ 222286 w 3947921"/>
              <a:gd name="connsiteY3" fmla="*/ 802381 h 908582"/>
              <a:gd name="connsiteX4" fmla="*/ 1973551 w 3947921"/>
              <a:gd name="connsiteY4" fmla="*/ 903315 h 908582"/>
              <a:gd name="connsiteX5" fmla="*/ 3777800 w 3947921"/>
              <a:gd name="connsiteY5" fmla="*/ 893135 h 908582"/>
              <a:gd name="connsiteX6" fmla="*/ 3884126 w 3947921"/>
              <a:gd name="connsiteY6" fmla="*/ 882503 h 908582"/>
              <a:gd name="connsiteX7" fmla="*/ 3947921 w 3947921"/>
              <a:gd name="connsiteY7" fmla="*/ 457200 h 908582"/>
              <a:gd name="connsiteX8" fmla="*/ 3894759 w 3947921"/>
              <a:gd name="connsiteY8" fmla="*/ 361507 h 908582"/>
              <a:gd name="connsiteX9" fmla="*/ 3543884 w 3947921"/>
              <a:gd name="connsiteY9" fmla="*/ 74428 h 908582"/>
              <a:gd name="connsiteX10" fmla="*/ 1119661 w 3947921"/>
              <a:gd name="connsiteY10" fmla="*/ 0 h 908582"/>
              <a:gd name="connsiteX0" fmla="*/ 1137144 w 3965404"/>
              <a:gd name="connsiteY0" fmla="*/ 0 h 908582"/>
              <a:gd name="connsiteX1" fmla="*/ 190846 w 3965404"/>
              <a:gd name="connsiteY1" fmla="*/ 85061 h 908582"/>
              <a:gd name="connsiteX2" fmla="*/ 13090 w 3965404"/>
              <a:gd name="connsiteY2" fmla="*/ 445813 h 908582"/>
              <a:gd name="connsiteX3" fmla="*/ 239769 w 3965404"/>
              <a:gd name="connsiteY3" fmla="*/ 802381 h 908582"/>
              <a:gd name="connsiteX4" fmla="*/ 1991034 w 3965404"/>
              <a:gd name="connsiteY4" fmla="*/ 903315 h 908582"/>
              <a:gd name="connsiteX5" fmla="*/ 3795283 w 3965404"/>
              <a:gd name="connsiteY5" fmla="*/ 893135 h 908582"/>
              <a:gd name="connsiteX6" fmla="*/ 3901609 w 3965404"/>
              <a:gd name="connsiteY6" fmla="*/ 882503 h 908582"/>
              <a:gd name="connsiteX7" fmla="*/ 3965404 w 3965404"/>
              <a:gd name="connsiteY7" fmla="*/ 457200 h 908582"/>
              <a:gd name="connsiteX8" fmla="*/ 3912242 w 3965404"/>
              <a:gd name="connsiteY8" fmla="*/ 361507 h 908582"/>
              <a:gd name="connsiteX9" fmla="*/ 3561367 w 3965404"/>
              <a:gd name="connsiteY9" fmla="*/ 74428 h 908582"/>
              <a:gd name="connsiteX10" fmla="*/ 1137144 w 3965404"/>
              <a:gd name="connsiteY10" fmla="*/ 0 h 908582"/>
              <a:gd name="connsiteX0" fmla="*/ 1134115 w 3962375"/>
              <a:gd name="connsiteY0" fmla="*/ 0 h 907847"/>
              <a:gd name="connsiteX1" fmla="*/ 187817 w 3962375"/>
              <a:gd name="connsiteY1" fmla="*/ 85061 h 907847"/>
              <a:gd name="connsiteX2" fmla="*/ 10061 w 3962375"/>
              <a:gd name="connsiteY2" fmla="*/ 445813 h 907847"/>
              <a:gd name="connsiteX3" fmla="*/ 349896 w 3962375"/>
              <a:gd name="connsiteY3" fmla="*/ 812862 h 907847"/>
              <a:gd name="connsiteX4" fmla="*/ 1988005 w 3962375"/>
              <a:gd name="connsiteY4" fmla="*/ 903315 h 907847"/>
              <a:gd name="connsiteX5" fmla="*/ 3792254 w 3962375"/>
              <a:gd name="connsiteY5" fmla="*/ 893135 h 907847"/>
              <a:gd name="connsiteX6" fmla="*/ 3898580 w 3962375"/>
              <a:gd name="connsiteY6" fmla="*/ 882503 h 907847"/>
              <a:gd name="connsiteX7" fmla="*/ 3962375 w 3962375"/>
              <a:gd name="connsiteY7" fmla="*/ 457200 h 907847"/>
              <a:gd name="connsiteX8" fmla="*/ 3909213 w 3962375"/>
              <a:gd name="connsiteY8" fmla="*/ 361507 h 907847"/>
              <a:gd name="connsiteX9" fmla="*/ 3558338 w 3962375"/>
              <a:gd name="connsiteY9" fmla="*/ 74428 h 907847"/>
              <a:gd name="connsiteX10" fmla="*/ 1134115 w 3962375"/>
              <a:gd name="connsiteY10" fmla="*/ 0 h 907847"/>
              <a:gd name="connsiteX0" fmla="*/ 1134113 w 3962373"/>
              <a:gd name="connsiteY0" fmla="*/ 0 h 907847"/>
              <a:gd name="connsiteX1" fmla="*/ 187815 w 3962373"/>
              <a:gd name="connsiteY1" fmla="*/ 85061 h 907847"/>
              <a:gd name="connsiteX2" fmla="*/ 10059 w 3962373"/>
              <a:gd name="connsiteY2" fmla="*/ 445813 h 907847"/>
              <a:gd name="connsiteX3" fmla="*/ 349894 w 3962373"/>
              <a:gd name="connsiteY3" fmla="*/ 812862 h 907847"/>
              <a:gd name="connsiteX4" fmla="*/ 1988003 w 3962373"/>
              <a:gd name="connsiteY4" fmla="*/ 903315 h 907847"/>
              <a:gd name="connsiteX5" fmla="*/ 3792252 w 3962373"/>
              <a:gd name="connsiteY5" fmla="*/ 893135 h 907847"/>
              <a:gd name="connsiteX6" fmla="*/ 3898578 w 3962373"/>
              <a:gd name="connsiteY6" fmla="*/ 882503 h 907847"/>
              <a:gd name="connsiteX7" fmla="*/ 3962373 w 3962373"/>
              <a:gd name="connsiteY7" fmla="*/ 457200 h 907847"/>
              <a:gd name="connsiteX8" fmla="*/ 3909211 w 3962373"/>
              <a:gd name="connsiteY8" fmla="*/ 361507 h 907847"/>
              <a:gd name="connsiteX9" fmla="*/ 3558336 w 3962373"/>
              <a:gd name="connsiteY9" fmla="*/ 74428 h 907847"/>
              <a:gd name="connsiteX10" fmla="*/ 1134113 w 3962373"/>
              <a:gd name="connsiteY10" fmla="*/ 0 h 907847"/>
              <a:gd name="connsiteX0" fmla="*/ 1134113 w 3962373"/>
              <a:gd name="connsiteY0" fmla="*/ 0 h 907847"/>
              <a:gd name="connsiteX1" fmla="*/ 187815 w 3962373"/>
              <a:gd name="connsiteY1" fmla="*/ 85061 h 907847"/>
              <a:gd name="connsiteX2" fmla="*/ 10059 w 3962373"/>
              <a:gd name="connsiteY2" fmla="*/ 445813 h 907847"/>
              <a:gd name="connsiteX3" fmla="*/ 349894 w 3962373"/>
              <a:gd name="connsiteY3" fmla="*/ 812862 h 907847"/>
              <a:gd name="connsiteX4" fmla="*/ 1988003 w 3962373"/>
              <a:gd name="connsiteY4" fmla="*/ 903315 h 907847"/>
              <a:gd name="connsiteX5" fmla="*/ 3792252 w 3962373"/>
              <a:gd name="connsiteY5" fmla="*/ 893135 h 907847"/>
              <a:gd name="connsiteX6" fmla="*/ 3898578 w 3962373"/>
              <a:gd name="connsiteY6" fmla="*/ 882503 h 907847"/>
              <a:gd name="connsiteX7" fmla="*/ 3962373 w 3962373"/>
              <a:gd name="connsiteY7" fmla="*/ 457200 h 907847"/>
              <a:gd name="connsiteX8" fmla="*/ 3909211 w 3962373"/>
              <a:gd name="connsiteY8" fmla="*/ 361507 h 907847"/>
              <a:gd name="connsiteX9" fmla="*/ 3558336 w 3962373"/>
              <a:gd name="connsiteY9" fmla="*/ 74428 h 907847"/>
              <a:gd name="connsiteX10" fmla="*/ 1134113 w 3962373"/>
              <a:gd name="connsiteY10" fmla="*/ 0 h 907847"/>
              <a:gd name="connsiteX0" fmla="*/ 1181028 w 4009288"/>
              <a:gd name="connsiteY0" fmla="*/ 0 h 907120"/>
              <a:gd name="connsiteX1" fmla="*/ 234730 w 4009288"/>
              <a:gd name="connsiteY1" fmla="*/ 85061 h 907120"/>
              <a:gd name="connsiteX2" fmla="*/ 56974 w 4009288"/>
              <a:gd name="connsiteY2" fmla="*/ 445813 h 907120"/>
              <a:gd name="connsiteX3" fmla="*/ 236010 w 4009288"/>
              <a:gd name="connsiteY3" fmla="*/ 823344 h 907120"/>
              <a:gd name="connsiteX4" fmla="*/ 2034918 w 4009288"/>
              <a:gd name="connsiteY4" fmla="*/ 903315 h 907120"/>
              <a:gd name="connsiteX5" fmla="*/ 3839167 w 4009288"/>
              <a:gd name="connsiteY5" fmla="*/ 893135 h 907120"/>
              <a:gd name="connsiteX6" fmla="*/ 3945493 w 4009288"/>
              <a:gd name="connsiteY6" fmla="*/ 882503 h 907120"/>
              <a:gd name="connsiteX7" fmla="*/ 4009288 w 4009288"/>
              <a:gd name="connsiteY7" fmla="*/ 457200 h 907120"/>
              <a:gd name="connsiteX8" fmla="*/ 3956126 w 4009288"/>
              <a:gd name="connsiteY8" fmla="*/ 361507 h 907120"/>
              <a:gd name="connsiteX9" fmla="*/ 3605251 w 4009288"/>
              <a:gd name="connsiteY9" fmla="*/ 74428 h 907120"/>
              <a:gd name="connsiteX10" fmla="*/ 1181028 w 4009288"/>
              <a:gd name="connsiteY10" fmla="*/ 0 h 907120"/>
              <a:gd name="connsiteX0" fmla="*/ 1124187 w 3952447"/>
              <a:gd name="connsiteY0" fmla="*/ 0 h 907121"/>
              <a:gd name="connsiteX1" fmla="*/ 177889 w 3952447"/>
              <a:gd name="connsiteY1" fmla="*/ 85061 h 907121"/>
              <a:gd name="connsiteX2" fmla="*/ 133 w 3952447"/>
              <a:gd name="connsiteY2" fmla="*/ 445813 h 907121"/>
              <a:gd name="connsiteX3" fmla="*/ 179169 w 3952447"/>
              <a:gd name="connsiteY3" fmla="*/ 823344 h 907121"/>
              <a:gd name="connsiteX4" fmla="*/ 1978077 w 3952447"/>
              <a:gd name="connsiteY4" fmla="*/ 903315 h 907121"/>
              <a:gd name="connsiteX5" fmla="*/ 3782326 w 3952447"/>
              <a:gd name="connsiteY5" fmla="*/ 893135 h 907121"/>
              <a:gd name="connsiteX6" fmla="*/ 3888652 w 3952447"/>
              <a:gd name="connsiteY6" fmla="*/ 882503 h 907121"/>
              <a:gd name="connsiteX7" fmla="*/ 3952447 w 3952447"/>
              <a:gd name="connsiteY7" fmla="*/ 457200 h 907121"/>
              <a:gd name="connsiteX8" fmla="*/ 3899285 w 3952447"/>
              <a:gd name="connsiteY8" fmla="*/ 361507 h 907121"/>
              <a:gd name="connsiteX9" fmla="*/ 3548410 w 3952447"/>
              <a:gd name="connsiteY9" fmla="*/ 74428 h 907121"/>
              <a:gd name="connsiteX10" fmla="*/ 1124187 w 3952447"/>
              <a:gd name="connsiteY10" fmla="*/ 0 h 907121"/>
              <a:gd name="connsiteX0" fmla="*/ 1124187 w 3952447"/>
              <a:gd name="connsiteY0" fmla="*/ 0 h 907121"/>
              <a:gd name="connsiteX1" fmla="*/ 177889 w 3952447"/>
              <a:gd name="connsiteY1" fmla="*/ 85061 h 907121"/>
              <a:gd name="connsiteX2" fmla="*/ 133 w 3952447"/>
              <a:gd name="connsiteY2" fmla="*/ 445813 h 907121"/>
              <a:gd name="connsiteX3" fmla="*/ 179169 w 3952447"/>
              <a:gd name="connsiteY3" fmla="*/ 823344 h 907121"/>
              <a:gd name="connsiteX4" fmla="*/ 1978077 w 3952447"/>
              <a:gd name="connsiteY4" fmla="*/ 903315 h 907121"/>
              <a:gd name="connsiteX5" fmla="*/ 3782326 w 3952447"/>
              <a:gd name="connsiteY5" fmla="*/ 893135 h 907121"/>
              <a:gd name="connsiteX6" fmla="*/ 3888652 w 3952447"/>
              <a:gd name="connsiteY6" fmla="*/ 882503 h 907121"/>
              <a:gd name="connsiteX7" fmla="*/ 3952447 w 3952447"/>
              <a:gd name="connsiteY7" fmla="*/ 457200 h 907121"/>
              <a:gd name="connsiteX8" fmla="*/ 3899285 w 3952447"/>
              <a:gd name="connsiteY8" fmla="*/ 361507 h 907121"/>
              <a:gd name="connsiteX9" fmla="*/ 3548410 w 3952447"/>
              <a:gd name="connsiteY9" fmla="*/ 74428 h 907121"/>
              <a:gd name="connsiteX10" fmla="*/ 1124187 w 3952447"/>
              <a:gd name="connsiteY10" fmla="*/ 0 h 907121"/>
              <a:gd name="connsiteX0" fmla="*/ 1124187 w 3952447"/>
              <a:gd name="connsiteY0" fmla="*/ 0 h 907122"/>
              <a:gd name="connsiteX1" fmla="*/ 177889 w 3952447"/>
              <a:gd name="connsiteY1" fmla="*/ 85061 h 907122"/>
              <a:gd name="connsiteX2" fmla="*/ 133 w 3952447"/>
              <a:gd name="connsiteY2" fmla="*/ 445813 h 907122"/>
              <a:gd name="connsiteX3" fmla="*/ 179169 w 3952447"/>
              <a:gd name="connsiteY3" fmla="*/ 823344 h 907122"/>
              <a:gd name="connsiteX4" fmla="*/ 1912566 w 3952447"/>
              <a:gd name="connsiteY4" fmla="*/ 903316 h 907122"/>
              <a:gd name="connsiteX5" fmla="*/ 3782326 w 3952447"/>
              <a:gd name="connsiteY5" fmla="*/ 893135 h 907122"/>
              <a:gd name="connsiteX6" fmla="*/ 3888652 w 3952447"/>
              <a:gd name="connsiteY6" fmla="*/ 882503 h 907122"/>
              <a:gd name="connsiteX7" fmla="*/ 3952447 w 3952447"/>
              <a:gd name="connsiteY7" fmla="*/ 457200 h 907122"/>
              <a:gd name="connsiteX8" fmla="*/ 3899285 w 3952447"/>
              <a:gd name="connsiteY8" fmla="*/ 361507 h 907122"/>
              <a:gd name="connsiteX9" fmla="*/ 3548410 w 3952447"/>
              <a:gd name="connsiteY9" fmla="*/ 74428 h 907122"/>
              <a:gd name="connsiteX10" fmla="*/ 1124187 w 3952447"/>
              <a:gd name="connsiteY10" fmla="*/ 0 h 907122"/>
              <a:gd name="connsiteX0" fmla="*/ 1124187 w 3952447"/>
              <a:gd name="connsiteY0" fmla="*/ 0 h 903317"/>
              <a:gd name="connsiteX1" fmla="*/ 177889 w 3952447"/>
              <a:gd name="connsiteY1" fmla="*/ 85061 h 903317"/>
              <a:gd name="connsiteX2" fmla="*/ 133 w 3952447"/>
              <a:gd name="connsiteY2" fmla="*/ 445813 h 903317"/>
              <a:gd name="connsiteX3" fmla="*/ 179169 w 3952447"/>
              <a:gd name="connsiteY3" fmla="*/ 823344 h 903317"/>
              <a:gd name="connsiteX4" fmla="*/ 1912566 w 3952447"/>
              <a:gd name="connsiteY4" fmla="*/ 903316 h 903317"/>
              <a:gd name="connsiteX5" fmla="*/ 3782326 w 3952447"/>
              <a:gd name="connsiteY5" fmla="*/ 893135 h 903317"/>
              <a:gd name="connsiteX6" fmla="*/ 3888652 w 3952447"/>
              <a:gd name="connsiteY6" fmla="*/ 882503 h 903317"/>
              <a:gd name="connsiteX7" fmla="*/ 3952447 w 3952447"/>
              <a:gd name="connsiteY7" fmla="*/ 457200 h 903317"/>
              <a:gd name="connsiteX8" fmla="*/ 3899285 w 3952447"/>
              <a:gd name="connsiteY8" fmla="*/ 361507 h 903317"/>
              <a:gd name="connsiteX9" fmla="*/ 3548410 w 3952447"/>
              <a:gd name="connsiteY9" fmla="*/ 74428 h 903317"/>
              <a:gd name="connsiteX10" fmla="*/ 1124187 w 3952447"/>
              <a:gd name="connsiteY10" fmla="*/ 0 h 903317"/>
              <a:gd name="connsiteX0" fmla="*/ 1124187 w 3952447"/>
              <a:gd name="connsiteY0" fmla="*/ 0 h 903316"/>
              <a:gd name="connsiteX1" fmla="*/ 177889 w 3952447"/>
              <a:gd name="connsiteY1" fmla="*/ 85061 h 903316"/>
              <a:gd name="connsiteX2" fmla="*/ 133 w 3952447"/>
              <a:gd name="connsiteY2" fmla="*/ 445813 h 903316"/>
              <a:gd name="connsiteX3" fmla="*/ 179169 w 3952447"/>
              <a:gd name="connsiteY3" fmla="*/ 823344 h 903316"/>
              <a:gd name="connsiteX4" fmla="*/ 1912566 w 3952447"/>
              <a:gd name="connsiteY4" fmla="*/ 903316 h 903316"/>
              <a:gd name="connsiteX5" fmla="*/ 3782326 w 3952447"/>
              <a:gd name="connsiteY5" fmla="*/ 893135 h 903316"/>
              <a:gd name="connsiteX6" fmla="*/ 3952447 w 3952447"/>
              <a:gd name="connsiteY6" fmla="*/ 457200 h 903316"/>
              <a:gd name="connsiteX7" fmla="*/ 3899285 w 3952447"/>
              <a:gd name="connsiteY7" fmla="*/ 361507 h 903316"/>
              <a:gd name="connsiteX8" fmla="*/ 3548410 w 3952447"/>
              <a:gd name="connsiteY8" fmla="*/ 74428 h 903316"/>
              <a:gd name="connsiteX9" fmla="*/ 1124187 w 3952447"/>
              <a:gd name="connsiteY9" fmla="*/ 0 h 903316"/>
              <a:gd name="connsiteX0" fmla="*/ 1124187 w 3952447"/>
              <a:gd name="connsiteY0" fmla="*/ 0 h 903316"/>
              <a:gd name="connsiteX1" fmla="*/ 177889 w 3952447"/>
              <a:gd name="connsiteY1" fmla="*/ 85061 h 903316"/>
              <a:gd name="connsiteX2" fmla="*/ 133 w 3952447"/>
              <a:gd name="connsiteY2" fmla="*/ 445813 h 903316"/>
              <a:gd name="connsiteX3" fmla="*/ 179169 w 3952447"/>
              <a:gd name="connsiteY3" fmla="*/ 823344 h 903316"/>
              <a:gd name="connsiteX4" fmla="*/ 1912566 w 3952447"/>
              <a:gd name="connsiteY4" fmla="*/ 903316 h 903316"/>
              <a:gd name="connsiteX5" fmla="*/ 3782326 w 3952447"/>
              <a:gd name="connsiteY5" fmla="*/ 893135 h 903316"/>
              <a:gd name="connsiteX6" fmla="*/ 3952447 w 3952447"/>
              <a:gd name="connsiteY6" fmla="*/ 457200 h 903316"/>
              <a:gd name="connsiteX7" fmla="*/ 3899285 w 3952447"/>
              <a:gd name="connsiteY7" fmla="*/ 361507 h 903316"/>
              <a:gd name="connsiteX8" fmla="*/ 3548410 w 3952447"/>
              <a:gd name="connsiteY8" fmla="*/ 74428 h 903316"/>
              <a:gd name="connsiteX9" fmla="*/ 1124187 w 3952447"/>
              <a:gd name="connsiteY9" fmla="*/ 0 h 903316"/>
              <a:gd name="connsiteX0" fmla="*/ 1124187 w 3952447"/>
              <a:gd name="connsiteY0" fmla="*/ 0 h 903316"/>
              <a:gd name="connsiteX1" fmla="*/ 177889 w 3952447"/>
              <a:gd name="connsiteY1" fmla="*/ 85061 h 903316"/>
              <a:gd name="connsiteX2" fmla="*/ 133 w 3952447"/>
              <a:gd name="connsiteY2" fmla="*/ 445813 h 903316"/>
              <a:gd name="connsiteX3" fmla="*/ 179169 w 3952447"/>
              <a:gd name="connsiteY3" fmla="*/ 823344 h 903316"/>
              <a:gd name="connsiteX4" fmla="*/ 1912566 w 3952447"/>
              <a:gd name="connsiteY4" fmla="*/ 903316 h 903316"/>
              <a:gd name="connsiteX5" fmla="*/ 3782326 w 3952447"/>
              <a:gd name="connsiteY5" fmla="*/ 893135 h 903316"/>
              <a:gd name="connsiteX6" fmla="*/ 3952447 w 3952447"/>
              <a:gd name="connsiteY6" fmla="*/ 457200 h 903316"/>
              <a:gd name="connsiteX7" fmla="*/ 3548410 w 3952447"/>
              <a:gd name="connsiteY7" fmla="*/ 74428 h 903316"/>
              <a:gd name="connsiteX8" fmla="*/ 1124187 w 3952447"/>
              <a:gd name="connsiteY8" fmla="*/ 0 h 903316"/>
              <a:gd name="connsiteX0" fmla="*/ 1124187 w 3838034"/>
              <a:gd name="connsiteY0" fmla="*/ 0 h 903316"/>
              <a:gd name="connsiteX1" fmla="*/ 177889 w 3838034"/>
              <a:gd name="connsiteY1" fmla="*/ 85061 h 903316"/>
              <a:gd name="connsiteX2" fmla="*/ 133 w 3838034"/>
              <a:gd name="connsiteY2" fmla="*/ 445813 h 903316"/>
              <a:gd name="connsiteX3" fmla="*/ 179169 w 3838034"/>
              <a:gd name="connsiteY3" fmla="*/ 823344 h 903316"/>
              <a:gd name="connsiteX4" fmla="*/ 1912566 w 3838034"/>
              <a:gd name="connsiteY4" fmla="*/ 903316 h 903316"/>
              <a:gd name="connsiteX5" fmla="*/ 3782326 w 3838034"/>
              <a:gd name="connsiteY5" fmla="*/ 893135 h 903316"/>
              <a:gd name="connsiteX6" fmla="*/ 3815471 w 3838034"/>
              <a:gd name="connsiteY6" fmla="*/ 441479 h 903316"/>
              <a:gd name="connsiteX7" fmla="*/ 3548410 w 3838034"/>
              <a:gd name="connsiteY7" fmla="*/ 74428 h 903316"/>
              <a:gd name="connsiteX8" fmla="*/ 1124187 w 3838034"/>
              <a:gd name="connsiteY8" fmla="*/ 0 h 903316"/>
              <a:gd name="connsiteX0" fmla="*/ 1124187 w 3862746"/>
              <a:gd name="connsiteY0" fmla="*/ 0 h 903316"/>
              <a:gd name="connsiteX1" fmla="*/ 177889 w 3862746"/>
              <a:gd name="connsiteY1" fmla="*/ 85061 h 903316"/>
              <a:gd name="connsiteX2" fmla="*/ 133 w 3862746"/>
              <a:gd name="connsiteY2" fmla="*/ 445813 h 903316"/>
              <a:gd name="connsiteX3" fmla="*/ 179169 w 3862746"/>
              <a:gd name="connsiteY3" fmla="*/ 823344 h 903316"/>
              <a:gd name="connsiteX4" fmla="*/ 1912566 w 3862746"/>
              <a:gd name="connsiteY4" fmla="*/ 903316 h 903316"/>
              <a:gd name="connsiteX5" fmla="*/ 3782326 w 3862746"/>
              <a:gd name="connsiteY5" fmla="*/ 893135 h 903316"/>
              <a:gd name="connsiteX6" fmla="*/ 3815471 w 3862746"/>
              <a:gd name="connsiteY6" fmla="*/ 441479 h 903316"/>
              <a:gd name="connsiteX7" fmla="*/ 3548410 w 3862746"/>
              <a:gd name="connsiteY7" fmla="*/ 74428 h 903316"/>
              <a:gd name="connsiteX8" fmla="*/ 1124187 w 3862746"/>
              <a:gd name="connsiteY8" fmla="*/ 0 h 903316"/>
              <a:gd name="connsiteX0" fmla="*/ 1124187 w 3926065"/>
              <a:gd name="connsiteY0" fmla="*/ 0 h 903316"/>
              <a:gd name="connsiteX1" fmla="*/ 177889 w 3926065"/>
              <a:gd name="connsiteY1" fmla="*/ 85061 h 903316"/>
              <a:gd name="connsiteX2" fmla="*/ 133 w 3926065"/>
              <a:gd name="connsiteY2" fmla="*/ 445813 h 903316"/>
              <a:gd name="connsiteX3" fmla="*/ 179169 w 3926065"/>
              <a:gd name="connsiteY3" fmla="*/ 823344 h 903316"/>
              <a:gd name="connsiteX4" fmla="*/ 1912566 w 3926065"/>
              <a:gd name="connsiteY4" fmla="*/ 903316 h 903316"/>
              <a:gd name="connsiteX5" fmla="*/ 3782326 w 3926065"/>
              <a:gd name="connsiteY5" fmla="*/ 893135 h 903316"/>
              <a:gd name="connsiteX6" fmla="*/ 3815471 w 3926065"/>
              <a:gd name="connsiteY6" fmla="*/ 441479 h 903316"/>
              <a:gd name="connsiteX7" fmla="*/ 3548410 w 3926065"/>
              <a:gd name="connsiteY7" fmla="*/ 74428 h 903316"/>
              <a:gd name="connsiteX8" fmla="*/ 1124187 w 3926065"/>
              <a:gd name="connsiteY8" fmla="*/ 0 h 903316"/>
              <a:gd name="connsiteX0" fmla="*/ 1124187 w 3950236"/>
              <a:gd name="connsiteY0" fmla="*/ 0 h 903316"/>
              <a:gd name="connsiteX1" fmla="*/ 177889 w 3950236"/>
              <a:gd name="connsiteY1" fmla="*/ 85061 h 903316"/>
              <a:gd name="connsiteX2" fmla="*/ 133 w 3950236"/>
              <a:gd name="connsiteY2" fmla="*/ 445813 h 903316"/>
              <a:gd name="connsiteX3" fmla="*/ 179169 w 3950236"/>
              <a:gd name="connsiteY3" fmla="*/ 823344 h 903316"/>
              <a:gd name="connsiteX4" fmla="*/ 1912566 w 3950236"/>
              <a:gd name="connsiteY4" fmla="*/ 903316 h 903316"/>
              <a:gd name="connsiteX5" fmla="*/ 3782326 w 3950236"/>
              <a:gd name="connsiteY5" fmla="*/ 893135 h 903316"/>
              <a:gd name="connsiteX6" fmla="*/ 3815471 w 3950236"/>
              <a:gd name="connsiteY6" fmla="*/ 441479 h 903316"/>
              <a:gd name="connsiteX7" fmla="*/ 3381656 w 3950236"/>
              <a:gd name="connsiteY7" fmla="*/ 63946 h 903316"/>
              <a:gd name="connsiteX8" fmla="*/ 1124187 w 3950236"/>
              <a:gd name="connsiteY8" fmla="*/ 0 h 903316"/>
              <a:gd name="connsiteX0" fmla="*/ 1124187 w 3950236"/>
              <a:gd name="connsiteY0" fmla="*/ 0 h 903316"/>
              <a:gd name="connsiteX1" fmla="*/ 177889 w 3950236"/>
              <a:gd name="connsiteY1" fmla="*/ 85061 h 903316"/>
              <a:gd name="connsiteX2" fmla="*/ 133 w 3950236"/>
              <a:gd name="connsiteY2" fmla="*/ 445813 h 903316"/>
              <a:gd name="connsiteX3" fmla="*/ 179169 w 3950236"/>
              <a:gd name="connsiteY3" fmla="*/ 823344 h 903316"/>
              <a:gd name="connsiteX4" fmla="*/ 1912566 w 3950236"/>
              <a:gd name="connsiteY4" fmla="*/ 903316 h 903316"/>
              <a:gd name="connsiteX5" fmla="*/ 3782326 w 3950236"/>
              <a:gd name="connsiteY5" fmla="*/ 893135 h 903316"/>
              <a:gd name="connsiteX6" fmla="*/ 3815471 w 3950236"/>
              <a:gd name="connsiteY6" fmla="*/ 441479 h 903316"/>
              <a:gd name="connsiteX7" fmla="*/ 3381656 w 3950236"/>
              <a:gd name="connsiteY7" fmla="*/ 63946 h 903316"/>
              <a:gd name="connsiteX8" fmla="*/ 1124187 w 3950236"/>
              <a:gd name="connsiteY8" fmla="*/ 0 h 903316"/>
              <a:gd name="connsiteX0" fmla="*/ 1124187 w 3832222"/>
              <a:gd name="connsiteY0" fmla="*/ 0 h 908095"/>
              <a:gd name="connsiteX1" fmla="*/ 177889 w 3832222"/>
              <a:gd name="connsiteY1" fmla="*/ 85061 h 908095"/>
              <a:gd name="connsiteX2" fmla="*/ 133 w 3832222"/>
              <a:gd name="connsiteY2" fmla="*/ 445813 h 908095"/>
              <a:gd name="connsiteX3" fmla="*/ 179169 w 3832222"/>
              <a:gd name="connsiteY3" fmla="*/ 823344 h 908095"/>
              <a:gd name="connsiteX4" fmla="*/ 1912566 w 3832222"/>
              <a:gd name="connsiteY4" fmla="*/ 903316 h 908095"/>
              <a:gd name="connsiteX5" fmla="*/ 3556017 w 3832222"/>
              <a:gd name="connsiteY5" fmla="*/ 898375 h 908095"/>
              <a:gd name="connsiteX6" fmla="*/ 3815471 w 3832222"/>
              <a:gd name="connsiteY6" fmla="*/ 441479 h 908095"/>
              <a:gd name="connsiteX7" fmla="*/ 3381656 w 3832222"/>
              <a:gd name="connsiteY7" fmla="*/ 63946 h 908095"/>
              <a:gd name="connsiteX8" fmla="*/ 1124187 w 3832222"/>
              <a:gd name="connsiteY8" fmla="*/ 0 h 908095"/>
              <a:gd name="connsiteX0" fmla="*/ 1124187 w 3826190"/>
              <a:gd name="connsiteY0" fmla="*/ 0 h 908095"/>
              <a:gd name="connsiteX1" fmla="*/ 177889 w 3826190"/>
              <a:gd name="connsiteY1" fmla="*/ 85061 h 908095"/>
              <a:gd name="connsiteX2" fmla="*/ 133 w 3826190"/>
              <a:gd name="connsiteY2" fmla="*/ 445813 h 908095"/>
              <a:gd name="connsiteX3" fmla="*/ 179169 w 3826190"/>
              <a:gd name="connsiteY3" fmla="*/ 823344 h 908095"/>
              <a:gd name="connsiteX4" fmla="*/ 1912566 w 3826190"/>
              <a:gd name="connsiteY4" fmla="*/ 903316 h 908095"/>
              <a:gd name="connsiteX5" fmla="*/ 3556017 w 3826190"/>
              <a:gd name="connsiteY5" fmla="*/ 898375 h 908095"/>
              <a:gd name="connsiteX6" fmla="*/ 3815471 w 3826190"/>
              <a:gd name="connsiteY6" fmla="*/ 441479 h 908095"/>
              <a:gd name="connsiteX7" fmla="*/ 3381656 w 3826190"/>
              <a:gd name="connsiteY7" fmla="*/ 63946 h 908095"/>
              <a:gd name="connsiteX8" fmla="*/ 1124187 w 3826190"/>
              <a:gd name="connsiteY8" fmla="*/ 0 h 908095"/>
              <a:gd name="connsiteX0" fmla="*/ 1124187 w 3826190"/>
              <a:gd name="connsiteY0" fmla="*/ 6694 h 914789"/>
              <a:gd name="connsiteX1" fmla="*/ 177889 w 3826190"/>
              <a:gd name="connsiteY1" fmla="*/ 91755 h 914789"/>
              <a:gd name="connsiteX2" fmla="*/ 133 w 3826190"/>
              <a:gd name="connsiteY2" fmla="*/ 452507 h 914789"/>
              <a:gd name="connsiteX3" fmla="*/ 179169 w 3826190"/>
              <a:gd name="connsiteY3" fmla="*/ 830038 h 914789"/>
              <a:gd name="connsiteX4" fmla="*/ 1912566 w 3826190"/>
              <a:gd name="connsiteY4" fmla="*/ 910010 h 914789"/>
              <a:gd name="connsiteX5" fmla="*/ 3556017 w 3826190"/>
              <a:gd name="connsiteY5" fmla="*/ 905069 h 914789"/>
              <a:gd name="connsiteX6" fmla="*/ 3815471 w 3826190"/>
              <a:gd name="connsiteY6" fmla="*/ 448173 h 914789"/>
              <a:gd name="connsiteX7" fmla="*/ 3381656 w 3826190"/>
              <a:gd name="connsiteY7" fmla="*/ 70640 h 914789"/>
              <a:gd name="connsiteX8" fmla="*/ 1124187 w 3826190"/>
              <a:gd name="connsiteY8" fmla="*/ 6694 h 914789"/>
              <a:gd name="connsiteX0" fmla="*/ 1124187 w 3826190"/>
              <a:gd name="connsiteY0" fmla="*/ 12256 h 920351"/>
              <a:gd name="connsiteX1" fmla="*/ 177889 w 3826190"/>
              <a:gd name="connsiteY1" fmla="*/ 97317 h 920351"/>
              <a:gd name="connsiteX2" fmla="*/ 133 w 3826190"/>
              <a:gd name="connsiteY2" fmla="*/ 458069 h 920351"/>
              <a:gd name="connsiteX3" fmla="*/ 179169 w 3826190"/>
              <a:gd name="connsiteY3" fmla="*/ 835600 h 920351"/>
              <a:gd name="connsiteX4" fmla="*/ 1912566 w 3826190"/>
              <a:gd name="connsiteY4" fmla="*/ 915572 h 920351"/>
              <a:gd name="connsiteX5" fmla="*/ 3556017 w 3826190"/>
              <a:gd name="connsiteY5" fmla="*/ 910631 h 920351"/>
              <a:gd name="connsiteX6" fmla="*/ 3815471 w 3826190"/>
              <a:gd name="connsiteY6" fmla="*/ 453735 h 920351"/>
              <a:gd name="connsiteX7" fmla="*/ 3381656 w 3826190"/>
              <a:gd name="connsiteY7" fmla="*/ 76202 h 920351"/>
              <a:gd name="connsiteX8" fmla="*/ 1124187 w 3826190"/>
              <a:gd name="connsiteY8" fmla="*/ 12256 h 920351"/>
              <a:gd name="connsiteX0" fmla="*/ 1124187 w 3826190"/>
              <a:gd name="connsiteY0" fmla="*/ 3206 h 911301"/>
              <a:gd name="connsiteX1" fmla="*/ 177889 w 3826190"/>
              <a:gd name="connsiteY1" fmla="*/ 88267 h 911301"/>
              <a:gd name="connsiteX2" fmla="*/ 133 w 3826190"/>
              <a:gd name="connsiteY2" fmla="*/ 449019 h 911301"/>
              <a:gd name="connsiteX3" fmla="*/ 179169 w 3826190"/>
              <a:gd name="connsiteY3" fmla="*/ 826550 h 911301"/>
              <a:gd name="connsiteX4" fmla="*/ 1912566 w 3826190"/>
              <a:gd name="connsiteY4" fmla="*/ 906522 h 911301"/>
              <a:gd name="connsiteX5" fmla="*/ 3556017 w 3826190"/>
              <a:gd name="connsiteY5" fmla="*/ 901581 h 911301"/>
              <a:gd name="connsiteX6" fmla="*/ 3815471 w 3826190"/>
              <a:gd name="connsiteY6" fmla="*/ 444685 h 911301"/>
              <a:gd name="connsiteX7" fmla="*/ 3381656 w 3826190"/>
              <a:gd name="connsiteY7" fmla="*/ 67152 h 911301"/>
              <a:gd name="connsiteX8" fmla="*/ 1124187 w 3826190"/>
              <a:gd name="connsiteY8" fmla="*/ 3206 h 91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6190" h="911301">
                <a:moveTo>
                  <a:pt x="1124187" y="3206"/>
                </a:moveTo>
                <a:cubicBezTo>
                  <a:pt x="784934" y="10599"/>
                  <a:pt x="365231" y="13965"/>
                  <a:pt x="177889" y="88267"/>
                </a:cubicBezTo>
                <a:cubicBezTo>
                  <a:pt x="-9453" y="162569"/>
                  <a:pt x="-80" y="325972"/>
                  <a:pt x="133" y="449019"/>
                </a:cubicBezTo>
                <a:cubicBezTo>
                  <a:pt x="346" y="572066"/>
                  <a:pt x="3363" y="783493"/>
                  <a:pt x="179169" y="826550"/>
                </a:cubicBezTo>
                <a:cubicBezTo>
                  <a:pt x="557463" y="864365"/>
                  <a:pt x="1349758" y="894017"/>
                  <a:pt x="1912566" y="906522"/>
                </a:cubicBezTo>
                <a:cubicBezTo>
                  <a:pt x="2475374" y="919027"/>
                  <a:pt x="3008200" y="903228"/>
                  <a:pt x="3556017" y="901581"/>
                </a:cubicBezTo>
                <a:cubicBezTo>
                  <a:pt x="3831478" y="798405"/>
                  <a:pt x="3844531" y="583756"/>
                  <a:pt x="3815471" y="444685"/>
                </a:cubicBezTo>
                <a:cubicBezTo>
                  <a:pt x="3786411" y="305614"/>
                  <a:pt x="3645583" y="109286"/>
                  <a:pt x="3381656" y="67152"/>
                </a:cubicBezTo>
                <a:cubicBezTo>
                  <a:pt x="2932798" y="-4505"/>
                  <a:pt x="1463440" y="-4187"/>
                  <a:pt x="1124187" y="3206"/>
                </a:cubicBezTo>
                <a:close/>
              </a:path>
            </a:pathLst>
          </a:custGeom>
          <a:solidFill>
            <a:srgbClr val="834D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Arial" charset="0"/>
                <a:ea typeface="Arial" charset="0"/>
                <a:cs typeface="Arial" charset="0"/>
              </a:rPr>
              <a:t>技术工作组</a:t>
            </a:r>
            <a:endParaRPr lang="en-US" sz="1400" dirty="0"/>
          </a:p>
        </p:txBody>
      </p:sp>
      <p:sp>
        <p:nvSpPr>
          <p:cNvPr id="17" name="Rectangle 16"/>
          <p:cNvSpPr/>
          <p:nvPr/>
        </p:nvSpPr>
        <p:spPr>
          <a:xfrm>
            <a:off x="139356" y="1943579"/>
            <a:ext cx="2286001" cy="523220"/>
          </a:xfrm>
          <a:prstGeom prst="rect">
            <a:avLst/>
          </a:prstGeom>
        </p:spPr>
        <p:txBody>
          <a:bodyPr wrap="square">
            <a:spAutoFit/>
          </a:bodyPr>
          <a:lstStyle/>
          <a:p>
            <a:r>
              <a:rPr lang="en-US" sz="1400" dirty="0"/>
              <a:t>Markus Weber</a:t>
            </a:r>
            <a:r>
              <a:rPr lang="zh-CN" altLang="en-US" sz="1400" dirty="0"/>
              <a:t>博士，组长</a:t>
            </a:r>
            <a:endParaRPr lang="en-US" sz="1400" dirty="0"/>
          </a:p>
          <a:p>
            <a:r>
              <a:rPr lang="en-US" sz="1400" dirty="0" err="1"/>
              <a:t>Joohoon</a:t>
            </a:r>
            <a:r>
              <a:rPr lang="en-US" sz="1400" dirty="0"/>
              <a:t> Lee</a:t>
            </a:r>
            <a:r>
              <a:rPr lang="zh-CN" altLang="en-US" sz="1400" dirty="0"/>
              <a:t>，副组长</a:t>
            </a:r>
            <a:endParaRPr lang="en-US" sz="1400" dirty="0"/>
          </a:p>
        </p:txBody>
      </p:sp>
      <p:sp>
        <p:nvSpPr>
          <p:cNvPr id="19" name="Rectangle 18"/>
          <p:cNvSpPr/>
          <p:nvPr/>
        </p:nvSpPr>
        <p:spPr>
          <a:xfrm>
            <a:off x="139357" y="2525196"/>
            <a:ext cx="2286001" cy="1040285"/>
          </a:xfrm>
          <a:prstGeom prst="rect">
            <a:avLst/>
          </a:prstGeom>
        </p:spPr>
        <p:txBody>
          <a:bodyPr wrap="square">
            <a:spAutoFit/>
          </a:bodyPr>
          <a:lstStyle/>
          <a:p>
            <a:pPr marL="11113">
              <a:lnSpc>
                <a:spcPct val="110000"/>
              </a:lnSpc>
            </a:pPr>
            <a:r>
              <a:rPr lang="en-US" sz="1400" dirty="0">
                <a:solidFill>
                  <a:schemeClr val="accent2"/>
                </a:solidFill>
                <a:latin typeface="Arial" charset="0"/>
                <a:ea typeface="Arial" charset="0"/>
                <a:cs typeface="Arial" charset="0"/>
              </a:rPr>
              <a:t>“</a:t>
            </a:r>
            <a:r>
              <a:rPr lang="zh-CN" altLang="en-US" sz="1400" dirty="0">
                <a:solidFill>
                  <a:schemeClr val="accent2"/>
                </a:solidFill>
                <a:latin typeface="Arial" charset="0"/>
                <a:ea typeface="Arial" charset="0"/>
                <a:cs typeface="Arial" charset="0"/>
              </a:rPr>
              <a:t>“分析及评估新出现的、趋势性的技术，为未来的数字钢笔和墨水启动概念证明。”</a:t>
            </a:r>
            <a:endParaRPr lang="en-US" sz="1400" dirty="0">
              <a:solidFill>
                <a:schemeClr val="accent2"/>
              </a:solidFill>
              <a:latin typeface="Arial" panose="020B0604020202020204" pitchFamily="34" charset="0"/>
              <a:cs typeface="Arial" panose="020B0604020202020204" pitchFamily="34" charset="0"/>
            </a:endParaRPr>
          </a:p>
        </p:txBody>
      </p:sp>
      <p:sp>
        <p:nvSpPr>
          <p:cNvPr id="20" name="Rectangle 19"/>
          <p:cNvSpPr/>
          <p:nvPr/>
        </p:nvSpPr>
        <p:spPr>
          <a:xfrm>
            <a:off x="2425358" y="2017885"/>
            <a:ext cx="2286001" cy="307777"/>
          </a:xfrm>
          <a:prstGeom prst="rect">
            <a:avLst/>
          </a:prstGeom>
        </p:spPr>
        <p:txBody>
          <a:bodyPr wrap="square">
            <a:spAutoFit/>
          </a:bodyPr>
          <a:lstStyle/>
          <a:p>
            <a:r>
              <a:rPr lang="en-US" sz="1400" dirty="0"/>
              <a:t>Ken </a:t>
            </a:r>
            <a:r>
              <a:rPr lang="en-US" sz="1400" dirty="0" err="1"/>
              <a:t>Kasischke</a:t>
            </a:r>
            <a:r>
              <a:rPr lang="zh-CN" altLang="en-US" sz="1400" dirty="0"/>
              <a:t>，组长</a:t>
            </a:r>
            <a:endParaRPr lang="en-US" sz="1400" dirty="0"/>
          </a:p>
        </p:txBody>
      </p:sp>
      <p:sp>
        <p:nvSpPr>
          <p:cNvPr id="21" name="Rectangle 20"/>
          <p:cNvSpPr/>
          <p:nvPr/>
        </p:nvSpPr>
        <p:spPr>
          <a:xfrm>
            <a:off x="2285999" y="2525196"/>
            <a:ext cx="2286001" cy="786369"/>
          </a:xfrm>
          <a:prstGeom prst="rect">
            <a:avLst/>
          </a:prstGeom>
        </p:spPr>
        <p:txBody>
          <a:bodyPr wrap="square">
            <a:spAutoFit/>
          </a:bodyPr>
          <a:lstStyle/>
          <a:p>
            <a:pPr marL="11113">
              <a:lnSpc>
                <a:spcPct val="110000"/>
              </a:lnSpc>
            </a:pPr>
            <a:r>
              <a:rPr lang="en-US" sz="1400" dirty="0">
                <a:solidFill>
                  <a:srgbClr val="009C6F"/>
                </a:solidFill>
                <a:latin typeface="Arial" charset="0"/>
                <a:ea typeface="Arial" charset="0"/>
                <a:cs typeface="Arial" charset="0"/>
              </a:rPr>
              <a:t> </a:t>
            </a:r>
            <a:r>
              <a:rPr lang="zh-CN" altLang="en-US" sz="1400" dirty="0">
                <a:solidFill>
                  <a:srgbClr val="009C6F"/>
                </a:solidFill>
                <a:latin typeface="Arial" charset="0"/>
                <a:ea typeface="Arial" charset="0"/>
                <a:cs typeface="Arial" charset="0"/>
              </a:rPr>
              <a:t>“促成数字文具的开发和项目，运用</a:t>
            </a:r>
            <a:r>
              <a:rPr lang="en-US" altLang="zh-CN" sz="1400" dirty="0">
                <a:solidFill>
                  <a:srgbClr val="009C6F"/>
                </a:solidFill>
                <a:latin typeface="Arial" charset="0"/>
                <a:ea typeface="Arial" charset="0"/>
                <a:cs typeface="Arial" charset="0"/>
              </a:rPr>
              <a:t>WILL™</a:t>
            </a:r>
            <a:r>
              <a:rPr lang="zh-CN" altLang="en-US" sz="1400" dirty="0">
                <a:solidFill>
                  <a:srgbClr val="009C6F"/>
                </a:solidFill>
                <a:latin typeface="Arial" charset="0"/>
                <a:ea typeface="Arial" charset="0"/>
                <a:cs typeface="Arial" charset="0"/>
              </a:rPr>
              <a:t>与全球开发者社区建立密切联系。”</a:t>
            </a:r>
            <a:endParaRPr lang="en-US" sz="1400" dirty="0">
              <a:solidFill>
                <a:srgbClr val="009C6F"/>
              </a:solidFill>
              <a:latin typeface="Arial" charset="0"/>
              <a:ea typeface="Arial" charset="0"/>
              <a:cs typeface="Arial" charset="0"/>
            </a:endParaRPr>
          </a:p>
        </p:txBody>
      </p:sp>
      <p:sp>
        <p:nvSpPr>
          <p:cNvPr id="22" name="Rectangle 21"/>
          <p:cNvSpPr/>
          <p:nvPr/>
        </p:nvSpPr>
        <p:spPr>
          <a:xfrm>
            <a:off x="4475263" y="1978581"/>
            <a:ext cx="2536371" cy="492443"/>
          </a:xfrm>
          <a:prstGeom prst="rect">
            <a:avLst/>
          </a:prstGeom>
        </p:spPr>
        <p:txBody>
          <a:bodyPr wrap="square">
            <a:spAutoFit/>
          </a:bodyPr>
          <a:lstStyle/>
          <a:p>
            <a:r>
              <a:rPr lang="en-US" sz="1300" dirty="0"/>
              <a:t>Markus Weber</a:t>
            </a:r>
            <a:r>
              <a:rPr lang="zh-CN" altLang="en-US" sz="1300" dirty="0"/>
              <a:t>博士，组长</a:t>
            </a:r>
            <a:r>
              <a:rPr lang="en-US" sz="1300" dirty="0"/>
              <a:t> Chair</a:t>
            </a:r>
          </a:p>
          <a:p>
            <a:r>
              <a:rPr lang="en-US" sz="1300" dirty="0"/>
              <a:t>Felix </a:t>
            </a:r>
            <a:r>
              <a:rPr lang="en-US" sz="1300" dirty="0" err="1"/>
              <a:t>Obschonka</a:t>
            </a:r>
            <a:r>
              <a:rPr lang="zh-CN" altLang="en-US" sz="1300" dirty="0"/>
              <a:t>博士，副组长</a:t>
            </a:r>
            <a:endParaRPr lang="en-US" sz="1300" dirty="0"/>
          </a:p>
        </p:txBody>
      </p:sp>
      <p:sp>
        <p:nvSpPr>
          <p:cNvPr id="23" name="Rectangle 22"/>
          <p:cNvSpPr/>
          <p:nvPr/>
        </p:nvSpPr>
        <p:spPr>
          <a:xfrm>
            <a:off x="4711359" y="2638290"/>
            <a:ext cx="2172833" cy="803297"/>
          </a:xfrm>
          <a:prstGeom prst="rect">
            <a:avLst/>
          </a:prstGeom>
        </p:spPr>
        <p:txBody>
          <a:bodyPr wrap="square">
            <a:spAutoFit/>
          </a:bodyPr>
          <a:lstStyle/>
          <a:p>
            <a:pPr marL="11113">
              <a:lnSpc>
                <a:spcPct val="110000"/>
              </a:lnSpc>
            </a:pPr>
            <a:r>
              <a:rPr lang="zh-CN" altLang="en-US" sz="1400" dirty="0">
                <a:solidFill>
                  <a:srgbClr val="F79F2F"/>
                </a:solidFill>
                <a:latin typeface="Arial" charset="0"/>
                <a:ea typeface="Arial" charset="0"/>
                <a:cs typeface="Arial" charset="0"/>
              </a:rPr>
              <a:t>“分析数字钢笔和墨水的主要市场并发现创新性的案例研究课题。”</a:t>
            </a:r>
            <a:endParaRPr lang="en-US" sz="1400" dirty="0">
              <a:solidFill>
                <a:srgbClr val="F79F2F"/>
              </a:solidFill>
              <a:latin typeface="Arial" charset="0"/>
              <a:ea typeface="Arial" charset="0"/>
              <a:cs typeface="Arial" charset="0"/>
            </a:endParaRPr>
          </a:p>
        </p:txBody>
      </p:sp>
      <p:sp>
        <p:nvSpPr>
          <p:cNvPr id="24" name="Freeform 23"/>
          <p:cNvSpPr/>
          <p:nvPr/>
        </p:nvSpPr>
        <p:spPr>
          <a:xfrm>
            <a:off x="2425358" y="1147279"/>
            <a:ext cx="2037321" cy="659758"/>
          </a:xfrm>
          <a:custGeom>
            <a:avLst/>
            <a:gdLst>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55311 w 4082902"/>
              <a:gd name="connsiteY39" fmla="*/ 425302 h 999460"/>
              <a:gd name="connsiteX40" fmla="*/ 3912781 w 4082902"/>
              <a:gd name="connsiteY40" fmla="*/ 361507 h 999460"/>
              <a:gd name="connsiteX41" fmla="*/ 3827721 w 4082902"/>
              <a:gd name="connsiteY41" fmla="*/ 287079 h 999460"/>
              <a:gd name="connsiteX42" fmla="*/ 3795823 w 4082902"/>
              <a:gd name="connsiteY42" fmla="*/ 255181 h 999460"/>
              <a:gd name="connsiteX43" fmla="*/ 3732028 w 4082902"/>
              <a:gd name="connsiteY43" fmla="*/ 212651 h 999460"/>
              <a:gd name="connsiteX44" fmla="*/ 3689497 w 4082902"/>
              <a:gd name="connsiteY44" fmla="*/ 180753 h 999460"/>
              <a:gd name="connsiteX45" fmla="*/ 3625702 w 4082902"/>
              <a:gd name="connsiteY45" fmla="*/ 159488 h 999460"/>
              <a:gd name="connsiteX46" fmla="*/ 3593804 w 4082902"/>
              <a:gd name="connsiteY46" fmla="*/ 138223 h 999460"/>
              <a:gd name="connsiteX47" fmla="*/ 3551274 w 4082902"/>
              <a:gd name="connsiteY47" fmla="*/ 127591 h 999460"/>
              <a:gd name="connsiteX48" fmla="*/ 3487479 w 4082902"/>
              <a:gd name="connsiteY48" fmla="*/ 106325 h 999460"/>
              <a:gd name="connsiteX49" fmla="*/ 3444949 w 4082902"/>
              <a:gd name="connsiteY49" fmla="*/ 95693 h 999460"/>
              <a:gd name="connsiteX50" fmla="*/ 3370521 w 4082902"/>
              <a:gd name="connsiteY50" fmla="*/ 74428 h 999460"/>
              <a:gd name="connsiteX51" fmla="*/ 2987749 w 4082902"/>
              <a:gd name="connsiteY51" fmla="*/ 42530 h 999460"/>
              <a:gd name="connsiteX52" fmla="*/ 2860158 w 4082902"/>
              <a:gd name="connsiteY52" fmla="*/ 31898 h 999460"/>
              <a:gd name="connsiteX53" fmla="*/ 2381693 w 4082902"/>
              <a:gd name="connsiteY53" fmla="*/ 10632 h 999460"/>
              <a:gd name="connsiteX54" fmla="*/ 2190307 w 4082902"/>
              <a:gd name="connsiteY54" fmla="*/ 0 h 999460"/>
              <a:gd name="connsiteX55" fmla="*/ 1531088 w 4082902"/>
              <a:gd name="connsiteY55" fmla="*/ 10632 h 999460"/>
              <a:gd name="connsiteX56" fmla="*/ 1318437 w 4082902"/>
              <a:gd name="connsiteY56" fmla="*/ 31898 h 999460"/>
              <a:gd name="connsiteX57" fmla="*/ 1201479 w 4082902"/>
              <a:gd name="connsiteY57"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55311 w 4082902"/>
              <a:gd name="connsiteY39" fmla="*/ 425302 h 999460"/>
              <a:gd name="connsiteX40" fmla="*/ 3912781 w 4082902"/>
              <a:gd name="connsiteY40" fmla="*/ 361507 h 999460"/>
              <a:gd name="connsiteX41" fmla="*/ 3827721 w 4082902"/>
              <a:gd name="connsiteY41" fmla="*/ 287079 h 999460"/>
              <a:gd name="connsiteX42" fmla="*/ 3795823 w 4082902"/>
              <a:gd name="connsiteY42" fmla="*/ 255181 h 999460"/>
              <a:gd name="connsiteX43" fmla="*/ 3732028 w 4082902"/>
              <a:gd name="connsiteY43" fmla="*/ 212651 h 999460"/>
              <a:gd name="connsiteX44" fmla="*/ 3689497 w 4082902"/>
              <a:gd name="connsiteY44" fmla="*/ 180753 h 999460"/>
              <a:gd name="connsiteX45" fmla="*/ 3625702 w 4082902"/>
              <a:gd name="connsiteY45" fmla="*/ 159488 h 999460"/>
              <a:gd name="connsiteX46" fmla="*/ 3593804 w 4082902"/>
              <a:gd name="connsiteY46" fmla="*/ 138223 h 999460"/>
              <a:gd name="connsiteX47" fmla="*/ 3551274 w 4082902"/>
              <a:gd name="connsiteY47" fmla="*/ 127591 h 999460"/>
              <a:gd name="connsiteX48" fmla="*/ 3487479 w 4082902"/>
              <a:gd name="connsiteY48" fmla="*/ 106325 h 999460"/>
              <a:gd name="connsiteX49" fmla="*/ 3444949 w 4082902"/>
              <a:gd name="connsiteY49" fmla="*/ 95693 h 999460"/>
              <a:gd name="connsiteX50" fmla="*/ 2987749 w 4082902"/>
              <a:gd name="connsiteY50" fmla="*/ 42530 h 999460"/>
              <a:gd name="connsiteX51" fmla="*/ 2860158 w 4082902"/>
              <a:gd name="connsiteY51" fmla="*/ 31898 h 999460"/>
              <a:gd name="connsiteX52" fmla="*/ 2381693 w 4082902"/>
              <a:gd name="connsiteY52" fmla="*/ 10632 h 999460"/>
              <a:gd name="connsiteX53" fmla="*/ 2190307 w 4082902"/>
              <a:gd name="connsiteY53" fmla="*/ 0 h 999460"/>
              <a:gd name="connsiteX54" fmla="*/ 1531088 w 4082902"/>
              <a:gd name="connsiteY54" fmla="*/ 10632 h 999460"/>
              <a:gd name="connsiteX55" fmla="*/ 1318437 w 4082902"/>
              <a:gd name="connsiteY55" fmla="*/ 31898 h 999460"/>
              <a:gd name="connsiteX56" fmla="*/ 1201479 w 4082902"/>
              <a:gd name="connsiteY56"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55311 w 4082902"/>
              <a:gd name="connsiteY39" fmla="*/ 425302 h 999460"/>
              <a:gd name="connsiteX40" fmla="*/ 3912781 w 4082902"/>
              <a:gd name="connsiteY40" fmla="*/ 361507 h 999460"/>
              <a:gd name="connsiteX41" fmla="*/ 3827721 w 4082902"/>
              <a:gd name="connsiteY41" fmla="*/ 287079 h 999460"/>
              <a:gd name="connsiteX42" fmla="*/ 3795823 w 4082902"/>
              <a:gd name="connsiteY42" fmla="*/ 255181 h 999460"/>
              <a:gd name="connsiteX43" fmla="*/ 3732028 w 4082902"/>
              <a:gd name="connsiteY43" fmla="*/ 212651 h 999460"/>
              <a:gd name="connsiteX44" fmla="*/ 3689497 w 4082902"/>
              <a:gd name="connsiteY44" fmla="*/ 180753 h 999460"/>
              <a:gd name="connsiteX45" fmla="*/ 3625702 w 4082902"/>
              <a:gd name="connsiteY45" fmla="*/ 159488 h 999460"/>
              <a:gd name="connsiteX46" fmla="*/ 3593804 w 4082902"/>
              <a:gd name="connsiteY46" fmla="*/ 138223 h 999460"/>
              <a:gd name="connsiteX47" fmla="*/ 3487479 w 4082902"/>
              <a:gd name="connsiteY47" fmla="*/ 106325 h 999460"/>
              <a:gd name="connsiteX48" fmla="*/ 3444949 w 4082902"/>
              <a:gd name="connsiteY48" fmla="*/ 95693 h 999460"/>
              <a:gd name="connsiteX49" fmla="*/ 2987749 w 4082902"/>
              <a:gd name="connsiteY49" fmla="*/ 42530 h 999460"/>
              <a:gd name="connsiteX50" fmla="*/ 2860158 w 4082902"/>
              <a:gd name="connsiteY50" fmla="*/ 31898 h 999460"/>
              <a:gd name="connsiteX51" fmla="*/ 2381693 w 4082902"/>
              <a:gd name="connsiteY51" fmla="*/ 10632 h 999460"/>
              <a:gd name="connsiteX52" fmla="*/ 2190307 w 4082902"/>
              <a:gd name="connsiteY52" fmla="*/ 0 h 999460"/>
              <a:gd name="connsiteX53" fmla="*/ 1531088 w 4082902"/>
              <a:gd name="connsiteY53" fmla="*/ 10632 h 999460"/>
              <a:gd name="connsiteX54" fmla="*/ 1318437 w 4082902"/>
              <a:gd name="connsiteY54" fmla="*/ 31898 h 999460"/>
              <a:gd name="connsiteX55" fmla="*/ 1201479 w 4082902"/>
              <a:gd name="connsiteY55"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55311 w 4082902"/>
              <a:gd name="connsiteY39" fmla="*/ 425302 h 999460"/>
              <a:gd name="connsiteX40" fmla="*/ 3912781 w 4082902"/>
              <a:gd name="connsiteY40" fmla="*/ 361507 h 999460"/>
              <a:gd name="connsiteX41" fmla="*/ 3827721 w 4082902"/>
              <a:gd name="connsiteY41" fmla="*/ 287079 h 999460"/>
              <a:gd name="connsiteX42" fmla="*/ 3795823 w 4082902"/>
              <a:gd name="connsiteY42" fmla="*/ 255181 h 999460"/>
              <a:gd name="connsiteX43" fmla="*/ 3732028 w 4082902"/>
              <a:gd name="connsiteY43" fmla="*/ 212651 h 999460"/>
              <a:gd name="connsiteX44" fmla="*/ 3689497 w 4082902"/>
              <a:gd name="connsiteY44" fmla="*/ 180753 h 999460"/>
              <a:gd name="connsiteX45" fmla="*/ 3625702 w 4082902"/>
              <a:gd name="connsiteY45" fmla="*/ 159488 h 999460"/>
              <a:gd name="connsiteX46" fmla="*/ 3593804 w 4082902"/>
              <a:gd name="connsiteY46" fmla="*/ 138223 h 999460"/>
              <a:gd name="connsiteX47" fmla="*/ 3487479 w 4082902"/>
              <a:gd name="connsiteY47" fmla="*/ 106325 h 999460"/>
              <a:gd name="connsiteX48" fmla="*/ 2987749 w 4082902"/>
              <a:gd name="connsiteY48" fmla="*/ 42530 h 999460"/>
              <a:gd name="connsiteX49" fmla="*/ 2860158 w 4082902"/>
              <a:gd name="connsiteY49" fmla="*/ 31898 h 999460"/>
              <a:gd name="connsiteX50" fmla="*/ 2381693 w 4082902"/>
              <a:gd name="connsiteY50" fmla="*/ 10632 h 999460"/>
              <a:gd name="connsiteX51" fmla="*/ 2190307 w 4082902"/>
              <a:gd name="connsiteY51" fmla="*/ 0 h 999460"/>
              <a:gd name="connsiteX52" fmla="*/ 1531088 w 4082902"/>
              <a:gd name="connsiteY52" fmla="*/ 10632 h 999460"/>
              <a:gd name="connsiteX53" fmla="*/ 1318437 w 4082902"/>
              <a:gd name="connsiteY53" fmla="*/ 31898 h 999460"/>
              <a:gd name="connsiteX54" fmla="*/ 1201479 w 4082902"/>
              <a:gd name="connsiteY54"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55311 w 4082902"/>
              <a:gd name="connsiteY39" fmla="*/ 425302 h 999460"/>
              <a:gd name="connsiteX40" fmla="*/ 3912781 w 4082902"/>
              <a:gd name="connsiteY40" fmla="*/ 361507 h 999460"/>
              <a:gd name="connsiteX41" fmla="*/ 3827721 w 4082902"/>
              <a:gd name="connsiteY41" fmla="*/ 287079 h 999460"/>
              <a:gd name="connsiteX42" fmla="*/ 3795823 w 4082902"/>
              <a:gd name="connsiteY42" fmla="*/ 255181 h 999460"/>
              <a:gd name="connsiteX43" fmla="*/ 3732028 w 4082902"/>
              <a:gd name="connsiteY43" fmla="*/ 212651 h 999460"/>
              <a:gd name="connsiteX44" fmla="*/ 3689497 w 4082902"/>
              <a:gd name="connsiteY44" fmla="*/ 180753 h 999460"/>
              <a:gd name="connsiteX45" fmla="*/ 3625702 w 4082902"/>
              <a:gd name="connsiteY45" fmla="*/ 159488 h 999460"/>
              <a:gd name="connsiteX46" fmla="*/ 3593804 w 4082902"/>
              <a:gd name="connsiteY46" fmla="*/ 138223 h 999460"/>
              <a:gd name="connsiteX47" fmla="*/ 2987749 w 4082902"/>
              <a:gd name="connsiteY47" fmla="*/ 42530 h 999460"/>
              <a:gd name="connsiteX48" fmla="*/ 2860158 w 4082902"/>
              <a:gd name="connsiteY48" fmla="*/ 31898 h 999460"/>
              <a:gd name="connsiteX49" fmla="*/ 2381693 w 4082902"/>
              <a:gd name="connsiteY49" fmla="*/ 10632 h 999460"/>
              <a:gd name="connsiteX50" fmla="*/ 2190307 w 4082902"/>
              <a:gd name="connsiteY50" fmla="*/ 0 h 999460"/>
              <a:gd name="connsiteX51" fmla="*/ 1531088 w 4082902"/>
              <a:gd name="connsiteY51" fmla="*/ 10632 h 999460"/>
              <a:gd name="connsiteX52" fmla="*/ 1318437 w 4082902"/>
              <a:gd name="connsiteY52" fmla="*/ 31898 h 999460"/>
              <a:gd name="connsiteX53" fmla="*/ 1201479 w 4082902"/>
              <a:gd name="connsiteY53"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55311 w 4082902"/>
              <a:gd name="connsiteY39" fmla="*/ 425302 h 999460"/>
              <a:gd name="connsiteX40" fmla="*/ 3912781 w 4082902"/>
              <a:gd name="connsiteY40" fmla="*/ 361507 h 999460"/>
              <a:gd name="connsiteX41" fmla="*/ 3827721 w 4082902"/>
              <a:gd name="connsiteY41" fmla="*/ 287079 h 999460"/>
              <a:gd name="connsiteX42" fmla="*/ 3795823 w 4082902"/>
              <a:gd name="connsiteY42" fmla="*/ 255181 h 999460"/>
              <a:gd name="connsiteX43" fmla="*/ 3732028 w 4082902"/>
              <a:gd name="connsiteY43" fmla="*/ 212651 h 999460"/>
              <a:gd name="connsiteX44" fmla="*/ 3689497 w 4082902"/>
              <a:gd name="connsiteY44" fmla="*/ 180753 h 999460"/>
              <a:gd name="connsiteX45" fmla="*/ 3625702 w 4082902"/>
              <a:gd name="connsiteY45" fmla="*/ 159488 h 999460"/>
              <a:gd name="connsiteX46" fmla="*/ 2987749 w 4082902"/>
              <a:gd name="connsiteY46" fmla="*/ 42530 h 999460"/>
              <a:gd name="connsiteX47" fmla="*/ 2860158 w 4082902"/>
              <a:gd name="connsiteY47" fmla="*/ 31898 h 999460"/>
              <a:gd name="connsiteX48" fmla="*/ 2381693 w 4082902"/>
              <a:gd name="connsiteY48" fmla="*/ 10632 h 999460"/>
              <a:gd name="connsiteX49" fmla="*/ 2190307 w 4082902"/>
              <a:gd name="connsiteY49" fmla="*/ 0 h 999460"/>
              <a:gd name="connsiteX50" fmla="*/ 1531088 w 4082902"/>
              <a:gd name="connsiteY50" fmla="*/ 10632 h 999460"/>
              <a:gd name="connsiteX51" fmla="*/ 1318437 w 4082902"/>
              <a:gd name="connsiteY51" fmla="*/ 31898 h 999460"/>
              <a:gd name="connsiteX52" fmla="*/ 1201479 w 4082902"/>
              <a:gd name="connsiteY52"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55311 w 4082902"/>
              <a:gd name="connsiteY39" fmla="*/ 425302 h 999460"/>
              <a:gd name="connsiteX40" fmla="*/ 3912781 w 4082902"/>
              <a:gd name="connsiteY40" fmla="*/ 361507 h 999460"/>
              <a:gd name="connsiteX41" fmla="*/ 3827721 w 4082902"/>
              <a:gd name="connsiteY41" fmla="*/ 287079 h 999460"/>
              <a:gd name="connsiteX42" fmla="*/ 3795823 w 4082902"/>
              <a:gd name="connsiteY42" fmla="*/ 255181 h 999460"/>
              <a:gd name="connsiteX43" fmla="*/ 3689497 w 4082902"/>
              <a:gd name="connsiteY43" fmla="*/ 180753 h 999460"/>
              <a:gd name="connsiteX44" fmla="*/ 3625702 w 4082902"/>
              <a:gd name="connsiteY44" fmla="*/ 159488 h 999460"/>
              <a:gd name="connsiteX45" fmla="*/ 2987749 w 4082902"/>
              <a:gd name="connsiteY45" fmla="*/ 42530 h 999460"/>
              <a:gd name="connsiteX46" fmla="*/ 2860158 w 4082902"/>
              <a:gd name="connsiteY46" fmla="*/ 31898 h 999460"/>
              <a:gd name="connsiteX47" fmla="*/ 2381693 w 4082902"/>
              <a:gd name="connsiteY47" fmla="*/ 10632 h 999460"/>
              <a:gd name="connsiteX48" fmla="*/ 2190307 w 4082902"/>
              <a:gd name="connsiteY48" fmla="*/ 0 h 999460"/>
              <a:gd name="connsiteX49" fmla="*/ 1531088 w 4082902"/>
              <a:gd name="connsiteY49" fmla="*/ 10632 h 999460"/>
              <a:gd name="connsiteX50" fmla="*/ 1318437 w 4082902"/>
              <a:gd name="connsiteY50" fmla="*/ 31898 h 999460"/>
              <a:gd name="connsiteX51" fmla="*/ 1201479 w 4082902"/>
              <a:gd name="connsiteY51"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55311 w 4082902"/>
              <a:gd name="connsiteY39" fmla="*/ 425302 h 999460"/>
              <a:gd name="connsiteX40" fmla="*/ 3912781 w 4082902"/>
              <a:gd name="connsiteY40" fmla="*/ 361507 h 999460"/>
              <a:gd name="connsiteX41" fmla="*/ 3795823 w 4082902"/>
              <a:gd name="connsiteY41" fmla="*/ 255181 h 999460"/>
              <a:gd name="connsiteX42" fmla="*/ 3689497 w 4082902"/>
              <a:gd name="connsiteY42" fmla="*/ 180753 h 999460"/>
              <a:gd name="connsiteX43" fmla="*/ 3625702 w 4082902"/>
              <a:gd name="connsiteY43" fmla="*/ 159488 h 999460"/>
              <a:gd name="connsiteX44" fmla="*/ 2987749 w 4082902"/>
              <a:gd name="connsiteY44" fmla="*/ 42530 h 999460"/>
              <a:gd name="connsiteX45" fmla="*/ 2860158 w 4082902"/>
              <a:gd name="connsiteY45" fmla="*/ 31898 h 999460"/>
              <a:gd name="connsiteX46" fmla="*/ 2381693 w 4082902"/>
              <a:gd name="connsiteY46" fmla="*/ 10632 h 999460"/>
              <a:gd name="connsiteX47" fmla="*/ 2190307 w 4082902"/>
              <a:gd name="connsiteY47" fmla="*/ 0 h 999460"/>
              <a:gd name="connsiteX48" fmla="*/ 1531088 w 4082902"/>
              <a:gd name="connsiteY48" fmla="*/ 10632 h 999460"/>
              <a:gd name="connsiteX49" fmla="*/ 1318437 w 4082902"/>
              <a:gd name="connsiteY49" fmla="*/ 31898 h 999460"/>
              <a:gd name="connsiteX50" fmla="*/ 1201479 w 4082902"/>
              <a:gd name="connsiteY50"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12781 w 4082902"/>
              <a:gd name="connsiteY39" fmla="*/ 361507 h 999460"/>
              <a:gd name="connsiteX40" fmla="*/ 3795823 w 4082902"/>
              <a:gd name="connsiteY40" fmla="*/ 255181 h 999460"/>
              <a:gd name="connsiteX41" fmla="*/ 3689497 w 4082902"/>
              <a:gd name="connsiteY41" fmla="*/ 180753 h 999460"/>
              <a:gd name="connsiteX42" fmla="*/ 3625702 w 4082902"/>
              <a:gd name="connsiteY42" fmla="*/ 159488 h 999460"/>
              <a:gd name="connsiteX43" fmla="*/ 2987749 w 4082902"/>
              <a:gd name="connsiteY43" fmla="*/ 42530 h 999460"/>
              <a:gd name="connsiteX44" fmla="*/ 2860158 w 4082902"/>
              <a:gd name="connsiteY44" fmla="*/ 31898 h 999460"/>
              <a:gd name="connsiteX45" fmla="*/ 2381693 w 4082902"/>
              <a:gd name="connsiteY45" fmla="*/ 10632 h 999460"/>
              <a:gd name="connsiteX46" fmla="*/ 2190307 w 4082902"/>
              <a:gd name="connsiteY46" fmla="*/ 0 h 999460"/>
              <a:gd name="connsiteX47" fmla="*/ 1531088 w 4082902"/>
              <a:gd name="connsiteY47" fmla="*/ 10632 h 999460"/>
              <a:gd name="connsiteX48" fmla="*/ 1318437 w 4082902"/>
              <a:gd name="connsiteY48" fmla="*/ 31898 h 999460"/>
              <a:gd name="connsiteX49" fmla="*/ 1201479 w 4082902"/>
              <a:gd name="connsiteY49"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3976577 w 4082902"/>
              <a:gd name="connsiteY37" fmla="*/ 446567 h 999460"/>
              <a:gd name="connsiteX38" fmla="*/ 3912781 w 4082902"/>
              <a:gd name="connsiteY38" fmla="*/ 361507 h 999460"/>
              <a:gd name="connsiteX39" fmla="*/ 3795823 w 4082902"/>
              <a:gd name="connsiteY39" fmla="*/ 255181 h 999460"/>
              <a:gd name="connsiteX40" fmla="*/ 3689497 w 4082902"/>
              <a:gd name="connsiteY40" fmla="*/ 180753 h 999460"/>
              <a:gd name="connsiteX41" fmla="*/ 3625702 w 4082902"/>
              <a:gd name="connsiteY41" fmla="*/ 159488 h 999460"/>
              <a:gd name="connsiteX42" fmla="*/ 2987749 w 4082902"/>
              <a:gd name="connsiteY42" fmla="*/ 42530 h 999460"/>
              <a:gd name="connsiteX43" fmla="*/ 2860158 w 4082902"/>
              <a:gd name="connsiteY43" fmla="*/ 31898 h 999460"/>
              <a:gd name="connsiteX44" fmla="*/ 2381693 w 4082902"/>
              <a:gd name="connsiteY44" fmla="*/ 10632 h 999460"/>
              <a:gd name="connsiteX45" fmla="*/ 2190307 w 4082902"/>
              <a:gd name="connsiteY45" fmla="*/ 0 h 999460"/>
              <a:gd name="connsiteX46" fmla="*/ 1531088 w 4082902"/>
              <a:gd name="connsiteY46" fmla="*/ 10632 h 999460"/>
              <a:gd name="connsiteX47" fmla="*/ 1318437 w 4082902"/>
              <a:gd name="connsiteY47" fmla="*/ 31898 h 999460"/>
              <a:gd name="connsiteX48" fmla="*/ 1201479 w 4082902"/>
              <a:gd name="connsiteY48"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29739 w 4082902"/>
              <a:gd name="connsiteY35" fmla="*/ 542260 h 999460"/>
              <a:gd name="connsiteX36" fmla="*/ 3976577 w 4082902"/>
              <a:gd name="connsiteY36" fmla="*/ 446567 h 999460"/>
              <a:gd name="connsiteX37" fmla="*/ 3912781 w 4082902"/>
              <a:gd name="connsiteY37" fmla="*/ 361507 h 999460"/>
              <a:gd name="connsiteX38" fmla="*/ 3795823 w 4082902"/>
              <a:gd name="connsiteY38" fmla="*/ 255181 h 999460"/>
              <a:gd name="connsiteX39" fmla="*/ 3689497 w 4082902"/>
              <a:gd name="connsiteY39" fmla="*/ 180753 h 999460"/>
              <a:gd name="connsiteX40" fmla="*/ 3625702 w 4082902"/>
              <a:gd name="connsiteY40" fmla="*/ 159488 h 999460"/>
              <a:gd name="connsiteX41" fmla="*/ 2987749 w 4082902"/>
              <a:gd name="connsiteY41" fmla="*/ 42530 h 999460"/>
              <a:gd name="connsiteX42" fmla="*/ 2860158 w 4082902"/>
              <a:gd name="connsiteY42" fmla="*/ 31898 h 999460"/>
              <a:gd name="connsiteX43" fmla="*/ 2381693 w 4082902"/>
              <a:gd name="connsiteY43" fmla="*/ 10632 h 999460"/>
              <a:gd name="connsiteX44" fmla="*/ 2190307 w 4082902"/>
              <a:gd name="connsiteY44" fmla="*/ 0 h 999460"/>
              <a:gd name="connsiteX45" fmla="*/ 1531088 w 4082902"/>
              <a:gd name="connsiteY45" fmla="*/ 10632 h 999460"/>
              <a:gd name="connsiteX46" fmla="*/ 1318437 w 4082902"/>
              <a:gd name="connsiteY46" fmla="*/ 31898 h 999460"/>
              <a:gd name="connsiteX47" fmla="*/ 1201479 w 4082902"/>
              <a:gd name="connsiteY47"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29739 w 4082902"/>
              <a:gd name="connsiteY34" fmla="*/ 542260 h 999460"/>
              <a:gd name="connsiteX35" fmla="*/ 3976577 w 4082902"/>
              <a:gd name="connsiteY35" fmla="*/ 446567 h 999460"/>
              <a:gd name="connsiteX36" fmla="*/ 3912781 w 4082902"/>
              <a:gd name="connsiteY36" fmla="*/ 361507 h 999460"/>
              <a:gd name="connsiteX37" fmla="*/ 3795823 w 4082902"/>
              <a:gd name="connsiteY37" fmla="*/ 255181 h 999460"/>
              <a:gd name="connsiteX38" fmla="*/ 3689497 w 4082902"/>
              <a:gd name="connsiteY38" fmla="*/ 180753 h 999460"/>
              <a:gd name="connsiteX39" fmla="*/ 3625702 w 4082902"/>
              <a:gd name="connsiteY39" fmla="*/ 159488 h 999460"/>
              <a:gd name="connsiteX40" fmla="*/ 2987749 w 4082902"/>
              <a:gd name="connsiteY40" fmla="*/ 42530 h 999460"/>
              <a:gd name="connsiteX41" fmla="*/ 2860158 w 4082902"/>
              <a:gd name="connsiteY41" fmla="*/ 31898 h 999460"/>
              <a:gd name="connsiteX42" fmla="*/ 2381693 w 4082902"/>
              <a:gd name="connsiteY42" fmla="*/ 10632 h 999460"/>
              <a:gd name="connsiteX43" fmla="*/ 2190307 w 4082902"/>
              <a:gd name="connsiteY43" fmla="*/ 0 h 999460"/>
              <a:gd name="connsiteX44" fmla="*/ 1531088 w 4082902"/>
              <a:gd name="connsiteY44" fmla="*/ 10632 h 999460"/>
              <a:gd name="connsiteX45" fmla="*/ 1318437 w 4082902"/>
              <a:gd name="connsiteY45" fmla="*/ 31898 h 999460"/>
              <a:gd name="connsiteX46" fmla="*/ 1201479 w 4082902"/>
              <a:gd name="connsiteY46" fmla="*/ 85060 h 999460"/>
              <a:gd name="connsiteX0" fmla="*/ 1201479 w 4083447"/>
              <a:gd name="connsiteY0" fmla="*/ 85060 h 999460"/>
              <a:gd name="connsiteX1" fmla="*/ 946297 w 4083447"/>
              <a:gd name="connsiteY1" fmla="*/ 95693 h 999460"/>
              <a:gd name="connsiteX2" fmla="*/ 627321 w 4083447"/>
              <a:gd name="connsiteY2" fmla="*/ 106325 h 999460"/>
              <a:gd name="connsiteX3" fmla="*/ 489097 w 4083447"/>
              <a:gd name="connsiteY3" fmla="*/ 116958 h 999460"/>
              <a:gd name="connsiteX4" fmla="*/ 435935 w 4083447"/>
              <a:gd name="connsiteY4" fmla="*/ 127591 h 999460"/>
              <a:gd name="connsiteX5" fmla="*/ 318977 w 4083447"/>
              <a:gd name="connsiteY5" fmla="*/ 148856 h 999460"/>
              <a:gd name="connsiteX6" fmla="*/ 255181 w 4083447"/>
              <a:gd name="connsiteY6" fmla="*/ 170121 h 999460"/>
              <a:gd name="connsiteX7" fmla="*/ 223284 w 4083447"/>
              <a:gd name="connsiteY7" fmla="*/ 180753 h 999460"/>
              <a:gd name="connsiteX8" fmla="*/ 159488 w 4083447"/>
              <a:gd name="connsiteY8" fmla="*/ 212651 h 999460"/>
              <a:gd name="connsiteX9" fmla="*/ 106325 w 4083447"/>
              <a:gd name="connsiteY9" fmla="*/ 255181 h 999460"/>
              <a:gd name="connsiteX10" fmla="*/ 74428 w 4083447"/>
              <a:gd name="connsiteY10" fmla="*/ 276446 h 999460"/>
              <a:gd name="connsiteX11" fmla="*/ 53163 w 4083447"/>
              <a:gd name="connsiteY11" fmla="*/ 308344 h 999460"/>
              <a:gd name="connsiteX12" fmla="*/ 31897 w 4083447"/>
              <a:gd name="connsiteY12" fmla="*/ 329609 h 999460"/>
              <a:gd name="connsiteX13" fmla="*/ 21265 w 4083447"/>
              <a:gd name="connsiteY13" fmla="*/ 361507 h 999460"/>
              <a:gd name="connsiteX14" fmla="*/ 0 w 4083447"/>
              <a:gd name="connsiteY14" fmla="*/ 478465 h 999460"/>
              <a:gd name="connsiteX15" fmla="*/ 21265 w 4083447"/>
              <a:gd name="connsiteY15" fmla="*/ 616688 h 999460"/>
              <a:gd name="connsiteX16" fmla="*/ 42530 w 4083447"/>
              <a:gd name="connsiteY16" fmla="*/ 680484 h 999460"/>
              <a:gd name="connsiteX17" fmla="*/ 95693 w 4083447"/>
              <a:gd name="connsiteY17" fmla="*/ 744279 h 999460"/>
              <a:gd name="connsiteX18" fmla="*/ 148856 w 4083447"/>
              <a:gd name="connsiteY18" fmla="*/ 786809 h 999460"/>
              <a:gd name="connsiteX19" fmla="*/ 244549 w 4083447"/>
              <a:gd name="connsiteY19" fmla="*/ 861237 h 999460"/>
              <a:gd name="connsiteX20" fmla="*/ 340242 w 4083447"/>
              <a:gd name="connsiteY20" fmla="*/ 893135 h 999460"/>
              <a:gd name="connsiteX21" fmla="*/ 404037 w 4083447"/>
              <a:gd name="connsiteY21" fmla="*/ 914400 h 999460"/>
              <a:gd name="connsiteX22" fmla="*/ 435935 w 4083447"/>
              <a:gd name="connsiteY22" fmla="*/ 925032 h 999460"/>
              <a:gd name="connsiteX23" fmla="*/ 637953 w 4083447"/>
              <a:gd name="connsiteY23" fmla="*/ 956930 h 999460"/>
              <a:gd name="connsiteX24" fmla="*/ 818707 w 4083447"/>
              <a:gd name="connsiteY24" fmla="*/ 967563 h 999460"/>
              <a:gd name="connsiteX25" fmla="*/ 1467293 w 4083447"/>
              <a:gd name="connsiteY25" fmla="*/ 978195 h 999460"/>
              <a:gd name="connsiteX26" fmla="*/ 2647507 w 4083447"/>
              <a:gd name="connsiteY26" fmla="*/ 988828 h 999460"/>
              <a:gd name="connsiteX27" fmla="*/ 3232297 w 4083447"/>
              <a:gd name="connsiteY27" fmla="*/ 999460 h 999460"/>
              <a:gd name="connsiteX28" fmla="*/ 3859618 w 4083447"/>
              <a:gd name="connsiteY28" fmla="*/ 978195 h 999460"/>
              <a:gd name="connsiteX29" fmla="*/ 3965944 w 4083447"/>
              <a:gd name="connsiteY29" fmla="*/ 967563 h 999460"/>
              <a:gd name="connsiteX30" fmla="*/ 4040372 w 4083447"/>
              <a:gd name="connsiteY30" fmla="*/ 956930 h 999460"/>
              <a:gd name="connsiteX31" fmla="*/ 4061637 w 4083447"/>
              <a:gd name="connsiteY31" fmla="*/ 893135 h 999460"/>
              <a:gd name="connsiteX32" fmla="*/ 4072270 w 4083447"/>
              <a:gd name="connsiteY32" fmla="*/ 861237 h 999460"/>
              <a:gd name="connsiteX33" fmla="*/ 4082902 w 4083447"/>
              <a:gd name="connsiteY33" fmla="*/ 829339 h 999460"/>
              <a:gd name="connsiteX34" fmla="*/ 4076269 w 4083447"/>
              <a:gd name="connsiteY34" fmla="*/ 824066 h 999460"/>
              <a:gd name="connsiteX35" fmla="*/ 4029739 w 4083447"/>
              <a:gd name="connsiteY35" fmla="*/ 542260 h 999460"/>
              <a:gd name="connsiteX36" fmla="*/ 3976577 w 4083447"/>
              <a:gd name="connsiteY36" fmla="*/ 446567 h 999460"/>
              <a:gd name="connsiteX37" fmla="*/ 3912781 w 4083447"/>
              <a:gd name="connsiteY37" fmla="*/ 361507 h 999460"/>
              <a:gd name="connsiteX38" fmla="*/ 3795823 w 4083447"/>
              <a:gd name="connsiteY38" fmla="*/ 255181 h 999460"/>
              <a:gd name="connsiteX39" fmla="*/ 3689497 w 4083447"/>
              <a:gd name="connsiteY39" fmla="*/ 180753 h 999460"/>
              <a:gd name="connsiteX40" fmla="*/ 3625702 w 4083447"/>
              <a:gd name="connsiteY40" fmla="*/ 159488 h 999460"/>
              <a:gd name="connsiteX41" fmla="*/ 2987749 w 4083447"/>
              <a:gd name="connsiteY41" fmla="*/ 42530 h 999460"/>
              <a:gd name="connsiteX42" fmla="*/ 2860158 w 4083447"/>
              <a:gd name="connsiteY42" fmla="*/ 31898 h 999460"/>
              <a:gd name="connsiteX43" fmla="*/ 2381693 w 4083447"/>
              <a:gd name="connsiteY43" fmla="*/ 10632 h 999460"/>
              <a:gd name="connsiteX44" fmla="*/ 2190307 w 4083447"/>
              <a:gd name="connsiteY44" fmla="*/ 0 h 999460"/>
              <a:gd name="connsiteX45" fmla="*/ 1531088 w 4083447"/>
              <a:gd name="connsiteY45" fmla="*/ 10632 h 999460"/>
              <a:gd name="connsiteX46" fmla="*/ 1318437 w 4083447"/>
              <a:gd name="connsiteY46" fmla="*/ 31898 h 999460"/>
              <a:gd name="connsiteX47" fmla="*/ 1201479 w 4083447"/>
              <a:gd name="connsiteY47"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29739 w 4082902"/>
              <a:gd name="connsiteY34" fmla="*/ 542260 h 999460"/>
              <a:gd name="connsiteX35" fmla="*/ 3976577 w 4082902"/>
              <a:gd name="connsiteY35" fmla="*/ 446567 h 999460"/>
              <a:gd name="connsiteX36" fmla="*/ 3912781 w 4082902"/>
              <a:gd name="connsiteY36" fmla="*/ 361507 h 999460"/>
              <a:gd name="connsiteX37" fmla="*/ 3795823 w 4082902"/>
              <a:gd name="connsiteY37" fmla="*/ 255181 h 999460"/>
              <a:gd name="connsiteX38" fmla="*/ 3689497 w 4082902"/>
              <a:gd name="connsiteY38" fmla="*/ 180753 h 999460"/>
              <a:gd name="connsiteX39" fmla="*/ 3625702 w 4082902"/>
              <a:gd name="connsiteY39" fmla="*/ 159488 h 999460"/>
              <a:gd name="connsiteX40" fmla="*/ 2987749 w 4082902"/>
              <a:gd name="connsiteY40" fmla="*/ 42530 h 999460"/>
              <a:gd name="connsiteX41" fmla="*/ 2860158 w 4082902"/>
              <a:gd name="connsiteY41" fmla="*/ 31898 h 999460"/>
              <a:gd name="connsiteX42" fmla="*/ 2381693 w 4082902"/>
              <a:gd name="connsiteY42" fmla="*/ 10632 h 999460"/>
              <a:gd name="connsiteX43" fmla="*/ 2190307 w 4082902"/>
              <a:gd name="connsiteY43" fmla="*/ 0 h 999460"/>
              <a:gd name="connsiteX44" fmla="*/ 1531088 w 4082902"/>
              <a:gd name="connsiteY44" fmla="*/ 10632 h 999460"/>
              <a:gd name="connsiteX45" fmla="*/ 1318437 w 4082902"/>
              <a:gd name="connsiteY45" fmla="*/ 31898 h 999460"/>
              <a:gd name="connsiteX46" fmla="*/ 1201479 w 4082902"/>
              <a:gd name="connsiteY46" fmla="*/ 85060 h 999460"/>
              <a:gd name="connsiteX0" fmla="*/ 1201479 w 4072269"/>
              <a:gd name="connsiteY0" fmla="*/ 85060 h 999460"/>
              <a:gd name="connsiteX1" fmla="*/ 946297 w 4072269"/>
              <a:gd name="connsiteY1" fmla="*/ 95693 h 999460"/>
              <a:gd name="connsiteX2" fmla="*/ 627321 w 4072269"/>
              <a:gd name="connsiteY2" fmla="*/ 106325 h 999460"/>
              <a:gd name="connsiteX3" fmla="*/ 489097 w 4072269"/>
              <a:gd name="connsiteY3" fmla="*/ 116958 h 999460"/>
              <a:gd name="connsiteX4" fmla="*/ 435935 w 4072269"/>
              <a:gd name="connsiteY4" fmla="*/ 127591 h 999460"/>
              <a:gd name="connsiteX5" fmla="*/ 318977 w 4072269"/>
              <a:gd name="connsiteY5" fmla="*/ 148856 h 999460"/>
              <a:gd name="connsiteX6" fmla="*/ 255181 w 4072269"/>
              <a:gd name="connsiteY6" fmla="*/ 170121 h 999460"/>
              <a:gd name="connsiteX7" fmla="*/ 223284 w 4072269"/>
              <a:gd name="connsiteY7" fmla="*/ 180753 h 999460"/>
              <a:gd name="connsiteX8" fmla="*/ 159488 w 4072269"/>
              <a:gd name="connsiteY8" fmla="*/ 212651 h 999460"/>
              <a:gd name="connsiteX9" fmla="*/ 106325 w 4072269"/>
              <a:gd name="connsiteY9" fmla="*/ 255181 h 999460"/>
              <a:gd name="connsiteX10" fmla="*/ 74428 w 4072269"/>
              <a:gd name="connsiteY10" fmla="*/ 276446 h 999460"/>
              <a:gd name="connsiteX11" fmla="*/ 53163 w 4072269"/>
              <a:gd name="connsiteY11" fmla="*/ 308344 h 999460"/>
              <a:gd name="connsiteX12" fmla="*/ 31897 w 4072269"/>
              <a:gd name="connsiteY12" fmla="*/ 329609 h 999460"/>
              <a:gd name="connsiteX13" fmla="*/ 21265 w 4072269"/>
              <a:gd name="connsiteY13" fmla="*/ 361507 h 999460"/>
              <a:gd name="connsiteX14" fmla="*/ 0 w 4072269"/>
              <a:gd name="connsiteY14" fmla="*/ 478465 h 999460"/>
              <a:gd name="connsiteX15" fmla="*/ 21265 w 4072269"/>
              <a:gd name="connsiteY15" fmla="*/ 616688 h 999460"/>
              <a:gd name="connsiteX16" fmla="*/ 42530 w 4072269"/>
              <a:gd name="connsiteY16" fmla="*/ 680484 h 999460"/>
              <a:gd name="connsiteX17" fmla="*/ 95693 w 4072269"/>
              <a:gd name="connsiteY17" fmla="*/ 744279 h 999460"/>
              <a:gd name="connsiteX18" fmla="*/ 148856 w 4072269"/>
              <a:gd name="connsiteY18" fmla="*/ 786809 h 999460"/>
              <a:gd name="connsiteX19" fmla="*/ 244549 w 4072269"/>
              <a:gd name="connsiteY19" fmla="*/ 861237 h 999460"/>
              <a:gd name="connsiteX20" fmla="*/ 340242 w 4072269"/>
              <a:gd name="connsiteY20" fmla="*/ 893135 h 999460"/>
              <a:gd name="connsiteX21" fmla="*/ 404037 w 4072269"/>
              <a:gd name="connsiteY21" fmla="*/ 914400 h 999460"/>
              <a:gd name="connsiteX22" fmla="*/ 435935 w 4072269"/>
              <a:gd name="connsiteY22" fmla="*/ 925032 h 999460"/>
              <a:gd name="connsiteX23" fmla="*/ 637953 w 4072269"/>
              <a:gd name="connsiteY23" fmla="*/ 956930 h 999460"/>
              <a:gd name="connsiteX24" fmla="*/ 818707 w 4072269"/>
              <a:gd name="connsiteY24" fmla="*/ 967563 h 999460"/>
              <a:gd name="connsiteX25" fmla="*/ 1467293 w 4072269"/>
              <a:gd name="connsiteY25" fmla="*/ 978195 h 999460"/>
              <a:gd name="connsiteX26" fmla="*/ 2647507 w 4072269"/>
              <a:gd name="connsiteY26" fmla="*/ 988828 h 999460"/>
              <a:gd name="connsiteX27" fmla="*/ 3232297 w 4072269"/>
              <a:gd name="connsiteY27" fmla="*/ 999460 h 999460"/>
              <a:gd name="connsiteX28" fmla="*/ 3859618 w 4072269"/>
              <a:gd name="connsiteY28" fmla="*/ 978195 h 999460"/>
              <a:gd name="connsiteX29" fmla="*/ 3965944 w 4072269"/>
              <a:gd name="connsiteY29" fmla="*/ 967563 h 999460"/>
              <a:gd name="connsiteX30" fmla="*/ 4040372 w 4072269"/>
              <a:gd name="connsiteY30" fmla="*/ 956930 h 999460"/>
              <a:gd name="connsiteX31" fmla="*/ 4061637 w 4072269"/>
              <a:gd name="connsiteY31" fmla="*/ 893135 h 999460"/>
              <a:gd name="connsiteX32" fmla="*/ 4072270 w 4072269"/>
              <a:gd name="connsiteY32" fmla="*/ 861237 h 999460"/>
              <a:gd name="connsiteX33" fmla="*/ 4029739 w 4072269"/>
              <a:gd name="connsiteY33" fmla="*/ 542260 h 999460"/>
              <a:gd name="connsiteX34" fmla="*/ 3976577 w 4072269"/>
              <a:gd name="connsiteY34" fmla="*/ 446567 h 999460"/>
              <a:gd name="connsiteX35" fmla="*/ 3912781 w 4072269"/>
              <a:gd name="connsiteY35" fmla="*/ 361507 h 999460"/>
              <a:gd name="connsiteX36" fmla="*/ 3795823 w 4072269"/>
              <a:gd name="connsiteY36" fmla="*/ 255181 h 999460"/>
              <a:gd name="connsiteX37" fmla="*/ 3689497 w 4072269"/>
              <a:gd name="connsiteY37" fmla="*/ 180753 h 999460"/>
              <a:gd name="connsiteX38" fmla="*/ 3625702 w 4072269"/>
              <a:gd name="connsiteY38" fmla="*/ 159488 h 999460"/>
              <a:gd name="connsiteX39" fmla="*/ 2987749 w 4072269"/>
              <a:gd name="connsiteY39" fmla="*/ 42530 h 999460"/>
              <a:gd name="connsiteX40" fmla="*/ 2860158 w 4072269"/>
              <a:gd name="connsiteY40" fmla="*/ 31898 h 999460"/>
              <a:gd name="connsiteX41" fmla="*/ 2381693 w 4072269"/>
              <a:gd name="connsiteY41" fmla="*/ 10632 h 999460"/>
              <a:gd name="connsiteX42" fmla="*/ 2190307 w 4072269"/>
              <a:gd name="connsiteY42" fmla="*/ 0 h 999460"/>
              <a:gd name="connsiteX43" fmla="*/ 1531088 w 4072269"/>
              <a:gd name="connsiteY43" fmla="*/ 10632 h 999460"/>
              <a:gd name="connsiteX44" fmla="*/ 1318437 w 4072269"/>
              <a:gd name="connsiteY44" fmla="*/ 31898 h 999460"/>
              <a:gd name="connsiteX45" fmla="*/ 1201479 w 4072269"/>
              <a:gd name="connsiteY45" fmla="*/ 85060 h 999460"/>
              <a:gd name="connsiteX0" fmla="*/ 1201479 w 4061636"/>
              <a:gd name="connsiteY0" fmla="*/ 85060 h 999460"/>
              <a:gd name="connsiteX1" fmla="*/ 946297 w 4061636"/>
              <a:gd name="connsiteY1" fmla="*/ 95693 h 999460"/>
              <a:gd name="connsiteX2" fmla="*/ 627321 w 4061636"/>
              <a:gd name="connsiteY2" fmla="*/ 106325 h 999460"/>
              <a:gd name="connsiteX3" fmla="*/ 489097 w 4061636"/>
              <a:gd name="connsiteY3" fmla="*/ 116958 h 999460"/>
              <a:gd name="connsiteX4" fmla="*/ 435935 w 4061636"/>
              <a:gd name="connsiteY4" fmla="*/ 127591 h 999460"/>
              <a:gd name="connsiteX5" fmla="*/ 318977 w 4061636"/>
              <a:gd name="connsiteY5" fmla="*/ 148856 h 999460"/>
              <a:gd name="connsiteX6" fmla="*/ 255181 w 4061636"/>
              <a:gd name="connsiteY6" fmla="*/ 170121 h 999460"/>
              <a:gd name="connsiteX7" fmla="*/ 223284 w 4061636"/>
              <a:gd name="connsiteY7" fmla="*/ 180753 h 999460"/>
              <a:gd name="connsiteX8" fmla="*/ 159488 w 4061636"/>
              <a:gd name="connsiteY8" fmla="*/ 212651 h 999460"/>
              <a:gd name="connsiteX9" fmla="*/ 106325 w 4061636"/>
              <a:gd name="connsiteY9" fmla="*/ 255181 h 999460"/>
              <a:gd name="connsiteX10" fmla="*/ 74428 w 4061636"/>
              <a:gd name="connsiteY10" fmla="*/ 276446 h 999460"/>
              <a:gd name="connsiteX11" fmla="*/ 53163 w 4061636"/>
              <a:gd name="connsiteY11" fmla="*/ 308344 h 999460"/>
              <a:gd name="connsiteX12" fmla="*/ 31897 w 4061636"/>
              <a:gd name="connsiteY12" fmla="*/ 329609 h 999460"/>
              <a:gd name="connsiteX13" fmla="*/ 21265 w 4061636"/>
              <a:gd name="connsiteY13" fmla="*/ 361507 h 999460"/>
              <a:gd name="connsiteX14" fmla="*/ 0 w 4061636"/>
              <a:gd name="connsiteY14" fmla="*/ 478465 h 999460"/>
              <a:gd name="connsiteX15" fmla="*/ 21265 w 4061636"/>
              <a:gd name="connsiteY15" fmla="*/ 616688 h 999460"/>
              <a:gd name="connsiteX16" fmla="*/ 42530 w 4061636"/>
              <a:gd name="connsiteY16" fmla="*/ 680484 h 999460"/>
              <a:gd name="connsiteX17" fmla="*/ 95693 w 4061636"/>
              <a:gd name="connsiteY17" fmla="*/ 744279 h 999460"/>
              <a:gd name="connsiteX18" fmla="*/ 148856 w 4061636"/>
              <a:gd name="connsiteY18" fmla="*/ 786809 h 999460"/>
              <a:gd name="connsiteX19" fmla="*/ 244549 w 4061636"/>
              <a:gd name="connsiteY19" fmla="*/ 861237 h 999460"/>
              <a:gd name="connsiteX20" fmla="*/ 340242 w 4061636"/>
              <a:gd name="connsiteY20" fmla="*/ 893135 h 999460"/>
              <a:gd name="connsiteX21" fmla="*/ 404037 w 4061636"/>
              <a:gd name="connsiteY21" fmla="*/ 914400 h 999460"/>
              <a:gd name="connsiteX22" fmla="*/ 435935 w 4061636"/>
              <a:gd name="connsiteY22" fmla="*/ 925032 h 999460"/>
              <a:gd name="connsiteX23" fmla="*/ 637953 w 4061636"/>
              <a:gd name="connsiteY23" fmla="*/ 956930 h 999460"/>
              <a:gd name="connsiteX24" fmla="*/ 818707 w 4061636"/>
              <a:gd name="connsiteY24" fmla="*/ 967563 h 999460"/>
              <a:gd name="connsiteX25" fmla="*/ 1467293 w 4061636"/>
              <a:gd name="connsiteY25" fmla="*/ 978195 h 999460"/>
              <a:gd name="connsiteX26" fmla="*/ 2647507 w 4061636"/>
              <a:gd name="connsiteY26" fmla="*/ 988828 h 999460"/>
              <a:gd name="connsiteX27" fmla="*/ 3232297 w 4061636"/>
              <a:gd name="connsiteY27" fmla="*/ 999460 h 999460"/>
              <a:gd name="connsiteX28" fmla="*/ 3859618 w 4061636"/>
              <a:gd name="connsiteY28" fmla="*/ 978195 h 999460"/>
              <a:gd name="connsiteX29" fmla="*/ 3965944 w 4061636"/>
              <a:gd name="connsiteY29" fmla="*/ 967563 h 999460"/>
              <a:gd name="connsiteX30" fmla="*/ 4040372 w 4061636"/>
              <a:gd name="connsiteY30" fmla="*/ 956930 h 999460"/>
              <a:gd name="connsiteX31" fmla="*/ 4061637 w 4061636"/>
              <a:gd name="connsiteY31" fmla="*/ 893135 h 999460"/>
              <a:gd name="connsiteX32" fmla="*/ 4029739 w 4061636"/>
              <a:gd name="connsiteY32" fmla="*/ 542260 h 999460"/>
              <a:gd name="connsiteX33" fmla="*/ 3976577 w 4061636"/>
              <a:gd name="connsiteY33" fmla="*/ 446567 h 999460"/>
              <a:gd name="connsiteX34" fmla="*/ 3912781 w 4061636"/>
              <a:gd name="connsiteY34" fmla="*/ 361507 h 999460"/>
              <a:gd name="connsiteX35" fmla="*/ 3795823 w 4061636"/>
              <a:gd name="connsiteY35" fmla="*/ 255181 h 999460"/>
              <a:gd name="connsiteX36" fmla="*/ 3689497 w 4061636"/>
              <a:gd name="connsiteY36" fmla="*/ 180753 h 999460"/>
              <a:gd name="connsiteX37" fmla="*/ 3625702 w 4061636"/>
              <a:gd name="connsiteY37" fmla="*/ 159488 h 999460"/>
              <a:gd name="connsiteX38" fmla="*/ 2987749 w 4061636"/>
              <a:gd name="connsiteY38" fmla="*/ 42530 h 999460"/>
              <a:gd name="connsiteX39" fmla="*/ 2860158 w 4061636"/>
              <a:gd name="connsiteY39" fmla="*/ 31898 h 999460"/>
              <a:gd name="connsiteX40" fmla="*/ 2381693 w 4061636"/>
              <a:gd name="connsiteY40" fmla="*/ 10632 h 999460"/>
              <a:gd name="connsiteX41" fmla="*/ 2190307 w 4061636"/>
              <a:gd name="connsiteY41" fmla="*/ 0 h 999460"/>
              <a:gd name="connsiteX42" fmla="*/ 1531088 w 4061636"/>
              <a:gd name="connsiteY42" fmla="*/ 10632 h 999460"/>
              <a:gd name="connsiteX43" fmla="*/ 1318437 w 4061636"/>
              <a:gd name="connsiteY43" fmla="*/ 31898 h 999460"/>
              <a:gd name="connsiteX44" fmla="*/ 1201479 w 4061636"/>
              <a:gd name="connsiteY44" fmla="*/ 85060 h 999460"/>
              <a:gd name="connsiteX0" fmla="*/ 1201479 w 4044776"/>
              <a:gd name="connsiteY0" fmla="*/ 85060 h 999460"/>
              <a:gd name="connsiteX1" fmla="*/ 946297 w 4044776"/>
              <a:gd name="connsiteY1" fmla="*/ 95693 h 999460"/>
              <a:gd name="connsiteX2" fmla="*/ 627321 w 4044776"/>
              <a:gd name="connsiteY2" fmla="*/ 106325 h 999460"/>
              <a:gd name="connsiteX3" fmla="*/ 489097 w 4044776"/>
              <a:gd name="connsiteY3" fmla="*/ 116958 h 999460"/>
              <a:gd name="connsiteX4" fmla="*/ 435935 w 4044776"/>
              <a:gd name="connsiteY4" fmla="*/ 127591 h 999460"/>
              <a:gd name="connsiteX5" fmla="*/ 318977 w 4044776"/>
              <a:gd name="connsiteY5" fmla="*/ 148856 h 999460"/>
              <a:gd name="connsiteX6" fmla="*/ 255181 w 4044776"/>
              <a:gd name="connsiteY6" fmla="*/ 170121 h 999460"/>
              <a:gd name="connsiteX7" fmla="*/ 223284 w 4044776"/>
              <a:gd name="connsiteY7" fmla="*/ 180753 h 999460"/>
              <a:gd name="connsiteX8" fmla="*/ 159488 w 4044776"/>
              <a:gd name="connsiteY8" fmla="*/ 212651 h 999460"/>
              <a:gd name="connsiteX9" fmla="*/ 106325 w 4044776"/>
              <a:gd name="connsiteY9" fmla="*/ 255181 h 999460"/>
              <a:gd name="connsiteX10" fmla="*/ 74428 w 4044776"/>
              <a:gd name="connsiteY10" fmla="*/ 276446 h 999460"/>
              <a:gd name="connsiteX11" fmla="*/ 53163 w 4044776"/>
              <a:gd name="connsiteY11" fmla="*/ 308344 h 999460"/>
              <a:gd name="connsiteX12" fmla="*/ 31897 w 4044776"/>
              <a:gd name="connsiteY12" fmla="*/ 329609 h 999460"/>
              <a:gd name="connsiteX13" fmla="*/ 21265 w 4044776"/>
              <a:gd name="connsiteY13" fmla="*/ 361507 h 999460"/>
              <a:gd name="connsiteX14" fmla="*/ 0 w 4044776"/>
              <a:gd name="connsiteY14" fmla="*/ 478465 h 999460"/>
              <a:gd name="connsiteX15" fmla="*/ 21265 w 4044776"/>
              <a:gd name="connsiteY15" fmla="*/ 616688 h 999460"/>
              <a:gd name="connsiteX16" fmla="*/ 42530 w 4044776"/>
              <a:gd name="connsiteY16" fmla="*/ 680484 h 999460"/>
              <a:gd name="connsiteX17" fmla="*/ 95693 w 4044776"/>
              <a:gd name="connsiteY17" fmla="*/ 744279 h 999460"/>
              <a:gd name="connsiteX18" fmla="*/ 148856 w 4044776"/>
              <a:gd name="connsiteY18" fmla="*/ 786809 h 999460"/>
              <a:gd name="connsiteX19" fmla="*/ 244549 w 4044776"/>
              <a:gd name="connsiteY19" fmla="*/ 861237 h 999460"/>
              <a:gd name="connsiteX20" fmla="*/ 340242 w 4044776"/>
              <a:gd name="connsiteY20" fmla="*/ 893135 h 999460"/>
              <a:gd name="connsiteX21" fmla="*/ 404037 w 4044776"/>
              <a:gd name="connsiteY21" fmla="*/ 914400 h 999460"/>
              <a:gd name="connsiteX22" fmla="*/ 435935 w 4044776"/>
              <a:gd name="connsiteY22" fmla="*/ 925032 h 999460"/>
              <a:gd name="connsiteX23" fmla="*/ 637953 w 4044776"/>
              <a:gd name="connsiteY23" fmla="*/ 956930 h 999460"/>
              <a:gd name="connsiteX24" fmla="*/ 818707 w 4044776"/>
              <a:gd name="connsiteY24" fmla="*/ 967563 h 999460"/>
              <a:gd name="connsiteX25" fmla="*/ 1467293 w 4044776"/>
              <a:gd name="connsiteY25" fmla="*/ 978195 h 999460"/>
              <a:gd name="connsiteX26" fmla="*/ 2647507 w 4044776"/>
              <a:gd name="connsiteY26" fmla="*/ 988828 h 999460"/>
              <a:gd name="connsiteX27" fmla="*/ 3232297 w 4044776"/>
              <a:gd name="connsiteY27" fmla="*/ 999460 h 999460"/>
              <a:gd name="connsiteX28" fmla="*/ 3859618 w 4044776"/>
              <a:gd name="connsiteY28" fmla="*/ 978195 h 999460"/>
              <a:gd name="connsiteX29" fmla="*/ 3965944 w 4044776"/>
              <a:gd name="connsiteY29" fmla="*/ 967563 h 999460"/>
              <a:gd name="connsiteX30" fmla="*/ 4040372 w 4044776"/>
              <a:gd name="connsiteY30" fmla="*/ 956930 h 999460"/>
              <a:gd name="connsiteX31" fmla="*/ 4029739 w 4044776"/>
              <a:gd name="connsiteY31" fmla="*/ 542260 h 999460"/>
              <a:gd name="connsiteX32" fmla="*/ 3976577 w 4044776"/>
              <a:gd name="connsiteY32" fmla="*/ 446567 h 999460"/>
              <a:gd name="connsiteX33" fmla="*/ 3912781 w 4044776"/>
              <a:gd name="connsiteY33" fmla="*/ 361507 h 999460"/>
              <a:gd name="connsiteX34" fmla="*/ 3795823 w 4044776"/>
              <a:gd name="connsiteY34" fmla="*/ 255181 h 999460"/>
              <a:gd name="connsiteX35" fmla="*/ 3689497 w 4044776"/>
              <a:gd name="connsiteY35" fmla="*/ 180753 h 999460"/>
              <a:gd name="connsiteX36" fmla="*/ 3625702 w 4044776"/>
              <a:gd name="connsiteY36" fmla="*/ 159488 h 999460"/>
              <a:gd name="connsiteX37" fmla="*/ 2987749 w 4044776"/>
              <a:gd name="connsiteY37" fmla="*/ 42530 h 999460"/>
              <a:gd name="connsiteX38" fmla="*/ 2860158 w 4044776"/>
              <a:gd name="connsiteY38" fmla="*/ 31898 h 999460"/>
              <a:gd name="connsiteX39" fmla="*/ 2381693 w 4044776"/>
              <a:gd name="connsiteY39" fmla="*/ 10632 h 999460"/>
              <a:gd name="connsiteX40" fmla="*/ 2190307 w 4044776"/>
              <a:gd name="connsiteY40" fmla="*/ 0 h 999460"/>
              <a:gd name="connsiteX41" fmla="*/ 1531088 w 4044776"/>
              <a:gd name="connsiteY41" fmla="*/ 10632 h 999460"/>
              <a:gd name="connsiteX42" fmla="*/ 1318437 w 4044776"/>
              <a:gd name="connsiteY42" fmla="*/ 31898 h 999460"/>
              <a:gd name="connsiteX43" fmla="*/ 1201479 w 4044776"/>
              <a:gd name="connsiteY43" fmla="*/ 85060 h 999460"/>
              <a:gd name="connsiteX0" fmla="*/ 1201479 w 4029739"/>
              <a:gd name="connsiteY0" fmla="*/ 85060 h 999460"/>
              <a:gd name="connsiteX1" fmla="*/ 946297 w 4029739"/>
              <a:gd name="connsiteY1" fmla="*/ 95693 h 999460"/>
              <a:gd name="connsiteX2" fmla="*/ 627321 w 4029739"/>
              <a:gd name="connsiteY2" fmla="*/ 106325 h 999460"/>
              <a:gd name="connsiteX3" fmla="*/ 489097 w 4029739"/>
              <a:gd name="connsiteY3" fmla="*/ 116958 h 999460"/>
              <a:gd name="connsiteX4" fmla="*/ 435935 w 4029739"/>
              <a:gd name="connsiteY4" fmla="*/ 127591 h 999460"/>
              <a:gd name="connsiteX5" fmla="*/ 318977 w 4029739"/>
              <a:gd name="connsiteY5" fmla="*/ 148856 h 999460"/>
              <a:gd name="connsiteX6" fmla="*/ 255181 w 4029739"/>
              <a:gd name="connsiteY6" fmla="*/ 170121 h 999460"/>
              <a:gd name="connsiteX7" fmla="*/ 223284 w 4029739"/>
              <a:gd name="connsiteY7" fmla="*/ 180753 h 999460"/>
              <a:gd name="connsiteX8" fmla="*/ 159488 w 4029739"/>
              <a:gd name="connsiteY8" fmla="*/ 212651 h 999460"/>
              <a:gd name="connsiteX9" fmla="*/ 106325 w 4029739"/>
              <a:gd name="connsiteY9" fmla="*/ 255181 h 999460"/>
              <a:gd name="connsiteX10" fmla="*/ 74428 w 4029739"/>
              <a:gd name="connsiteY10" fmla="*/ 276446 h 999460"/>
              <a:gd name="connsiteX11" fmla="*/ 53163 w 4029739"/>
              <a:gd name="connsiteY11" fmla="*/ 308344 h 999460"/>
              <a:gd name="connsiteX12" fmla="*/ 31897 w 4029739"/>
              <a:gd name="connsiteY12" fmla="*/ 329609 h 999460"/>
              <a:gd name="connsiteX13" fmla="*/ 21265 w 4029739"/>
              <a:gd name="connsiteY13" fmla="*/ 361507 h 999460"/>
              <a:gd name="connsiteX14" fmla="*/ 0 w 4029739"/>
              <a:gd name="connsiteY14" fmla="*/ 478465 h 999460"/>
              <a:gd name="connsiteX15" fmla="*/ 21265 w 4029739"/>
              <a:gd name="connsiteY15" fmla="*/ 616688 h 999460"/>
              <a:gd name="connsiteX16" fmla="*/ 42530 w 4029739"/>
              <a:gd name="connsiteY16" fmla="*/ 680484 h 999460"/>
              <a:gd name="connsiteX17" fmla="*/ 95693 w 4029739"/>
              <a:gd name="connsiteY17" fmla="*/ 744279 h 999460"/>
              <a:gd name="connsiteX18" fmla="*/ 148856 w 4029739"/>
              <a:gd name="connsiteY18" fmla="*/ 786809 h 999460"/>
              <a:gd name="connsiteX19" fmla="*/ 244549 w 4029739"/>
              <a:gd name="connsiteY19" fmla="*/ 861237 h 999460"/>
              <a:gd name="connsiteX20" fmla="*/ 340242 w 4029739"/>
              <a:gd name="connsiteY20" fmla="*/ 893135 h 999460"/>
              <a:gd name="connsiteX21" fmla="*/ 404037 w 4029739"/>
              <a:gd name="connsiteY21" fmla="*/ 914400 h 999460"/>
              <a:gd name="connsiteX22" fmla="*/ 435935 w 4029739"/>
              <a:gd name="connsiteY22" fmla="*/ 925032 h 999460"/>
              <a:gd name="connsiteX23" fmla="*/ 637953 w 4029739"/>
              <a:gd name="connsiteY23" fmla="*/ 956930 h 999460"/>
              <a:gd name="connsiteX24" fmla="*/ 818707 w 4029739"/>
              <a:gd name="connsiteY24" fmla="*/ 967563 h 999460"/>
              <a:gd name="connsiteX25" fmla="*/ 1467293 w 4029739"/>
              <a:gd name="connsiteY25" fmla="*/ 978195 h 999460"/>
              <a:gd name="connsiteX26" fmla="*/ 2647507 w 4029739"/>
              <a:gd name="connsiteY26" fmla="*/ 988828 h 999460"/>
              <a:gd name="connsiteX27" fmla="*/ 3232297 w 4029739"/>
              <a:gd name="connsiteY27" fmla="*/ 999460 h 999460"/>
              <a:gd name="connsiteX28" fmla="*/ 3859618 w 4029739"/>
              <a:gd name="connsiteY28" fmla="*/ 978195 h 999460"/>
              <a:gd name="connsiteX29" fmla="*/ 3965944 w 4029739"/>
              <a:gd name="connsiteY29" fmla="*/ 967563 h 999460"/>
              <a:gd name="connsiteX30" fmla="*/ 4029739 w 4029739"/>
              <a:gd name="connsiteY30" fmla="*/ 542260 h 999460"/>
              <a:gd name="connsiteX31" fmla="*/ 3976577 w 4029739"/>
              <a:gd name="connsiteY31" fmla="*/ 446567 h 999460"/>
              <a:gd name="connsiteX32" fmla="*/ 3912781 w 4029739"/>
              <a:gd name="connsiteY32" fmla="*/ 361507 h 999460"/>
              <a:gd name="connsiteX33" fmla="*/ 3795823 w 4029739"/>
              <a:gd name="connsiteY33" fmla="*/ 255181 h 999460"/>
              <a:gd name="connsiteX34" fmla="*/ 3689497 w 4029739"/>
              <a:gd name="connsiteY34" fmla="*/ 180753 h 999460"/>
              <a:gd name="connsiteX35" fmla="*/ 3625702 w 4029739"/>
              <a:gd name="connsiteY35" fmla="*/ 159488 h 999460"/>
              <a:gd name="connsiteX36" fmla="*/ 2987749 w 4029739"/>
              <a:gd name="connsiteY36" fmla="*/ 42530 h 999460"/>
              <a:gd name="connsiteX37" fmla="*/ 2860158 w 4029739"/>
              <a:gd name="connsiteY37" fmla="*/ 31898 h 999460"/>
              <a:gd name="connsiteX38" fmla="*/ 2381693 w 4029739"/>
              <a:gd name="connsiteY38" fmla="*/ 10632 h 999460"/>
              <a:gd name="connsiteX39" fmla="*/ 2190307 w 4029739"/>
              <a:gd name="connsiteY39" fmla="*/ 0 h 999460"/>
              <a:gd name="connsiteX40" fmla="*/ 1531088 w 4029739"/>
              <a:gd name="connsiteY40" fmla="*/ 10632 h 999460"/>
              <a:gd name="connsiteX41" fmla="*/ 1318437 w 4029739"/>
              <a:gd name="connsiteY41" fmla="*/ 31898 h 999460"/>
              <a:gd name="connsiteX42" fmla="*/ 1201479 w 4029739"/>
              <a:gd name="connsiteY42" fmla="*/ 85060 h 999460"/>
              <a:gd name="connsiteX0" fmla="*/ 1201479 w 4029739"/>
              <a:gd name="connsiteY0" fmla="*/ 85060 h 999460"/>
              <a:gd name="connsiteX1" fmla="*/ 946297 w 4029739"/>
              <a:gd name="connsiteY1" fmla="*/ 95693 h 999460"/>
              <a:gd name="connsiteX2" fmla="*/ 627321 w 4029739"/>
              <a:gd name="connsiteY2" fmla="*/ 106325 h 999460"/>
              <a:gd name="connsiteX3" fmla="*/ 489097 w 4029739"/>
              <a:gd name="connsiteY3" fmla="*/ 116958 h 999460"/>
              <a:gd name="connsiteX4" fmla="*/ 435935 w 4029739"/>
              <a:gd name="connsiteY4" fmla="*/ 127591 h 999460"/>
              <a:gd name="connsiteX5" fmla="*/ 318977 w 4029739"/>
              <a:gd name="connsiteY5" fmla="*/ 148856 h 999460"/>
              <a:gd name="connsiteX6" fmla="*/ 255181 w 4029739"/>
              <a:gd name="connsiteY6" fmla="*/ 170121 h 999460"/>
              <a:gd name="connsiteX7" fmla="*/ 223284 w 4029739"/>
              <a:gd name="connsiteY7" fmla="*/ 180753 h 999460"/>
              <a:gd name="connsiteX8" fmla="*/ 159488 w 4029739"/>
              <a:gd name="connsiteY8" fmla="*/ 212651 h 999460"/>
              <a:gd name="connsiteX9" fmla="*/ 106325 w 4029739"/>
              <a:gd name="connsiteY9" fmla="*/ 255181 h 999460"/>
              <a:gd name="connsiteX10" fmla="*/ 74428 w 4029739"/>
              <a:gd name="connsiteY10" fmla="*/ 276446 h 999460"/>
              <a:gd name="connsiteX11" fmla="*/ 53163 w 4029739"/>
              <a:gd name="connsiteY11" fmla="*/ 308344 h 999460"/>
              <a:gd name="connsiteX12" fmla="*/ 31897 w 4029739"/>
              <a:gd name="connsiteY12" fmla="*/ 329609 h 999460"/>
              <a:gd name="connsiteX13" fmla="*/ 21265 w 4029739"/>
              <a:gd name="connsiteY13" fmla="*/ 361507 h 999460"/>
              <a:gd name="connsiteX14" fmla="*/ 0 w 4029739"/>
              <a:gd name="connsiteY14" fmla="*/ 478465 h 999460"/>
              <a:gd name="connsiteX15" fmla="*/ 21265 w 4029739"/>
              <a:gd name="connsiteY15" fmla="*/ 616688 h 999460"/>
              <a:gd name="connsiteX16" fmla="*/ 42530 w 4029739"/>
              <a:gd name="connsiteY16" fmla="*/ 680484 h 999460"/>
              <a:gd name="connsiteX17" fmla="*/ 95693 w 4029739"/>
              <a:gd name="connsiteY17" fmla="*/ 744279 h 999460"/>
              <a:gd name="connsiteX18" fmla="*/ 148856 w 4029739"/>
              <a:gd name="connsiteY18" fmla="*/ 786809 h 999460"/>
              <a:gd name="connsiteX19" fmla="*/ 244549 w 4029739"/>
              <a:gd name="connsiteY19" fmla="*/ 861237 h 999460"/>
              <a:gd name="connsiteX20" fmla="*/ 340242 w 4029739"/>
              <a:gd name="connsiteY20" fmla="*/ 893135 h 999460"/>
              <a:gd name="connsiteX21" fmla="*/ 404037 w 4029739"/>
              <a:gd name="connsiteY21" fmla="*/ 914400 h 999460"/>
              <a:gd name="connsiteX22" fmla="*/ 435935 w 4029739"/>
              <a:gd name="connsiteY22" fmla="*/ 925032 h 999460"/>
              <a:gd name="connsiteX23" fmla="*/ 637953 w 4029739"/>
              <a:gd name="connsiteY23" fmla="*/ 956930 h 999460"/>
              <a:gd name="connsiteX24" fmla="*/ 818707 w 4029739"/>
              <a:gd name="connsiteY24" fmla="*/ 967563 h 999460"/>
              <a:gd name="connsiteX25" fmla="*/ 1467293 w 4029739"/>
              <a:gd name="connsiteY25" fmla="*/ 978195 h 999460"/>
              <a:gd name="connsiteX26" fmla="*/ 2647507 w 4029739"/>
              <a:gd name="connsiteY26" fmla="*/ 988828 h 999460"/>
              <a:gd name="connsiteX27" fmla="*/ 3232297 w 4029739"/>
              <a:gd name="connsiteY27" fmla="*/ 999460 h 999460"/>
              <a:gd name="connsiteX28" fmla="*/ 3859618 w 4029739"/>
              <a:gd name="connsiteY28" fmla="*/ 978195 h 999460"/>
              <a:gd name="connsiteX29" fmla="*/ 3965944 w 4029739"/>
              <a:gd name="connsiteY29" fmla="*/ 967563 h 999460"/>
              <a:gd name="connsiteX30" fmla="*/ 4029739 w 4029739"/>
              <a:gd name="connsiteY30" fmla="*/ 542260 h 999460"/>
              <a:gd name="connsiteX31" fmla="*/ 3976577 w 4029739"/>
              <a:gd name="connsiteY31" fmla="*/ 446567 h 999460"/>
              <a:gd name="connsiteX32" fmla="*/ 3912781 w 4029739"/>
              <a:gd name="connsiteY32" fmla="*/ 361507 h 999460"/>
              <a:gd name="connsiteX33" fmla="*/ 3795823 w 4029739"/>
              <a:gd name="connsiteY33" fmla="*/ 255181 h 999460"/>
              <a:gd name="connsiteX34" fmla="*/ 3625702 w 4029739"/>
              <a:gd name="connsiteY34" fmla="*/ 159488 h 999460"/>
              <a:gd name="connsiteX35" fmla="*/ 2987749 w 4029739"/>
              <a:gd name="connsiteY35" fmla="*/ 42530 h 999460"/>
              <a:gd name="connsiteX36" fmla="*/ 2860158 w 4029739"/>
              <a:gd name="connsiteY36" fmla="*/ 31898 h 999460"/>
              <a:gd name="connsiteX37" fmla="*/ 2381693 w 4029739"/>
              <a:gd name="connsiteY37" fmla="*/ 10632 h 999460"/>
              <a:gd name="connsiteX38" fmla="*/ 2190307 w 4029739"/>
              <a:gd name="connsiteY38" fmla="*/ 0 h 999460"/>
              <a:gd name="connsiteX39" fmla="*/ 1531088 w 4029739"/>
              <a:gd name="connsiteY39" fmla="*/ 10632 h 999460"/>
              <a:gd name="connsiteX40" fmla="*/ 1318437 w 4029739"/>
              <a:gd name="connsiteY40" fmla="*/ 31898 h 999460"/>
              <a:gd name="connsiteX41" fmla="*/ 1201479 w 4029739"/>
              <a:gd name="connsiteY41" fmla="*/ 85060 h 999460"/>
              <a:gd name="connsiteX0" fmla="*/ 1201479 w 4029739"/>
              <a:gd name="connsiteY0" fmla="*/ 85060 h 999460"/>
              <a:gd name="connsiteX1" fmla="*/ 946297 w 4029739"/>
              <a:gd name="connsiteY1" fmla="*/ 95693 h 999460"/>
              <a:gd name="connsiteX2" fmla="*/ 627321 w 4029739"/>
              <a:gd name="connsiteY2" fmla="*/ 106325 h 999460"/>
              <a:gd name="connsiteX3" fmla="*/ 489097 w 4029739"/>
              <a:gd name="connsiteY3" fmla="*/ 116958 h 999460"/>
              <a:gd name="connsiteX4" fmla="*/ 435935 w 4029739"/>
              <a:gd name="connsiteY4" fmla="*/ 127591 h 999460"/>
              <a:gd name="connsiteX5" fmla="*/ 318977 w 4029739"/>
              <a:gd name="connsiteY5" fmla="*/ 148856 h 999460"/>
              <a:gd name="connsiteX6" fmla="*/ 255181 w 4029739"/>
              <a:gd name="connsiteY6" fmla="*/ 170121 h 999460"/>
              <a:gd name="connsiteX7" fmla="*/ 223284 w 4029739"/>
              <a:gd name="connsiteY7" fmla="*/ 180753 h 999460"/>
              <a:gd name="connsiteX8" fmla="*/ 159488 w 4029739"/>
              <a:gd name="connsiteY8" fmla="*/ 212651 h 999460"/>
              <a:gd name="connsiteX9" fmla="*/ 106325 w 4029739"/>
              <a:gd name="connsiteY9" fmla="*/ 255181 h 999460"/>
              <a:gd name="connsiteX10" fmla="*/ 74428 w 4029739"/>
              <a:gd name="connsiteY10" fmla="*/ 276446 h 999460"/>
              <a:gd name="connsiteX11" fmla="*/ 53163 w 4029739"/>
              <a:gd name="connsiteY11" fmla="*/ 308344 h 999460"/>
              <a:gd name="connsiteX12" fmla="*/ 31897 w 4029739"/>
              <a:gd name="connsiteY12" fmla="*/ 329609 h 999460"/>
              <a:gd name="connsiteX13" fmla="*/ 21265 w 4029739"/>
              <a:gd name="connsiteY13" fmla="*/ 361507 h 999460"/>
              <a:gd name="connsiteX14" fmla="*/ 0 w 4029739"/>
              <a:gd name="connsiteY14" fmla="*/ 478465 h 999460"/>
              <a:gd name="connsiteX15" fmla="*/ 21265 w 4029739"/>
              <a:gd name="connsiteY15" fmla="*/ 616688 h 999460"/>
              <a:gd name="connsiteX16" fmla="*/ 42530 w 4029739"/>
              <a:gd name="connsiteY16" fmla="*/ 680484 h 999460"/>
              <a:gd name="connsiteX17" fmla="*/ 95693 w 4029739"/>
              <a:gd name="connsiteY17" fmla="*/ 744279 h 999460"/>
              <a:gd name="connsiteX18" fmla="*/ 148856 w 4029739"/>
              <a:gd name="connsiteY18" fmla="*/ 786809 h 999460"/>
              <a:gd name="connsiteX19" fmla="*/ 244549 w 4029739"/>
              <a:gd name="connsiteY19" fmla="*/ 861237 h 999460"/>
              <a:gd name="connsiteX20" fmla="*/ 340242 w 4029739"/>
              <a:gd name="connsiteY20" fmla="*/ 893135 h 999460"/>
              <a:gd name="connsiteX21" fmla="*/ 404037 w 4029739"/>
              <a:gd name="connsiteY21" fmla="*/ 914400 h 999460"/>
              <a:gd name="connsiteX22" fmla="*/ 435935 w 4029739"/>
              <a:gd name="connsiteY22" fmla="*/ 925032 h 999460"/>
              <a:gd name="connsiteX23" fmla="*/ 637953 w 4029739"/>
              <a:gd name="connsiteY23" fmla="*/ 956930 h 999460"/>
              <a:gd name="connsiteX24" fmla="*/ 818707 w 4029739"/>
              <a:gd name="connsiteY24" fmla="*/ 967563 h 999460"/>
              <a:gd name="connsiteX25" fmla="*/ 1467293 w 4029739"/>
              <a:gd name="connsiteY25" fmla="*/ 978195 h 999460"/>
              <a:gd name="connsiteX26" fmla="*/ 2647507 w 4029739"/>
              <a:gd name="connsiteY26" fmla="*/ 988828 h 999460"/>
              <a:gd name="connsiteX27" fmla="*/ 3232297 w 4029739"/>
              <a:gd name="connsiteY27" fmla="*/ 999460 h 999460"/>
              <a:gd name="connsiteX28" fmla="*/ 3859618 w 4029739"/>
              <a:gd name="connsiteY28" fmla="*/ 978195 h 999460"/>
              <a:gd name="connsiteX29" fmla="*/ 3965944 w 4029739"/>
              <a:gd name="connsiteY29" fmla="*/ 967563 h 999460"/>
              <a:gd name="connsiteX30" fmla="*/ 4029739 w 4029739"/>
              <a:gd name="connsiteY30" fmla="*/ 542260 h 999460"/>
              <a:gd name="connsiteX31" fmla="*/ 3976577 w 4029739"/>
              <a:gd name="connsiteY31" fmla="*/ 446567 h 999460"/>
              <a:gd name="connsiteX32" fmla="*/ 3912781 w 4029739"/>
              <a:gd name="connsiteY32" fmla="*/ 361507 h 999460"/>
              <a:gd name="connsiteX33" fmla="*/ 3625702 w 4029739"/>
              <a:gd name="connsiteY33" fmla="*/ 159488 h 999460"/>
              <a:gd name="connsiteX34" fmla="*/ 2987749 w 4029739"/>
              <a:gd name="connsiteY34" fmla="*/ 42530 h 999460"/>
              <a:gd name="connsiteX35" fmla="*/ 2860158 w 4029739"/>
              <a:gd name="connsiteY35" fmla="*/ 31898 h 999460"/>
              <a:gd name="connsiteX36" fmla="*/ 2381693 w 4029739"/>
              <a:gd name="connsiteY36" fmla="*/ 10632 h 999460"/>
              <a:gd name="connsiteX37" fmla="*/ 2190307 w 4029739"/>
              <a:gd name="connsiteY37" fmla="*/ 0 h 999460"/>
              <a:gd name="connsiteX38" fmla="*/ 1531088 w 4029739"/>
              <a:gd name="connsiteY38" fmla="*/ 10632 h 999460"/>
              <a:gd name="connsiteX39" fmla="*/ 1318437 w 4029739"/>
              <a:gd name="connsiteY39" fmla="*/ 31898 h 999460"/>
              <a:gd name="connsiteX40" fmla="*/ 1201479 w 4029739"/>
              <a:gd name="connsiteY40" fmla="*/ 85060 h 999460"/>
              <a:gd name="connsiteX0" fmla="*/ 1201479 w 4029739"/>
              <a:gd name="connsiteY0" fmla="*/ 85060 h 999460"/>
              <a:gd name="connsiteX1" fmla="*/ 946297 w 4029739"/>
              <a:gd name="connsiteY1" fmla="*/ 95693 h 999460"/>
              <a:gd name="connsiteX2" fmla="*/ 627321 w 4029739"/>
              <a:gd name="connsiteY2" fmla="*/ 106325 h 999460"/>
              <a:gd name="connsiteX3" fmla="*/ 489097 w 4029739"/>
              <a:gd name="connsiteY3" fmla="*/ 116958 h 999460"/>
              <a:gd name="connsiteX4" fmla="*/ 435935 w 4029739"/>
              <a:gd name="connsiteY4" fmla="*/ 127591 h 999460"/>
              <a:gd name="connsiteX5" fmla="*/ 318977 w 4029739"/>
              <a:gd name="connsiteY5" fmla="*/ 148856 h 999460"/>
              <a:gd name="connsiteX6" fmla="*/ 255181 w 4029739"/>
              <a:gd name="connsiteY6" fmla="*/ 170121 h 999460"/>
              <a:gd name="connsiteX7" fmla="*/ 223284 w 4029739"/>
              <a:gd name="connsiteY7" fmla="*/ 180753 h 999460"/>
              <a:gd name="connsiteX8" fmla="*/ 159488 w 4029739"/>
              <a:gd name="connsiteY8" fmla="*/ 212651 h 999460"/>
              <a:gd name="connsiteX9" fmla="*/ 106325 w 4029739"/>
              <a:gd name="connsiteY9" fmla="*/ 255181 h 999460"/>
              <a:gd name="connsiteX10" fmla="*/ 74428 w 4029739"/>
              <a:gd name="connsiteY10" fmla="*/ 276446 h 999460"/>
              <a:gd name="connsiteX11" fmla="*/ 53163 w 4029739"/>
              <a:gd name="connsiteY11" fmla="*/ 308344 h 999460"/>
              <a:gd name="connsiteX12" fmla="*/ 31897 w 4029739"/>
              <a:gd name="connsiteY12" fmla="*/ 329609 h 999460"/>
              <a:gd name="connsiteX13" fmla="*/ 21265 w 4029739"/>
              <a:gd name="connsiteY13" fmla="*/ 361507 h 999460"/>
              <a:gd name="connsiteX14" fmla="*/ 0 w 4029739"/>
              <a:gd name="connsiteY14" fmla="*/ 478465 h 999460"/>
              <a:gd name="connsiteX15" fmla="*/ 21265 w 4029739"/>
              <a:gd name="connsiteY15" fmla="*/ 616688 h 999460"/>
              <a:gd name="connsiteX16" fmla="*/ 42530 w 4029739"/>
              <a:gd name="connsiteY16" fmla="*/ 680484 h 999460"/>
              <a:gd name="connsiteX17" fmla="*/ 95693 w 4029739"/>
              <a:gd name="connsiteY17" fmla="*/ 744279 h 999460"/>
              <a:gd name="connsiteX18" fmla="*/ 148856 w 4029739"/>
              <a:gd name="connsiteY18" fmla="*/ 786809 h 999460"/>
              <a:gd name="connsiteX19" fmla="*/ 244549 w 4029739"/>
              <a:gd name="connsiteY19" fmla="*/ 861237 h 999460"/>
              <a:gd name="connsiteX20" fmla="*/ 340242 w 4029739"/>
              <a:gd name="connsiteY20" fmla="*/ 893135 h 999460"/>
              <a:gd name="connsiteX21" fmla="*/ 404037 w 4029739"/>
              <a:gd name="connsiteY21" fmla="*/ 914400 h 999460"/>
              <a:gd name="connsiteX22" fmla="*/ 435935 w 4029739"/>
              <a:gd name="connsiteY22" fmla="*/ 925032 h 999460"/>
              <a:gd name="connsiteX23" fmla="*/ 637953 w 4029739"/>
              <a:gd name="connsiteY23" fmla="*/ 956930 h 999460"/>
              <a:gd name="connsiteX24" fmla="*/ 818707 w 4029739"/>
              <a:gd name="connsiteY24" fmla="*/ 967563 h 999460"/>
              <a:gd name="connsiteX25" fmla="*/ 1467293 w 4029739"/>
              <a:gd name="connsiteY25" fmla="*/ 978195 h 999460"/>
              <a:gd name="connsiteX26" fmla="*/ 2647507 w 4029739"/>
              <a:gd name="connsiteY26" fmla="*/ 988828 h 999460"/>
              <a:gd name="connsiteX27" fmla="*/ 3232297 w 4029739"/>
              <a:gd name="connsiteY27" fmla="*/ 999460 h 999460"/>
              <a:gd name="connsiteX28" fmla="*/ 3859618 w 4029739"/>
              <a:gd name="connsiteY28" fmla="*/ 978195 h 999460"/>
              <a:gd name="connsiteX29" fmla="*/ 3965944 w 4029739"/>
              <a:gd name="connsiteY29" fmla="*/ 967563 h 999460"/>
              <a:gd name="connsiteX30" fmla="*/ 4029739 w 4029739"/>
              <a:gd name="connsiteY30" fmla="*/ 542260 h 999460"/>
              <a:gd name="connsiteX31" fmla="*/ 3976577 w 4029739"/>
              <a:gd name="connsiteY31" fmla="*/ 446567 h 999460"/>
              <a:gd name="connsiteX32" fmla="*/ 3625702 w 4029739"/>
              <a:gd name="connsiteY32" fmla="*/ 159488 h 999460"/>
              <a:gd name="connsiteX33" fmla="*/ 2987749 w 4029739"/>
              <a:gd name="connsiteY33" fmla="*/ 42530 h 999460"/>
              <a:gd name="connsiteX34" fmla="*/ 2860158 w 4029739"/>
              <a:gd name="connsiteY34" fmla="*/ 31898 h 999460"/>
              <a:gd name="connsiteX35" fmla="*/ 2381693 w 4029739"/>
              <a:gd name="connsiteY35" fmla="*/ 10632 h 999460"/>
              <a:gd name="connsiteX36" fmla="*/ 2190307 w 4029739"/>
              <a:gd name="connsiteY36" fmla="*/ 0 h 999460"/>
              <a:gd name="connsiteX37" fmla="*/ 1531088 w 4029739"/>
              <a:gd name="connsiteY37" fmla="*/ 10632 h 999460"/>
              <a:gd name="connsiteX38" fmla="*/ 1318437 w 4029739"/>
              <a:gd name="connsiteY38" fmla="*/ 31898 h 999460"/>
              <a:gd name="connsiteX39" fmla="*/ 1201479 w 4029739"/>
              <a:gd name="connsiteY39" fmla="*/ 85060 h 999460"/>
              <a:gd name="connsiteX0" fmla="*/ 1201479 w 4029739"/>
              <a:gd name="connsiteY0" fmla="*/ 85060 h 999460"/>
              <a:gd name="connsiteX1" fmla="*/ 946297 w 4029739"/>
              <a:gd name="connsiteY1" fmla="*/ 95693 h 999460"/>
              <a:gd name="connsiteX2" fmla="*/ 627321 w 4029739"/>
              <a:gd name="connsiteY2" fmla="*/ 106325 h 999460"/>
              <a:gd name="connsiteX3" fmla="*/ 489097 w 4029739"/>
              <a:gd name="connsiteY3" fmla="*/ 116958 h 999460"/>
              <a:gd name="connsiteX4" fmla="*/ 435935 w 4029739"/>
              <a:gd name="connsiteY4" fmla="*/ 127591 h 999460"/>
              <a:gd name="connsiteX5" fmla="*/ 318977 w 4029739"/>
              <a:gd name="connsiteY5" fmla="*/ 148856 h 999460"/>
              <a:gd name="connsiteX6" fmla="*/ 255181 w 4029739"/>
              <a:gd name="connsiteY6" fmla="*/ 170121 h 999460"/>
              <a:gd name="connsiteX7" fmla="*/ 223284 w 4029739"/>
              <a:gd name="connsiteY7" fmla="*/ 180753 h 999460"/>
              <a:gd name="connsiteX8" fmla="*/ 159488 w 4029739"/>
              <a:gd name="connsiteY8" fmla="*/ 212651 h 999460"/>
              <a:gd name="connsiteX9" fmla="*/ 106325 w 4029739"/>
              <a:gd name="connsiteY9" fmla="*/ 255181 h 999460"/>
              <a:gd name="connsiteX10" fmla="*/ 74428 w 4029739"/>
              <a:gd name="connsiteY10" fmla="*/ 276446 h 999460"/>
              <a:gd name="connsiteX11" fmla="*/ 53163 w 4029739"/>
              <a:gd name="connsiteY11" fmla="*/ 308344 h 999460"/>
              <a:gd name="connsiteX12" fmla="*/ 31897 w 4029739"/>
              <a:gd name="connsiteY12" fmla="*/ 329609 h 999460"/>
              <a:gd name="connsiteX13" fmla="*/ 21265 w 4029739"/>
              <a:gd name="connsiteY13" fmla="*/ 361507 h 999460"/>
              <a:gd name="connsiteX14" fmla="*/ 0 w 4029739"/>
              <a:gd name="connsiteY14" fmla="*/ 478465 h 999460"/>
              <a:gd name="connsiteX15" fmla="*/ 21265 w 4029739"/>
              <a:gd name="connsiteY15" fmla="*/ 616688 h 999460"/>
              <a:gd name="connsiteX16" fmla="*/ 42530 w 4029739"/>
              <a:gd name="connsiteY16" fmla="*/ 680484 h 999460"/>
              <a:gd name="connsiteX17" fmla="*/ 95693 w 4029739"/>
              <a:gd name="connsiteY17" fmla="*/ 744279 h 999460"/>
              <a:gd name="connsiteX18" fmla="*/ 148856 w 4029739"/>
              <a:gd name="connsiteY18" fmla="*/ 786809 h 999460"/>
              <a:gd name="connsiteX19" fmla="*/ 244549 w 4029739"/>
              <a:gd name="connsiteY19" fmla="*/ 861237 h 999460"/>
              <a:gd name="connsiteX20" fmla="*/ 340242 w 4029739"/>
              <a:gd name="connsiteY20" fmla="*/ 893135 h 999460"/>
              <a:gd name="connsiteX21" fmla="*/ 404037 w 4029739"/>
              <a:gd name="connsiteY21" fmla="*/ 914400 h 999460"/>
              <a:gd name="connsiteX22" fmla="*/ 435935 w 4029739"/>
              <a:gd name="connsiteY22" fmla="*/ 925032 h 999460"/>
              <a:gd name="connsiteX23" fmla="*/ 637953 w 4029739"/>
              <a:gd name="connsiteY23" fmla="*/ 956930 h 999460"/>
              <a:gd name="connsiteX24" fmla="*/ 818707 w 4029739"/>
              <a:gd name="connsiteY24" fmla="*/ 967563 h 999460"/>
              <a:gd name="connsiteX25" fmla="*/ 1467293 w 4029739"/>
              <a:gd name="connsiteY25" fmla="*/ 978195 h 999460"/>
              <a:gd name="connsiteX26" fmla="*/ 2647507 w 4029739"/>
              <a:gd name="connsiteY26" fmla="*/ 988828 h 999460"/>
              <a:gd name="connsiteX27" fmla="*/ 3232297 w 4029739"/>
              <a:gd name="connsiteY27" fmla="*/ 999460 h 999460"/>
              <a:gd name="connsiteX28" fmla="*/ 3859618 w 4029739"/>
              <a:gd name="connsiteY28" fmla="*/ 978195 h 999460"/>
              <a:gd name="connsiteX29" fmla="*/ 3965944 w 4029739"/>
              <a:gd name="connsiteY29" fmla="*/ 967563 h 999460"/>
              <a:gd name="connsiteX30" fmla="*/ 4029739 w 4029739"/>
              <a:gd name="connsiteY30" fmla="*/ 542260 h 999460"/>
              <a:gd name="connsiteX31" fmla="*/ 3976577 w 4029739"/>
              <a:gd name="connsiteY31" fmla="*/ 446567 h 999460"/>
              <a:gd name="connsiteX32" fmla="*/ 3625702 w 4029739"/>
              <a:gd name="connsiteY32" fmla="*/ 159488 h 999460"/>
              <a:gd name="connsiteX33" fmla="*/ 2860158 w 4029739"/>
              <a:gd name="connsiteY33" fmla="*/ 31898 h 999460"/>
              <a:gd name="connsiteX34" fmla="*/ 2381693 w 4029739"/>
              <a:gd name="connsiteY34" fmla="*/ 10632 h 999460"/>
              <a:gd name="connsiteX35" fmla="*/ 2190307 w 4029739"/>
              <a:gd name="connsiteY35" fmla="*/ 0 h 999460"/>
              <a:gd name="connsiteX36" fmla="*/ 1531088 w 4029739"/>
              <a:gd name="connsiteY36" fmla="*/ 10632 h 999460"/>
              <a:gd name="connsiteX37" fmla="*/ 1318437 w 4029739"/>
              <a:gd name="connsiteY37" fmla="*/ 31898 h 999460"/>
              <a:gd name="connsiteX38" fmla="*/ 1201479 w 4029739"/>
              <a:gd name="connsiteY38" fmla="*/ 85060 h 999460"/>
              <a:gd name="connsiteX0" fmla="*/ 1201479 w 4029739"/>
              <a:gd name="connsiteY0" fmla="*/ 85060 h 999460"/>
              <a:gd name="connsiteX1" fmla="*/ 946297 w 4029739"/>
              <a:gd name="connsiteY1" fmla="*/ 95693 h 999460"/>
              <a:gd name="connsiteX2" fmla="*/ 627321 w 4029739"/>
              <a:gd name="connsiteY2" fmla="*/ 106325 h 999460"/>
              <a:gd name="connsiteX3" fmla="*/ 489097 w 4029739"/>
              <a:gd name="connsiteY3" fmla="*/ 116958 h 999460"/>
              <a:gd name="connsiteX4" fmla="*/ 435935 w 4029739"/>
              <a:gd name="connsiteY4" fmla="*/ 127591 h 999460"/>
              <a:gd name="connsiteX5" fmla="*/ 318977 w 4029739"/>
              <a:gd name="connsiteY5" fmla="*/ 148856 h 999460"/>
              <a:gd name="connsiteX6" fmla="*/ 255181 w 4029739"/>
              <a:gd name="connsiteY6" fmla="*/ 170121 h 999460"/>
              <a:gd name="connsiteX7" fmla="*/ 223284 w 4029739"/>
              <a:gd name="connsiteY7" fmla="*/ 180753 h 999460"/>
              <a:gd name="connsiteX8" fmla="*/ 159488 w 4029739"/>
              <a:gd name="connsiteY8" fmla="*/ 212651 h 999460"/>
              <a:gd name="connsiteX9" fmla="*/ 106325 w 4029739"/>
              <a:gd name="connsiteY9" fmla="*/ 255181 h 999460"/>
              <a:gd name="connsiteX10" fmla="*/ 74428 w 4029739"/>
              <a:gd name="connsiteY10" fmla="*/ 276446 h 999460"/>
              <a:gd name="connsiteX11" fmla="*/ 53163 w 4029739"/>
              <a:gd name="connsiteY11" fmla="*/ 308344 h 999460"/>
              <a:gd name="connsiteX12" fmla="*/ 31897 w 4029739"/>
              <a:gd name="connsiteY12" fmla="*/ 329609 h 999460"/>
              <a:gd name="connsiteX13" fmla="*/ 21265 w 4029739"/>
              <a:gd name="connsiteY13" fmla="*/ 361507 h 999460"/>
              <a:gd name="connsiteX14" fmla="*/ 0 w 4029739"/>
              <a:gd name="connsiteY14" fmla="*/ 478465 h 999460"/>
              <a:gd name="connsiteX15" fmla="*/ 21265 w 4029739"/>
              <a:gd name="connsiteY15" fmla="*/ 616688 h 999460"/>
              <a:gd name="connsiteX16" fmla="*/ 42530 w 4029739"/>
              <a:gd name="connsiteY16" fmla="*/ 680484 h 999460"/>
              <a:gd name="connsiteX17" fmla="*/ 95693 w 4029739"/>
              <a:gd name="connsiteY17" fmla="*/ 744279 h 999460"/>
              <a:gd name="connsiteX18" fmla="*/ 148856 w 4029739"/>
              <a:gd name="connsiteY18" fmla="*/ 786809 h 999460"/>
              <a:gd name="connsiteX19" fmla="*/ 244549 w 4029739"/>
              <a:gd name="connsiteY19" fmla="*/ 861237 h 999460"/>
              <a:gd name="connsiteX20" fmla="*/ 340242 w 4029739"/>
              <a:gd name="connsiteY20" fmla="*/ 893135 h 999460"/>
              <a:gd name="connsiteX21" fmla="*/ 404037 w 4029739"/>
              <a:gd name="connsiteY21" fmla="*/ 914400 h 999460"/>
              <a:gd name="connsiteX22" fmla="*/ 435935 w 4029739"/>
              <a:gd name="connsiteY22" fmla="*/ 925032 h 999460"/>
              <a:gd name="connsiteX23" fmla="*/ 637953 w 4029739"/>
              <a:gd name="connsiteY23" fmla="*/ 956930 h 999460"/>
              <a:gd name="connsiteX24" fmla="*/ 818707 w 4029739"/>
              <a:gd name="connsiteY24" fmla="*/ 967563 h 999460"/>
              <a:gd name="connsiteX25" fmla="*/ 1467293 w 4029739"/>
              <a:gd name="connsiteY25" fmla="*/ 978195 h 999460"/>
              <a:gd name="connsiteX26" fmla="*/ 2647507 w 4029739"/>
              <a:gd name="connsiteY26" fmla="*/ 988828 h 999460"/>
              <a:gd name="connsiteX27" fmla="*/ 3232297 w 4029739"/>
              <a:gd name="connsiteY27" fmla="*/ 999460 h 999460"/>
              <a:gd name="connsiteX28" fmla="*/ 3859618 w 4029739"/>
              <a:gd name="connsiteY28" fmla="*/ 978195 h 999460"/>
              <a:gd name="connsiteX29" fmla="*/ 3965944 w 4029739"/>
              <a:gd name="connsiteY29" fmla="*/ 967563 h 999460"/>
              <a:gd name="connsiteX30" fmla="*/ 4029739 w 4029739"/>
              <a:gd name="connsiteY30" fmla="*/ 542260 h 999460"/>
              <a:gd name="connsiteX31" fmla="*/ 3976577 w 4029739"/>
              <a:gd name="connsiteY31" fmla="*/ 446567 h 999460"/>
              <a:gd name="connsiteX32" fmla="*/ 3625702 w 4029739"/>
              <a:gd name="connsiteY32" fmla="*/ 159488 h 999460"/>
              <a:gd name="connsiteX33" fmla="*/ 2381693 w 4029739"/>
              <a:gd name="connsiteY33" fmla="*/ 10632 h 999460"/>
              <a:gd name="connsiteX34" fmla="*/ 2190307 w 4029739"/>
              <a:gd name="connsiteY34" fmla="*/ 0 h 999460"/>
              <a:gd name="connsiteX35" fmla="*/ 1531088 w 4029739"/>
              <a:gd name="connsiteY35" fmla="*/ 10632 h 999460"/>
              <a:gd name="connsiteX36" fmla="*/ 1318437 w 4029739"/>
              <a:gd name="connsiteY36" fmla="*/ 31898 h 999460"/>
              <a:gd name="connsiteX37" fmla="*/ 1201479 w 4029739"/>
              <a:gd name="connsiteY37" fmla="*/ 85060 h 999460"/>
              <a:gd name="connsiteX0" fmla="*/ 1201479 w 4029739"/>
              <a:gd name="connsiteY0" fmla="*/ 85060 h 999460"/>
              <a:gd name="connsiteX1" fmla="*/ 946297 w 4029739"/>
              <a:gd name="connsiteY1" fmla="*/ 95693 h 999460"/>
              <a:gd name="connsiteX2" fmla="*/ 627321 w 4029739"/>
              <a:gd name="connsiteY2" fmla="*/ 106325 h 999460"/>
              <a:gd name="connsiteX3" fmla="*/ 489097 w 4029739"/>
              <a:gd name="connsiteY3" fmla="*/ 116958 h 999460"/>
              <a:gd name="connsiteX4" fmla="*/ 435935 w 4029739"/>
              <a:gd name="connsiteY4" fmla="*/ 127591 h 999460"/>
              <a:gd name="connsiteX5" fmla="*/ 318977 w 4029739"/>
              <a:gd name="connsiteY5" fmla="*/ 148856 h 999460"/>
              <a:gd name="connsiteX6" fmla="*/ 255181 w 4029739"/>
              <a:gd name="connsiteY6" fmla="*/ 170121 h 999460"/>
              <a:gd name="connsiteX7" fmla="*/ 223284 w 4029739"/>
              <a:gd name="connsiteY7" fmla="*/ 180753 h 999460"/>
              <a:gd name="connsiteX8" fmla="*/ 159488 w 4029739"/>
              <a:gd name="connsiteY8" fmla="*/ 212651 h 999460"/>
              <a:gd name="connsiteX9" fmla="*/ 106325 w 4029739"/>
              <a:gd name="connsiteY9" fmla="*/ 255181 h 999460"/>
              <a:gd name="connsiteX10" fmla="*/ 74428 w 4029739"/>
              <a:gd name="connsiteY10" fmla="*/ 276446 h 999460"/>
              <a:gd name="connsiteX11" fmla="*/ 53163 w 4029739"/>
              <a:gd name="connsiteY11" fmla="*/ 308344 h 999460"/>
              <a:gd name="connsiteX12" fmla="*/ 31897 w 4029739"/>
              <a:gd name="connsiteY12" fmla="*/ 329609 h 999460"/>
              <a:gd name="connsiteX13" fmla="*/ 21265 w 4029739"/>
              <a:gd name="connsiteY13" fmla="*/ 361507 h 999460"/>
              <a:gd name="connsiteX14" fmla="*/ 0 w 4029739"/>
              <a:gd name="connsiteY14" fmla="*/ 478465 h 999460"/>
              <a:gd name="connsiteX15" fmla="*/ 21265 w 4029739"/>
              <a:gd name="connsiteY15" fmla="*/ 616688 h 999460"/>
              <a:gd name="connsiteX16" fmla="*/ 42530 w 4029739"/>
              <a:gd name="connsiteY16" fmla="*/ 680484 h 999460"/>
              <a:gd name="connsiteX17" fmla="*/ 95693 w 4029739"/>
              <a:gd name="connsiteY17" fmla="*/ 744279 h 999460"/>
              <a:gd name="connsiteX18" fmla="*/ 148856 w 4029739"/>
              <a:gd name="connsiteY18" fmla="*/ 786809 h 999460"/>
              <a:gd name="connsiteX19" fmla="*/ 244549 w 4029739"/>
              <a:gd name="connsiteY19" fmla="*/ 861237 h 999460"/>
              <a:gd name="connsiteX20" fmla="*/ 340242 w 4029739"/>
              <a:gd name="connsiteY20" fmla="*/ 893135 h 999460"/>
              <a:gd name="connsiteX21" fmla="*/ 404037 w 4029739"/>
              <a:gd name="connsiteY21" fmla="*/ 914400 h 999460"/>
              <a:gd name="connsiteX22" fmla="*/ 435935 w 4029739"/>
              <a:gd name="connsiteY22" fmla="*/ 925032 h 999460"/>
              <a:gd name="connsiteX23" fmla="*/ 637953 w 4029739"/>
              <a:gd name="connsiteY23" fmla="*/ 956930 h 999460"/>
              <a:gd name="connsiteX24" fmla="*/ 818707 w 4029739"/>
              <a:gd name="connsiteY24" fmla="*/ 967563 h 999460"/>
              <a:gd name="connsiteX25" fmla="*/ 1467293 w 4029739"/>
              <a:gd name="connsiteY25" fmla="*/ 978195 h 999460"/>
              <a:gd name="connsiteX26" fmla="*/ 2647507 w 4029739"/>
              <a:gd name="connsiteY26" fmla="*/ 988828 h 999460"/>
              <a:gd name="connsiteX27" fmla="*/ 3232297 w 4029739"/>
              <a:gd name="connsiteY27" fmla="*/ 999460 h 999460"/>
              <a:gd name="connsiteX28" fmla="*/ 3859618 w 4029739"/>
              <a:gd name="connsiteY28" fmla="*/ 978195 h 999460"/>
              <a:gd name="connsiteX29" fmla="*/ 3965944 w 4029739"/>
              <a:gd name="connsiteY29" fmla="*/ 967563 h 999460"/>
              <a:gd name="connsiteX30" fmla="*/ 4029739 w 4029739"/>
              <a:gd name="connsiteY30" fmla="*/ 542260 h 999460"/>
              <a:gd name="connsiteX31" fmla="*/ 3976577 w 4029739"/>
              <a:gd name="connsiteY31" fmla="*/ 446567 h 999460"/>
              <a:gd name="connsiteX32" fmla="*/ 3625702 w 4029739"/>
              <a:gd name="connsiteY32" fmla="*/ 159488 h 999460"/>
              <a:gd name="connsiteX33" fmla="*/ 2190307 w 4029739"/>
              <a:gd name="connsiteY33" fmla="*/ 0 h 999460"/>
              <a:gd name="connsiteX34" fmla="*/ 1531088 w 4029739"/>
              <a:gd name="connsiteY34" fmla="*/ 10632 h 999460"/>
              <a:gd name="connsiteX35" fmla="*/ 1318437 w 4029739"/>
              <a:gd name="connsiteY35" fmla="*/ 31898 h 999460"/>
              <a:gd name="connsiteX36" fmla="*/ 1201479 w 4029739"/>
              <a:gd name="connsiteY36" fmla="*/ 85060 h 999460"/>
              <a:gd name="connsiteX0" fmla="*/ 1201479 w 4029739"/>
              <a:gd name="connsiteY0" fmla="*/ 74428 h 988828"/>
              <a:gd name="connsiteX1" fmla="*/ 946297 w 4029739"/>
              <a:gd name="connsiteY1" fmla="*/ 85061 h 988828"/>
              <a:gd name="connsiteX2" fmla="*/ 627321 w 4029739"/>
              <a:gd name="connsiteY2" fmla="*/ 95693 h 988828"/>
              <a:gd name="connsiteX3" fmla="*/ 489097 w 4029739"/>
              <a:gd name="connsiteY3" fmla="*/ 106326 h 988828"/>
              <a:gd name="connsiteX4" fmla="*/ 435935 w 4029739"/>
              <a:gd name="connsiteY4" fmla="*/ 116959 h 988828"/>
              <a:gd name="connsiteX5" fmla="*/ 318977 w 4029739"/>
              <a:gd name="connsiteY5" fmla="*/ 138224 h 988828"/>
              <a:gd name="connsiteX6" fmla="*/ 255181 w 4029739"/>
              <a:gd name="connsiteY6" fmla="*/ 159489 h 988828"/>
              <a:gd name="connsiteX7" fmla="*/ 223284 w 4029739"/>
              <a:gd name="connsiteY7" fmla="*/ 170121 h 988828"/>
              <a:gd name="connsiteX8" fmla="*/ 159488 w 4029739"/>
              <a:gd name="connsiteY8" fmla="*/ 202019 h 988828"/>
              <a:gd name="connsiteX9" fmla="*/ 106325 w 4029739"/>
              <a:gd name="connsiteY9" fmla="*/ 244549 h 988828"/>
              <a:gd name="connsiteX10" fmla="*/ 74428 w 4029739"/>
              <a:gd name="connsiteY10" fmla="*/ 265814 h 988828"/>
              <a:gd name="connsiteX11" fmla="*/ 53163 w 4029739"/>
              <a:gd name="connsiteY11" fmla="*/ 297712 h 988828"/>
              <a:gd name="connsiteX12" fmla="*/ 31897 w 4029739"/>
              <a:gd name="connsiteY12" fmla="*/ 318977 h 988828"/>
              <a:gd name="connsiteX13" fmla="*/ 21265 w 4029739"/>
              <a:gd name="connsiteY13" fmla="*/ 350875 h 988828"/>
              <a:gd name="connsiteX14" fmla="*/ 0 w 4029739"/>
              <a:gd name="connsiteY14" fmla="*/ 467833 h 988828"/>
              <a:gd name="connsiteX15" fmla="*/ 21265 w 4029739"/>
              <a:gd name="connsiteY15" fmla="*/ 606056 h 988828"/>
              <a:gd name="connsiteX16" fmla="*/ 42530 w 4029739"/>
              <a:gd name="connsiteY16" fmla="*/ 669852 h 988828"/>
              <a:gd name="connsiteX17" fmla="*/ 95693 w 4029739"/>
              <a:gd name="connsiteY17" fmla="*/ 733647 h 988828"/>
              <a:gd name="connsiteX18" fmla="*/ 148856 w 4029739"/>
              <a:gd name="connsiteY18" fmla="*/ 776177 h 988828"/>
              <a:gd name="connsiteX19" fmla="*/ 244549 w 4029739"/>
              <a:gd name="connsiteY19" fmla="*/ 850605 h 988828"/>
              <a:gd name="connsiteX20" fmla="*/ 340242 w 4029739"/>
              <a:gd name="connsiteY20" fmla="*/ 882503 h 988828"/>
              <a:gd name="connsiteX21" fmla="*/ 404037 w 4029739"/>
              <a:gd name="connsiteY21" fmla="*/ 903768 h 988828"/>
              <a:gd name="connsiteX22" fmla="*/ 435935 w 4029739"/>
              <a:gd name="connsiteY22" fmla="*/ 914400 h 988828"/>
              <a:gd name="connsiteX23" fmla="*/ 637953 w 4029739"/>
              <a:gd name="connsiteY23" fmla="*/ 946298 h 988828"/>
              <a:gd name="connsiteX24" fmla="*/ 818707 w 4029739"/>
              <a:gd name="connsiteY24" fmla="*/ 956931 h 988828"/>
              <a:gd name="connsiteX25" fmla="*/ 1467293 w 4029739"/>
              <a:gd name="connsiteY25" fmla="*/ 967563 h 988828"/>
              <a:gd name="connsiteX26" fmla="*/ 2647507 w 4029739"/>
              <a:gd name="connsiteY26" fmla="*/ 978196 h 988828"/>
              <a:gd name="connsiteX27" fmla="*/ 3232297 w 4029739"/>
              <a:gd name="connsiteY27" fmla="*/ 988828 h 988828"/>
              <a:gd name="connsiteX28" fmla="*/ 3859618 w 4029739"/>
              <a:gd name="connsiteY28" fmla="*/ 967563 h 988828"/>
              <a:gd name="connsiteX29" fmla="*/ 3965944 w 4029739"/>
              <a:gd name="connsiteY29" fmla="*/ 956931 h 988828"/>
              <a:gd name="connsiteX30" fmla="*/ 4029739 w 4029739"/>
              <a:gd name="connsiteY30" fmla="*/ 531628 h 988828"/>
              <a:gd name="connsiteX31" fmla="*/ 3976577 w 4029739"/>
              <a:gd name="connsiteY31" fmla="*/ 435935 h 988828"/>
              <a:gd name="connsiteX32" fmla="*/ 3625702 w 4029739"/>
              <a:gd name="connsiteY32" fmla="*/ 148856 h 988828"/>
              <a:gd name="connsiteX33" fmla="*/ 1531088 w 4029739"/>
              <a:gd name="connsiteY33" fmla="*/ 0 h 988828"/>
              <a:gd name="connsiteX34" fmla="*/ 1318437 w 4029739"/>
              <a:gd name="connsiteY34" fmla="*/ 21266 h 988828"/>
              <a:gd name="connsiteX35" fmla="*/ 1201479 w 4029739"/>
              <a:gd name="connsiteY35" fmla="*/ 74428 h 988828"/>
              <a:gd name="connsiteX0" fmla="*/ 1201479 w 4029739"/>
              <a:gd name="connsiteY0" fmla="*/ 53162 h 967562"/>
              <a:gd name="connsiteX1" fmla="*/ 946297 w 4029739"/>
              <a:gd name="connsiteY1" fmla="*/ 63795 h 967562"/>
              <a:gd name="connsiteX2" fmla="*/ 627321 w 4029739"/>
              <a:gd name="connsiteY2" fmla="*/ 74427 h 967562"/>
              <a:gd name="connsiteX3" fmla="*/ 489097 w 4029739"/>
              <a:gd name="connsiteY3" fmla="*/ 85060 h 967562"/>
              <a:gd name="connsiteX4" fmla="*/ 435935 w 4029739"/>
              <a:gd name="connsiteY4" fmla="*/ 95693 h 967562"/>
              <a:gd name="connsiteX5" fmla="*/ 318977 w 4029739"/>
              <a:gd name="connsiteY5" fmla="*/ 116958 h 967562"/>
              <a:gd name="connsiteX6" fmla="*/ 255181 w 4029739"/>
              <a:gd name="connsiteY6" fmla="*/ 138223 h 967562"/>
              <a:gd name="connsiteX7" fmla="*/ 223284 w 4029739"/>
              <a:gd name="connsiteY7" fmla="*/ 148855 h 967562"/>
              <a:gd name="connsiteX8" fmla="*/ 159488 w 4029739"/>
              <a:gd name="connsiteY8" fmla="*/ 180753 h 967562"/>
              <a:gd name="connsiteX9" fmla="*/ 106325 w 4029739"/>
              <a:gd name="connsiteY9" fmla="*/ 223283 h 967562"/>
              <a:gd name="connsiteX10" fmla="*/ 74428 w 4029739"/>
              <a:gd name="connsiteY10" fmla="*/ 244548 h 967562"/>
              <a:gd name="connsiteX11" fmla="*/ 53163 w 4029739"/>
              <a:gd name="connsiteY11" fmla="*/ 276446 h 967562"/>
              <a:gd name="connsiteX12" fmla="*/ 31897 w 4029739"/>
              <a:gd name="connsiteY12" fmla="*/ 297711 h 967562"/>
              <a:gd name="connsiteX13" fmla="*/ 21265 w 4029739"/>
              <a:gd name="connsiteY13" fmla="*/ 329609 h 967562"/>
              <a:gd name="connsiteX14" fmla="*/ 0 w 4029739"/>
              <a:gd name="connsiteY14" fmla="*/ 446567 h 967562"/>
              <a:gd name="connsiteX15" fmla="*/ 21265 w 4029739"/>
              <a:gd name="connsiteY15" fmla="*/ 584790 h 967562"/>
              <a:gd name="connsiteX16" fmla="*/ 42530 w 4029739"/>
              <a:gd name="connsiteY16" fmla="*/ 648586 h 967562"/>
              <a:gd name="connsiteX17" fmla="*/ 95693 w 4029739"/>
              <a:gd name="connsiteY17" fmla="*/ 712381 h 967562"/>
              <a:gd name="connsiteX18" fmla="*/ 148856 w 4029739"/>
              <a:gd name="connsiteY18" fmla="*/ 754911 h 967562"/>
              <a:gd name="connsiteX19" fmla="*/ 244549 w 4029739"/>
              <a:gd name="connsiteY19" fmla="*/ 829339 h 967562"/>
              <a:gd name="connsiteX20" fmla="*/ 340242 w 4029739"/>
              <a:gd name="connsiteY20" fmla="*/ 861237 h 967562"/>
              <a:gd name="connsiteX21" fmla="*/ 404037 w 4029739"/>
              <a:gd name="connsiteY21" fmla="*/ 882502 h 967562"/>
              <a:gd name="connsiteX22" fmla="*/ 435935 w 4029739"/>
              <a:gd name="connsiteY22" fmla="*/ 893134 h 967562"/>
              <a:gd name="connsiteX23" fmla="*/ 637953 w 4029739"/>
              <a:gd name="connsiteY23" fmla="*/ 925032 h 967562"/>
              <a:gd name="connsiteX24" fmla="*/ 818707 w 4029739"/>
              <a:gd name="connsiteY24" fmla="*/ 935665 h 967562"/>
              <a:gd name="connsiteX25" fmla="*/ 1467293 w 4029739"/>
              <a:gd name="connsiteY25" fmla="*/ 946297 h 967562"/>
              <a:gd name="connsiteX26" fmla="*/ 2647507 w 4029739"/>
              <a:gd name="connsiteY26" fmla="*/ 956930 h 967562"/>
              <a:gd name="connsiteX27" fmla="*/ 3232297 w 4029739"/>
              <a:gd name="connsiteY27" fmla="*/ 967562 h 967562"/>
              <a:gd name="connsiteX28" fmla="*/ 3859618 w 4029739"/>
              <a:gd name="connsiteY28" fmla="*/ 946297 h 967562"/>
              <a:gd name="connsiteX29" fmla="*/ 3965944 w 4029739"/>
              <a:gd name="connsiteY29" fmla="*/ 935665 h 967562"/>
              <a:gd name="connsiteX30" fmla="*/ 4029739 w 4029739"/>
              <a:gd name="connsiteY30" fmla="*/ 510362 h 967562"/>
              <a:gd name="connsiteX31" fmla="*/ 3976577 w 4029739"/>
              <a:gd name="connsiteY31" fmla="*/ 414669 h 967562"/>
              <a:gd name="connsiteX32" fmla="*/ 3625702 w 4029739"/>
              <a:gd name="connsiteY32" fmla="*/ 127590 h 967562"/>
              <a:gd name="connsiteX33" fmla="*/ 1318437 w 4029739"/>
              <a:gd name="connsiteY33" fmla="*/ 0 h 967562"/>
              <a:gd name="connsiteX34" fmla="*/ 1201479 w 4029739"/>
              <a:gd name="connsiteY34" fmla="*/ 53162 h 967562"/>
              <a:gd name="connsiteX0" fmla="*/ 1201479 w 4029739"/>
              <a:gd name="connsiteY0" fmla="*/ 0 h 914400"/>
              <a:gd name="connsiteX1" fmla="*/ 946297 w 4029739"/>
              <a:gd name="connsiteY1" fmla="*/ 10633 h 914400"/>
              <a:gd name="connsiteX2" fmla="*/ 627321 w 4029739"/>
              <a:gd name="connsiteY2" fmla="*/ 21265 h 914400"/>
              <a:gd name="connsiteX3" fmla="*/ 489097 w 4029739"/>
              <a:gd name="connsiteY3" fmla="*/ 31898 h 914400"/>
              <a:gd name="connsiteX4" fmla="*/ 435935 w 4029739"/>
              <a:gd name="connsiteY4" fmla="*/ 42531 h 914400"/>
              <a:gd name="connsiteX5" fmla="*/ 318977 w 4029739"/>
              <a:gd name="connsiteY5" fmla="*/ 63796 h 914400"/>
              <a:gd name="connsiteX6" fmla="*/ 255181 w 4029739"/>
              <a:gd name="connsiteY6" fmla="*/ 85061 h 914400"/>
              <a:gd name="connsiteX7" fmla="*/ 223284 w 4029739"/>
              <a:gd name="connsiteY7" fmla="*/ 95693 h 914400"/>
              <a:gd name="connsiteX8" fmla="*/ 159488 w 4029739"/>
              <a:gd name="connsiteY8" fmla="*/ 127591 h 914400"/>
              <a:gd name="connsiteX9" fmla="*/ 106325 w 4029739"/>
              <a:gd name="connsiteY9" fmla="*/ 170121 h 914400"/>
              <a:gd name="connsiteX10" fmla="*/ 74428 w 4029739"/>
              <a:gd name="connsiteY10" fmla="*/ 191386 h 914400"/>
              <a:gd name="connsiteX11" fmla="*/ 53163 w 4029739"/>
              <a:gd name="connsiteY11" fmla="*/ 223284 h 914400"/>
              <a:gd name="connsiteX12" fmla="*/ 31897 w 4029739"/>
              <a:gd name="connsiteY12" fmla="*/ 244549 h 914400"/>
              <a:gd name="connsiteX13" fmla="*/ 21265 w 4029739"/>
              <a:gd name="connsiteY13" fmla="*/ 276447 h 914400"/>
              <a:gd name="connsiteX14" fmla="*/ 0 w 4029739"/>
              <a:gd name="connsiteY14" fmla="*/ 393405 h 914400"/>
              <a:gd name="connsiteX15" fmla="*/ 21265 w 4029739"/>
              <a:gd name="connsiteY15" fmla="*/ 531628 h 914400"/>
              <a:gd name="connsiteX16" fmla="*/ 42530 w 4029739"/>
              <a:gd name="connsiteY16" fmla="*/ 595424 h 914400"/>
              <a:gd name="connsiteX17" fmla="*/ 95693 w 4029739"/>
              <a:gd name="connsiteY17" fmla="*/ 659219 h 914400"/>
              <a:gd name="connsiteX18" fmla="*/ 148856 w 4029739"/>
              <a:gd name="connsiteY18" fmla="*/ 701749 h 914400"/>
              <a:gd name="connsiteX19" fmla="*/ 244549 w 4029739"/>
              <a:gd name="connsiteY19" fmla="*/ 776177 h 914400"/>
              <a:gd name="connsiteX20" fmla="*/ 340242 w 4029739"/>
              <a:gd name="connsiteY20" fmla="*/ 808075 h 914400"/>
              <a:gd name="connsiteX21" fmla="*/ 404037 w 4029739"/>
              <a:gd name="connsiteY21" fmla="*/ 829340 h 914400"/>
              <a:gd name="connsiteX22" fmla="*/ 435935 w 4029739"/>
              <a:gd name="connsiteY22" fmla="*/ 839972 h 914400"/>
              <a:gd name="connsiteX23" fmla="*/ 637953 w 4029739"/>
              <a:gd name="connsiteY23" fmla="*/ 871870 h 914400"/>
              <a:gd name="connsiteX24" fmla="*/ 818707 w 4029739"/>
              <a:gd name="connsiteY24" fmla="*/ 882503 h 914400"/>
              <a:gd name="connsiteX25" fmla="*/ 1467293 w 4029739"/>
              <a:gd name="connsiteY25" fmla="*/ 893135 h 914400"/>
              <a:gd name="connsiteX26" fmla="*/ 2647507 w 4029739"/>
              <a:gd name="connsiteY26" fmla="*/ 903768 h 914400"/>
              <a:gd name="connsiteX27" fmla="*/ 3232297 w 4029739"/>
              <a:gd name="connsiteY27" fmla="*/ 914400 h 914400"/>
              <a:gd name="connsiteX28" fmla="*/ 3859618 w 4029739"/>
              <a:gd name="connsiteY28" fmla="*/ 893135 h 914400"/>
              <a:gd name="connsiteX29" fmla="*/ 3965944 w 4029739"/>
              <a:gd name="connsiteY29" fmla="*/ 882503 h 914400"/>
              <a:gd name="connsiteX30" fmla="*/ 4029739 w 4029739"/>
              <a:gd name="connsiteY30" fmla="*/ 457200 h 914400"/>
              <a:gd name="connsiteX31" fmla="*/ 3976577 w 4029739"/>
              <a:gd name="connsiteY31" fmla="*/ 361507 h 914400"/>
              <a:gd name="connsiteX32" fmla="*/ 3625702 w 4029739"/>
              <a:gd name="connsiteY32" fmla="*/ 74428 h 914400"/>
              <a:gd name="connsiteX33" fmla="*/ 1201479 w 4029739"/>
              <a:gd name="connsiteY33" fmla="*/ 0 h 914400"/>
              <a:gd name="connsiteX0" fmla="*/ 1201479 w 4029739"/>
              <a:gd name="connsiteY0" fmla="*/ 0 h 903768"/>
              <a:gd name="connsiteX1" fmla="*/ 946297 w 4029739"/>
              <a:gd name="connsiteY1" fmla="*/ 10633 h 903768"/>
              <a:gd name="connsiteX2" fmla="*/ 627321 w 4029739"/>
              <a:gd name="connsiteY2" fmla="*/ 21265 h 903768"/>
              <a:gd name="connsiteX3" fmla="*/ 489097 w 4029739"/>
              <a:gd name="connsiteY3" fmla="*/ 31898 h 903768"/>
              <a:gd name="connsiteX4" fmla="*/ 435935 w 4029739"/>
              <a:gd name="connsiteY4" fmla="*/ 42531 h 903768"/>
              <a:gd name="connsiteX5" fmla="*/ 318977 w 4029739"/>
              <a:gd name="connsiteY5" fmla="*/ 63796 h 903768"/>
              <a:gd name="connsiteX6" fmla="*/ 255181 w 4029739"/>
              <a:gd name="connsiteY6" fmla="*/ 85061 h 903768"/>
              <a:gd name="connsiteX7" fmla="*/ 223284 w 4029739"/>
              <a:gd name="connsiteY7" fmla="*/ 95693 h 903768"/>
              <a:gd name="connsiteX8" fmla="*/ 159488 w 4029739"/>
              <a:gd name="connsiteY8" fmla="*/ 127591 h 903768"/>
              <a:gd name="connsiteX9" fmla="*/ 106325 w 4029739"/>
              <a:gd name="connsiteY9" fmla="*/ 170121 h 903768"/>
              <a:gd name="connsiteX10" fmla="*/ 74428 w 4029739"/>
              <a:gd name="connsiteY10" fmla="*/ 191386 h 903768"/>
              <a:gd name="connsiteX11" fmla="*/ 53163 w 4029739"/>
              <a:gd name="connsiteY11" fmla="*/ 223284 h 903768"/>
              <a:gd name="connsiteX12" fmla="*/ 31897 w 4029739"/>
              <a:gd name="connsiteY12" fmla="*/ 244549 h 903768"/>
              <a:gd name="connsiteX13" fmla="*/ 21265 w 4029739"/>
              <a:gd name="connsiteY13" fmla="*/ 276447 h 903768"/>
              <a:gd name="connsiteX14" fmla="*/ 0 w 4029739"/>
              <a:gd name="connsiteY14" fmla="*/ 393405 h 903768"/>
              <a:gd name="connsiteX15" fmla="*/ 21265 w 4029739"/>
              <a:gd name="connsiteY15" fmla="*/ 531628 h 903768"/>
              <a:gd name="connsiteX16" fmla="*/ 42530 w 4029739"/>
              <a:gd name="connsiteY16" fmla="*/ 595424 h 903768"/>
              <a:gd name="connsiteX17" fmla="*/ 95693 w 4029739"/>
              <a:gd name="connsiteY17" fmla="*/ 659219 h 903768"/>
              <a:gd name="connsiteX18" fmla="*/ 148856 w 4029739"/>
              <a:gd name="connsiteY18" fmla="*/ 701749 h 903768"/>
              <a:gd name="connsiteX19" fmla="*/ 244549 w 4029739"/>
              <a:gd name="connsiteY19" fmla="*/ 776177 h 903768"/>
              <a:gd name="connsiteX20" fmla="*/ 340242 w 4029739"/>
              <a:gd name="connsiteY20" fmla="*/ 808075 h 903768"/>
              <a:gd name="connsiteX21" fmla="*/ 404037 w 4029739"/>
              <a:gd name="connsiteY21" fmla="*/ 829340 h 903768"/>
              <a:gd name="connsiteX22" fmla="*/ 435935 w 4029739"/>
              <a:gd name="connsiteY22" fmla="*/ 839972 h 903768"/>
              <a:gd name="connsiteX23" fmla="*/ 637953 w 4029739"/>
              <a:gd name="connsiteY23" fmla="*/ 871870 h 903768"/>
              <a:gd name="connsiteX24" fmla="*/ 818707 w 4029739"/>
              <a:gd name="connsiteY24" fmla="*/ 882503 h 903768"/>
              <a:gd name="connsiteX25" fmla="*/ 1467293 w 4029739"/>
              <a:gd name="connsiteY25" fmla="*/ 893135 h 903768"/>
              <a:gd name="connsiteX26" fmla="*/ 2647507 w 4029739"/>
              <a:gd name="connsiteY26" fmla="*/ 903768 h 903768"/>
              <a:gd name="connsiteX27" fmla="*/ 3859618 w 4029739"/>
              <a:gd name="connsiteY27" fmla="*/ 893135 h 903768"/>
              <a:gd name="connsiteX28" fmla="*/ 3965944 w 4029739"/>
              <a:gd name="connsiteY28" fmla="*/ 882503 h 903768"/>
              <a:gd name="connsiteX29" fmla="*/ 4029739 w 4029739"/>
              <a:gd name="connsiteY29" fmla="*/ 457200 h 903768"/>
              <a:gd name="connsiteX30" fmla="*/ 3976577 w 4029739"/>
              <a:gd name="connsiteY30" fmla="*/ 361507 h 903768"/>
              <a:gd name="connsiteX31" fmla="*/ 3625702 w 4029739"/>
              <a:gd name="connsiteY31" fmla="*/ 74428 h 903768"/>
              <a:gd name="connsiteX32" fmla="*/ 1201479 w 4029739"/>
              <a:gd name="connsiteY32" fmla="*/ 0 h 903768"/>
              <a:gd name="connsiteX0" fmla="*/ 1201479 w 4029739"/>
              <a:gd name="connsiteY0" fmla="*/ 0 h 893135"/>
              <a:gd name="connsiteX1" fmla="*/ 946297 w 4029739"/>
              <a:gd name="connsiteY1" fmla="*/ 10633 h 893135"/>
              <a:gd name="connsiteX2" fmla="*/ 627321 w 4029739"/>
              <a:gd name="connsiteY2" fmla="*/ 21265 h 893135"/>
              <a:gd name="connsiteX3" fmla="*/ 489097 w 4029739"/>
              <a:gd name="connsiteY3" fmla="*/ 31898 h 893135"/>
              <a:gd name="connsiteX4" fmla="*/ 435935 w 4029739"/>
              <a:gd name="connsiteY4" fmla="*/ 42531 h 893135"/>
              <a:gd name="connsiteX5" fmla="*/ 318977 w 4029739"/>
              <a:gd name="connsiteY5" fmla="*/ 63796 h 893135"/>
              <a:gd name="connsiteX6" fmla="*/ 255181 w 4029739"/>
              <a:gd name="connsiteY6" fmla="*/ 85061 h 893135"/>
              <a:gd name="connsiteX7" fmla="*/ 223284 w 4029739"/>
              <a:gd name="connsiteY7" fmla="*/ 95693 h 893135"/>
              <a:gd name="connsiteX8" fmla="*/ 159488 w 4029739"/>
              <a:gd name="connsiteY8" fmla="*/ 127591 h 893135"/>
              <a:gd name="connsiteX9" fmla="*/ 106325 w 4029739"/>
              <a:gd name="connsiteY9" fmla="*/ 170121 h 893135"/>
              <a:gd name="connsiteX10" fmla="*/ 74428 w 4029739"/>
              <a:gd name="connsiteY10" fmla="*/ 191386 h 893135"/>
              <a:gd name="connsiteX11" fmla="*/ 53163 w 4029739"/>
              <a:gd name="connsiteY11" fmla="*/ 223284 h 893135"/>
              <a:gd name="connsiteX12" fmla="*/ 31897 w 4029739"/>
              <a:gd name="connsiteY12" fmla="*/ 244549 h 893135"/>
              <a:gd name="connsiteX13" fmla="*/ 21265 w 4029739"/>
              <a:gd name="connsiteY13" fmla="*/ 276447 h 893135"/>
              <a:gd name="connsiteX14" fmla="*/ 0 w 4029739"/>
              <a:gd name="connsiteY14" fmla="*/ 393405 h 893135"/>
              <a:gd name="connsiteX15" fmla="*/ 21265 w 4029739"/>
              <a:gd name="connsiteY15" fmla="*/ 531628 h 893135"/>
              <a:gd name="connsiteX16" fmla="*/ 42530 w 4029739"/>
              <a:gd name="connsiteY16" fmla="*/ 595424 h 893135"/>
              <a:gd name="connsiteX17" fmla="*/ 95693 w 4029739"/>
              <a:gd name="connsiteY17" fmla="*/ 659219 h 893135"/>
              <a:gd name="connsiteX18" fmla="*/ 148856 w 4029739"/>
              <a:gd name="connsiteY18" fmla="*/ 701749 h 893135"/>
              <a:gd name="connsiteX19" fmla="*/ 244549 w 4029739"/>
              <a:gd name="connsiteY19" fmla="*/ 776177 h 893135"/>
              <a:gd name="connsiteX20" fmla="*/ 340242 w 4029739"/>
              <a:gd name="connsiteY20" fmla="*/ 808075 h 893135"/>
              <a:gd name="connsiteX21" fmla="*/ 404037 w 4029739"/>
              <a:gd name="connsiteY21" fmla="*/ 829340 h 893135"/>
              <a:gd name="connsiteX22" fmla="*/ 435935 w 4029739"/>
              <a:gd name="connsiteY22" fmla="*/ 839972 h 893135"/>
              <a:gd name="connsiteX23" fmla="*/ 637953 w 4029739"/>
              <a:gd name="connsiteY23" fmla="*/ 871870 h 893135"/>
              <a:gd name="connsiteX24" fmla="*/ 818707 w 4029739"/>
              <a:gd name="connsiteY24" fmla="*/ 882503 h 893135"/>
              <a:gd name="connsiteX25" fmla="*/ 1467293 w 4029739"/>
              <a:gd name="connsiteY25" fmla="*/ 893135 h 893135"/>
              <a:gd name="connsiteX26" fmla="*/ 3859618 w 4029739"/>
              <a:gd name="connsiteY26" fmla="*/ 893135 h 893135"/>
              <a:gd name="connsiteX27" fmla="*/ 3965944 w 4029739"/>
              <a:gd name="connsiteY27" fmla="*/ 882503 h 893135"/>
              <a:gd name="connsiteX28" fmla="*/ 4029739 w 4029739"/>
              <a:gd name="connsiteY28" fmla="*/ 457200 h 893135"/>
              <a:gd name="connsiteX29" fmla="*/ 3976577 w 4029739"/>
              <a:gd name="connsiteY29" fmla="*/ 361507 h 893135"/>
              <a:gd name="connsiteX30" fmla="*/ 3625702 w 4029739"/>
              <a:gd name="connsiteY30" fmla="*/ 74428 h 893135"/>
              <a:gd name="connsiteX31" fmla="*/ 1201479 w 4029739"/>
              <a:gd name="connsiteY31" fmla="*/ 0 h 893135"/>
              <a:gd name="connsiteX0" fmla="*/ 1201479 w 4029739"/>
              <a:gd name="connsiteY0" fmla="*/ 0 h 893135"/>
              <a:gd name="connsiteX1" fmla="*/ 946297 w 4029739"/>
              <a:gd name="connsiteY1" fmla="*/ 10633 h 893135"/>
              <a:gd name="connsiteX2" fmla="*/ 627321 w 4029739"/>
              <a:gd name="connsiteY2" fmla="*/ 21265 h 893135"/>
              <a:gd name="connsiteX3" fmla="*/ 489097 w 4029739"/>
              <a:gd name="connsiteY3" fmla="*/ 31898 h 893135"/>
              <a:gd name="connsiteX4" fmla="*/ 435935 w 4029739"/>
              <a:gd name="connsiteY4" fmla="*/ 42531 h 893135"/>
              <a:gd name="connsiteX5" fmla="*/ 318977 w 4029739"/>
              <a:gd name="connsiteY5" fmla="*/ 63796 h 893135"/>
              <a:gd name="connsiteX6" fmla="*/ 255181 w 4029739"/>
              <a:gd name="connsiteY6" fmla="*/ 85061 h 893135"/>
              <a:gd name="connsiteX7" fmla="*/ 223284 w 4029739"/>
              <a:gd name="connsiteY7" fmla="*/ 95693 h 893135"/>
              <a:gd name="connsiteX8" fmla="*/ 159488 w 4029739"/>
              <a:gd name="connsiteY8" fmla="*/ 127591 h 893135"/>
              <a:gd name="connsiteX9" fmla="*/ 106325 w 4029739"/>
              <a:gd name="connsiteY9" fmla="*/ 170121 h 893135"/>
              <a:gd name="connsiteX10" fmla="*/ 74428 w 4029739"/>
              <a:gd name="connsiteY10" fmla="*/ 191386 h 893135"/>
              <a:gd name="connsiteX11" fmla="*/ 53163 w 4029739"/>
              <a:gd name="connsiteY11" fmla="*/ 223284 h 893135"/>
              <a:gd name="connsiteX12" fmla="*/ 31897 w 4029739"/>
              <a:gd name="connsiteY12" fmla="*/ 244549 h 893135"/>
              <a:gd name="connsiteX13" fmla="*/ 21265 w 4029739"/>
              <a:gd name="connsiteY13" fmla="*/ 276447 h 893135"/>
              <a:gd name="connsiteX14" fmla="*/ 0 w 4029739"/>
              <a:gd name="connsiteY14" fmla="*/ 393405 h 893135"/>
              <a:gd name="connsiteX15" fmla="*/ 21265 w 4029739"/>
              <a:gd name="connsiteY15" fmla="*/ 531628 h 893135"/>
              <a:gd name="connsiteX16" fmla="*/ 42530 w 4029739"/>
              <a:gd name="connsiteY16" fmla="*/ 595424 h 893135"/>
              <a:gd name="connsiteX17" fmla="*/ 95693 w 4029739"/>
              <a:gd name="connsiteY17" fmla="*/ 659219 h 893135"/>
              <a:gd name="connsiteX18" fmla="*/ 148856 w 4029739"/>
              <a:gd name="connsiteY18" fmla="*/ 701749 h 893135"/>
              <a:gd name="connsiteX19" fmla="*/ 244549 w 4029739"/>
              <a:gd name="connsiteY19" fmla="*/ 776177 h 893135"/>
              <a:gd name="connsiteX20" fmla="*/ 340242 w 4029739"/>
              <a:gd name="connsiteY20" fmla="*/ 808075 h 893135"/>
              <a:gd name="connsiteX21" fmla="*/ 404037 w 4029739"/>
              <a:gd name="connsiteY21" fmla="*/ 829340 h 893135"/>
              <a:gd name="connsiteX22" fmla="*/ 435935 w 4029739"/>
              <a:gd name="connsiteY22" fmla="*/ 839972 h 893135"/>
              <a:gd name="connsiteX23" fmla="*/ 637953 w 4029739"/>
              <a:gd name="connsiteY23" fmla="*/ 871870 h 893135"/>
              <a:gd name="connsiteX24" fmla="*/ 818707 w 4029739"/>
              <a:gd name="connsiteY24" fmla="*/ 882503 h 893135"/>
              <a:gd name="connsiteX25" fmla="*/ 3859618 w 4029739"/>
              <a:gd name="connsiteY25" fmla="*/ 893135 h 893135"/>
              <a:gd name="connsiteX26" fmla="*/ 3965944 w 4029739"/>
              <a:gd name="connsiteY26" fmla="*/ 882503 h 893135"/>
              <a:gd name="connsiteX27" fmla="*/ 4029739 w 4029739"/>
              <a:gd name="connsiteY27" fmla="*/ 457200 h 893135"/>
              <a:gd name="connsiteX28" fmla="*/ 3976577 w 4029739"/>
              <a:gd name="connsiteY28" fmla="*/ 361507 h 893135"/>
              <a:gd name="connsiteX29" fmla="*/ 3625702 w 4029739"/>
              <a:gd name="connsiteY29" fmla="*/ 74428 h 893135"/>
              <a:gd name="connsiteX30" fmla="*/ 1201479 w 4029739"/>
              <a:gd name="connsiteY30" fmla="*/ 0 h 893135"/>
              <a:gd name="connsiteX0" fmla="*/ 1201479 w 4029739"/>
              <a:gd name="connsiteY0" fmla="*/ 0 h 893135"/>
              <a:gd name="connsiteX1" fmla="*/ 946297 w 4029739"/>
              <a:gd name="connsiteY1" fmla="*/ 10633 h 893135"/>
              <a:gd name="connsiteX2" fmla="*/ 627321 w 4029739"/>
              <a:gd name="connsiteY2" fmla="*/ 21265 h 893135"/>
              <a:gd name="connsiteX3" fmla="*/ 489097 w 4029739"/>
              <a:gd name="connsiteY3" fmla="*/ 31898 h 893135"/>
              <a:gd name="connsiteX4" fmla="*/ 435935 w 4029739"/>
              <a:gd name="connsiteY4" fmla="*/ 42531 h 893135"/>
              <a:gd name="connsiteX5" fmla="*/ 318977 w 4029739"/>
              <a:gd name="connsiteY5" fmla="*/ 63796 h 893135"/>
              <a:gd name="connsiteX6" fmla="*/ 255181 w 4029739"/>
              <a:gd name="connsiteY6" fmla="*/ 85061 h 893135"/>
              <a:gd name="connsiteX7" fmla="*/ 223284 w 4029739"/>
              <a:gd name="connsiteY7" fmla="*/ 95693 h 893135"/>
              <a:gd name="connsiteX8" fmla="*/ 159488 w 4029739"/>
              <a:gd name="connsiteY8" fmla="*/ 127591 h 893135"/>
              <a:gd name="connsiteX9" fmla="*/ 106325 w 4029739"/>
              <a:gd name="connsiteY9" fmla="*/ 170121 h 893135"/>
              <a:gd name="connsiteX10" fmla="*/ 74428 w 4029739"/>
              <a:gd name="connsiteY10" fmla="*/ 191386 h 893135"/>
              <a:gd name="connsiteX11" fmla="*/ 53163 w 4029739"/>
              <a:gd name="connsiteY11" fmla="*/ 223284 h 893135"/>
              <a:gd name="connsiteX12" fmla="*/ 31897 w 4029739"/>
              <a:gd name="connsiteY12" fmla="*/ 244549 h 893135"/>
              <a:gd name="connsiteX13" fmla="*/ 21265 w 4029739"/>
              <a:gd name="connsiteY13" fmla="*/ 276447 h 893135"/>
              <a:gd name="connsiteX14" fmla="*/ 0 w 4029739"/>
              <a:gd name="connsiteY14" fmla="*/ 393405 h 893135"/>
              <a:gd name="connsiteX15" fmla="*/ 21265 w 4029739"/>
              <a:gd name="connsiteY15" fmla="*/ 531628 h 893135"/>
              <a:gd name="connsiteX16" fmla="*/ 42530 w 4029739"/>
              <a:gd name="connsiteY16" fmla="*/ 595424 h 893135"/>
              <a:gd name="connsiteX17" fmla="*/ 95693 w 4029739"/>
              <a:gd name="connsiteY17" fmla="*/ 659219 h 893135"/>
              <a:gd name="connsiteX18" fmla="*/ 148856 w 4029739"/>
              <a:gd name="connsiteY18" fmla="*/ 701749 h 893135"/>
              <a:gd name="connsiteX19" fmla="*/ 244549 w 4029739"/>
              <a:gd name="connsiteY19" fmla="*/ 776177 h 893135"/>
              <a:gd name="connsiteX20" fmla="*/ 340242 w 4029739"/>
              <a:gd name="connsiteY20" fmla="*/ 808075 h 893135"/>
              <a:gd name="connsiteX21" fmla="*/ 404037 w 4029739"/>
              <a:gd name="connsiteY21" fmla="*/ 829340 h 893135"/>
              <a:gd name="connsiteX22" fmla="*/ 435935 w 4029739"/>
              <a:gd name="connsiteY22" fmla="*/ 839972 h 893135"/>
              <a:gd name="connsiteX23" fmla="*/ 637953 w 4029739"/>
              <a:gd name="connsiteY23" fmla="*/ 871870 h 893135"/>
              <a:gd name="connsiteX24" fmla="*/ 3859618 w 4029739"/>
              <a:gd name="connsiteY24" fmla="*/ 893135 h 893135"/>
              <a:gd name="connsiteX25" fmla="*/ 3965944 w 4029739"/>
              <a:gd name="connsiteY25" fmla="*/ 882503 h 893135"/>
              <a:gd name="connsiteX26" fmla="*/ 4029739 w 4029739"/>
              <a:gd name="connsiteY26" fmla="*/ 457200 h 893135"/>
              <a:gd name="connsiteX27" fmla="*/ 3976577 w 4029739"/>
              <a:gd name="connsiteY27" fmla="*/ 361507 h 893135"/>
              <a:gd name="connsiteX28" fmla="*/ 3625702 w 4029739"/>
              <a:gd name="connsiteY28" fmla="*/ 74428 h 893135"/>
              <a:gd name="connsiteX29" fmla="*/ 1201479 w 4029739"/>
              <a:gd name="connsiteY29" fmla="*/ 0 h 893135"/>
              <a:gd name="connsiteX0" fmla="*/ 1201479 w 4029739"/>
              <a:gd name="connsiteY0" fmla="*/ 0 h 903315"/>
              <a:gd name="connsiteX1" fmla="*/ 946297 w 4029739"/>
              <a:gd name="connsiteY1" fmla="*/ 10633 h 903315"/>
              <a:gd name="connsiteX2" fmla="*/ 627321 w 4029739"/>
              <a:gd name="connsiteY2" fmla="*/ 21265 h 903315"/>
              <a:gd name="connsiteX3" fmla="*/ 489097 w 4029739"/>
              <a:gd name="connsiteY3" fmla="*/ 31898 h 903315"/>
              <a:gd name="connsiteX4" fmla="*/ 435935 w 4029739"/>
              <a:gd name="connsiteY4" fmla="*/ 42531 h 903315"/>
              <a:gd name="connsiteX5" fmla="*/ 318977 w 4029739"/>
              <a:gd name="connsiteY5" fmla="*/ 63796 h 903315"/>
              <a:gd name="connsiteX6" fmla="*/ 255181 w 4029739"/>
              <a:gd name="connsiteY6" fmla="*/ 85061 h 903315"/>
              <a:gd name="connsiteX7" fmla="*/ 223284 w 4029739"/>
              <a:gd name="connsiteY7" fmla="*/ 95693 h 903315"/>
              <a:gd name="connsiteX8" fmla="*/ 159488 w 4029739"/>
              <a:gd name="connsiteY8" fmla="*/ 127591 h 903315"/>
              <a:gd name="connsiteX9" fmla="*/ 106325 w 4029739"/>
              <a:gd name="connsiteY9" fmla="*/ 170121 h 903315"/>
              <a:gd name="connsiteX10" fmla="*/ 74428 w 4029739"/>
              <a:gd name="connsiteY10" fmla="*/ 191386 h 903315"/>
              <a:gd name="connsiteX11" fmla="*/ 53163 w 4029739"/>
              <a:gd name="connsiteY11" fmla="*/ 223284 h 903315"/>
              <a:gd name="connsiteX12" fmla="*/ 31897 w 4029739"/>
              <a:gd name="connsiteY12" fmla="*/ 244549 h 903315"/>
              <a:gd name="connsiteX13" fmla="*/ 21265 w 4029739"/>
              <a:gd name="connsiteY13" fmla="*/ 276447 h 903315"/>
              <a:gd name="connsiteX14" fmla="*/ 0 w 4029739"/>
              <a:gd name="connsiteY14" fmla="*/ 393405 h 903315"/>
              <a:gd name="connsiteX15" fmla="*/ 21265 w 4029739"/>
              <a:gd name="connsiteY15" fmla="*/ 531628 h 903315"/>
              <a:gd name="connsiteX16" fmla="*/ 42530 w 4029739"/>
              <a:gd name="connsiteY16" fmla="*/ 595424 h 903315"/>
              <a:gd name="connsiteX17" fmla="*/ 95693 w 4029739"/>
              <a:gd name="connsiteY17" fmla="*/ 659219 h 903315"/>
              <a:gd name="connsiteX18" fmla="*/ 148856 w 4029739"/>
              <a:gd name="connsiteY18" fmla="*/ 701749 h 903315"/>
              <a:gd name="connsiteX19" fmla="*/ 244549 w 4029739"/>
              <a:gd name="connsiteY19" fmla="*/ 776177 h 903315"/>
              <a:gd name="connsiteX20" fmla="*/ 340242 w 4029739"/>
              <a:gd name="connsiteY20" fmla="*/ 808075 h 903315"/>
              <a:gd name="connsiteX21" fmla="*/ 404037 w 4029739"/>
              <a:gd name="connsiteY21" fmla="*/ 829340 h 903315"/>
              <a:gd name="connsiteX22" fmla="*/ 435935 w 4029739"/>
              <a:gd name="connsiteY22" fmla="*/ 839972 h 903315"/>
              <a:gd name="connsiteX23" fmla="*/ 2055369 w 4029739"/>
              <a:gd name="connsiteY23" fmla="*/ 903315 h 903315"/>
              <a:gd name="connsiteX24" fmla="*/ 3859618 w 4029739"/>
              <a:gd name="connsiteY24" fmla="*/ 893135 h 903315"/>
              <a:gd name="connsiteX25" fmla="*/ 3965944 w 4029739"/>
              <a:gd name="connsiteY25" fmla="*/ 882503 h 903315"/>
              <a:gd name="connsiteX26" fmla="*/ 4029739 w 4029739"/>
              <a:gd name="connsiteY26" fmla="*/ 457200 h 903315"/>
              <a:gd name="connsiteX27" fmla="*/ 3976577 w 4029739"/>
              <a:gd name="connsiteY27" fmla="*/ 361507 h 903315"/>
              <a:gd name="connsiteX28" fmla="*/ 3625702 w 4029739"/>
              <a:gd name="connsiteY28" fmla="*/ 74428 h 903315"/>
              <a:gd name="connsiteX29" fmla="*/ 1201479 w 4029739"/>
              <a:gd name="connsiteY29" fmla="*/ 0 h 903315"/>
              <a:gd name="connsiteX0" fmla="*/ 1201479 w 4029739"/>
              <a:gd name="connsiteY0" fmla="*/ 0 h 906712"/>
              <a:gd name="connsiteX1" fmla="*/ 946297 w 4029739"/>
              <a:gd name="connsiteY1" fmla="*/ 10633 h 906712"/>
              <a:gd name="connsiteX2" fmla="*/ 627321 w 4029739"/>
              <a:gd name="connsiteY2" fmla="*/ 21265 h 906712"/>
              <a:gd name="connsiteX3" fmla="*/ 489097 w 4029739"/>
              <a:gd name="connsiteY3" fmla="*/ 31898 h 906712"/>
              <a:gd name="connsiteX4" fmla="*/ 435935 w 4029739"/>
              <a:gd name="connsiteY4" fmla="*/ 42531 h 906712"/>
              <a:gd name="connsiteX5" fmla="*/ 318977 w 4029739"/>
              <a:gd name="connsiteY5" fmla="*/ 63796 h 906712"/>
              <a:gd name="connsiteX6" fmla="*/ 255181 w 4029739"/>
              <a:gd name="connsiteY6" fmla="*/ 85061 h 906712"/>
              <a:gd name="connsiteX7" fmla="*/ 223284 w 4029739"/>
              <a:gd name="connsiteY7" fmla="*/ 95693 h 906712"/>
              <a:gd name="connsiteX8" fmla="*/ 159488 w 4029739"/>
              <a:gd name="connsiteY8" fmla="*/ 127591 h 906712"/>
              <a:gd name="connsiteX9" fmla="*/ 106325 w 4029739"/>
              <a:gd name="connsiteY9" fmla="*/ 170121 h 906712"/>
              <a:gd name="connsiteX10" fmla="*/ 74428 w 4029739"/>
              <a:gd name="connsiteY10" fmla="*/ 191386 h 906712"/>
              <a:gd name="connsiteX11" fmla="*/ 53163 w 4029739"/>
              <a:gd name="connsiteY11" fmla="*/ 223284 h 906712"/>
              <a:gd name="connsiteX12" fmla="*/ 31897 w 4029739"/>
              <a:gd name="connsiteY12" fmla="*/ 244549 h 906712"/>
              <a:gd name="connsiteX13" fmla="*/ 21265 w 4029739"/>
              <a:gd name="connsiteY13" fmla="*/ 276447 h 906712"/>
              <a:gd name="connsiteX14" fmla="*/ 0 w 4029739"/>
              <a:gd name="connsiteY14" fmla="*/ 393405 h 906712"/>
              <a:gd name="connsiteX15" fmla="*/ 21265 w 4029739"/>
              <a:gd name="connsiteY15" fmla="*/ 531628 h 906712"/>
              <a:gd name="connsiteX16" fmla="*/ 42530 w 4029739"/>
              <a:gd name="connsiteY16" fmla="*/ 595424 h 906712"/>
              <a:gd name="connsiteX17" fmla="*/ 95693 w 4029739"/>
              <a:gd name="connsiteY17" fmla="*/ 659219 h 906712"/>
              <a:gd name="connsiteX18" fmla="*/ 148856 w 4029739"/>
              <a:gd name="connsiteY18" fmla="*/ 701749 h 906712"/>
              <a:gd name="connsiteX19" fmla="*/ 244549 w 4029739"/>
              <a:gd name="connsiteY19" fmla="*/ 776177 h 906712"/>
              <a:gd name="connsiteX20" fmla="*/ 340242 w 4029739"/>
              <a:gd name="connsiteY20" fmla="*/ 808075 h 906712"/>
              <a:gd name="connsiteX21" fmla="*/ 404037 w 4029739"/>
              <a:gd name="connsiteY21" fmla="*/ 829340 h 906712"/>
              <a:gd name="connsiteX22" fmla="*/ 2055369 w 4029739"/>
              <a:gd name="connsiteY22" fmla="*/ 903315 h 906712"/>
              <a:gd name="connsiteX23" fmla="*/ 3859618 w 4029739"/>
              <a:gd name="connsiteY23" fmla="*/ 893135 h 906712"/>
              <a:gd name="connsiteX24" fmla="*/ 3965944 w 4029739"/>
              <a:gd name="connsiteY24" fmla="*/ 882503 h 906712"/>
              <a:gd name="connsiteX25" fmla="*/ 4029739 w 4029739"/>
              <a:gd name="connsiteY25" fmla="*/ 457200 h 906712"/>
              <a:gd name="connsiteX26" fmla="*/ 3976577 w 4029739"/>
              <a:gd name="connsiteY26" fmla="*/ 361507 h 906712"/>
              <a:gd name="connsiteX27" fmla="*/ 3625702 w 4029739"/>
              <a:gd name="connsiteY27" fmla="*/ 74428 h 906712"/>
              <a:gd name="connsiteX28" fmla="*/ 1201479 w 4029739"/>
              <a:gd name="connsiteY28" fmla="*/ 0 h 906712"/>
              <a:gd name="connsiteX0" fmla="*/ 1201479 w 4029739"/>
              <a:gd name="connsiteY0" fmla="*/ 0 h 906711"/>
              <a:gd name="connsiteX1" fmla="*/ 946297 w 4029739"/>
              <a:gd name="connsiteY1" fmla="*/ 10633 h 906711"/>
              <a:gd name="connsiteX2" fmla="*/ 627321 w 4029739"/>
              <a:gd name="connsiteY2" fmla="*/ 21265 h 906711"/>
              <a:gd name="connsiteX3" fmla="*/ 489097 w 4029739"/>
              <a:gd name="connsiteY3" fmla="*/ 31898 h 906711"/>
              <a:gd name="connsiteX4" fmla="*/ 435935 w 4029739"/>
              <a:gd name="connsiteY4" fmla="*/ 42531 h 906711"/>
              <a:gd name="connsiteX5" fmla="*/ 318977 w 4029739"/>
              <a:gd name="connsiteY5" fmla="*/ 63796 h 906711"/>
              <a:gd name="connsiteX6" fmla="*/ 255181 w 4029739"/>
              <a:gd name="connsiteY6" fmla="*/ 85061 h 906711"/>
              <a:gd name="connsiteX7" fmla="*/ 223284 w 4029739"/>
              <a:gd name="connsiteY7" fmla="*/ 95693 h 906711"/>
              <a:gd name="connsiteX8" fmla="*/ 159488 w 4029739"/>
              <a:gd name="connsiteY8" fmla="*/ 127591 h 906711"/>
              <a:gd name="connsiteX9" fmla="*/ 106325 w 4029739"/>
              <a:gd name="connsiteY9" fmla="*/ 170121 h 906711"/>
              <a:gd name="connsiteX10" fmla="*/ 74428 w 4029739"/>
              <a:gd name="connsiteY10" fmla="*/ 191386 h 906711"/>
              <a:gd name="connsiteX11" fmla="*/ 53163 w 4029739"/>
              <a:gd name="connsiteY11" fmla="*/ 223284 h 906711"/>
              <a:gd name="connsiteX12" fmla="*/ 31897 w 4029739"/>
              <a:gd name="connsiteY12" fmla="*/ 244549 h 906711"/>
              <a:gd name="connsiteX13" fmla="*/ 21265 w 4029739"/>
              <a:gd name="connsiteY13" fmla="*/ 276447 h 906711"/>
              <a:gd name="connsiteX14" fmla="*/ 0 w 4029739"/>
              <a:gd name="connsiteY14" fmla="*/ 393405 h 906711"/>
              <a:gd name="connsiteX15" fmla="*/ 21265 w 4029739"/>
              <a:gd name="connsiteY15" fmla="*/ 531628 h 906711"/>
              <a:gd name="connsiteX16" fmla="*/ 42530 w 4029739"/>
              <a:gd name="connsiteY16" fmla="*/ 595424 h 906711"/>
              <a:gd name="connsiteX17" fmla="*/ 95693 w 4029739"/>
              <a:gd name="connsiteY17" fmla="*/ 659219 h 906711"/>
              <a:gd name="connsiteX18" fmla="*/ 148856 w 4029739"/>
              <a:gd name="connsiteY18" fmla="*/ 701749 h 906711"/>
              <a:gd name="connsiteX19" fmla="*/ 244549 w 4029739"/>
              <a:gd name="connsiteY19" fmla="*/ 776177 h 906711"/>
              <a:gd name="connsiteX20" fmla="*/ 340242 w 4029739"/>
              <a:gd name="connsiteY20" fmla="*/ 808075 h 906711"/>
              <a:gd name="connsiteX21" fmla="*/ 2055369 w 4029739"/>
              <a:gd name="connsiteY21" fmla="*/ 903315 h 906711"/>
              <a:gd name="connsiteX22" fmla="*/ 3859618 w 4029739"/>
              <a:gd name="connsiteY22" fmla="*/ 893135 h 906711"/>
              <a:gd name="connsiteX23" fmla="*/ 3965944 w 4029739"/>
              <a:gd name="connsiteY23" fmla="*/ 882503 h 906711"/>
              <a:gd name="connsiteX24" fmla="*/ 4029739 w 4029739"/>
              <a:gd name="connsiteY24" fmla="*/ 457200 h 906711"/>
              <a:gd name="connsiteX25" fmla="*/ 3976577 w 4029739"/>
              <a:gd name="connsiteY25" fmla="*/ 361507 h 906711"/>
              <a:gd name="connsiteX26" fmla="*/ 3625702 w 4029739"/>
              <a:gd name="connsiteY26" fmla="*/ 74428 h 906711"/>
              <a:gd name="connsiteX27" fmla="*/ 1201479 w 4029739"/>
              <a:gd name="connsiteY27" fmla="*/ 0 h 906711"/>
              <a:gd name="connsiteX0" fmla="*/ 1201479 w 4029739"/>
              <a:gd name="connsiteY0" fmla="*/ 0 h 906711"/>
              <a:gd name="connsiteX1" fmla="*/ 946297 w 4029739"/>
              <a:gd name="connsiteY1" fmla="*/ 10633 h 906711"/>
              <a:gd name="connsiteX2" fmla="*/ 627321 w 4029739"/>
              <a:gd name="connsiteY2" fmla="*/ 21265 h 906711"/>
              <a:gd name="connsiteX3" fmla="*/ 489097 w 4029739"/>
              <a:gd name="connsiteY3" fmla="*/ 31898 h 906711"/>
              <a:gd name="connsiteX4" fmla="*/ 435935 w 4029739"/>
              <a:gd name="connsiteY4" fmla="*/ 42531 h 906711"/>
              <a:gd name="connsiteX5" fmla="*/ 318977 w 4029739"/>
              <a:gd name="connsiteY5" fmla="*/ 63796 h 906711"/>
              <a:gd name="connsiteX6" fmla="*/ 255181 w 4029739"/>
              <a:gd name="connsiteY6" fmla="*/ 85061 h 906711"/>
              <a:gd name="connsiteX7" fmla="*/ 223284 w 4029739"/>
              <a:gd name="connsiteY7" fmla="*/ 95693 h 906711"/>
              <a:gd name="connsiteX8" fmla="*/ 159488 w 4029739"/>
              <a:gd name="connsiteY8" fmla="*/ 127591 h 906711"/>
              <a:gd name="connsiteX9" fmla="*/ 106325 w 4029739"/>
              <a:gd name="connsiteY9" fmla="*/ 170121 h 906711"/>
              <a:gd name="connsiteX10" fmla="*/ 74428 w 4029739"/>
              <a:gd name="connsiteY10" fmla="*/ 191386 h 906711"/>
              <a:gd name="connsiteX11" fmla="*/ 53163 w 4029739"/>
              <a:gd name="connsiteY11" fmla="*/ 223284 h 906711"/>
              <a:gd name="connsiteX12" fmla="*/ 31897 w 4029739"/>
              <a:gd name="connsiteY12" fmla="*/ 244549 h 906711"/>
              <a:gd name="connsiteX13" fmla="*/ 21265 w 4029739"/>
              <a:gd name="connsiteY13" fmla="*/ 276447 h 906711"/>
              <a:gd name="connsiteX14" fmla="*/ 0 w 4029739"/>
              <a:gd name="connsiteY14" fmla="*/ 393405 h 906711"/>
              <a:gd name="connsiteX15" fmla="*/ 21265 w 4029739"/>
              <a:gd name="connsiteY15" fmla="*/ 531628 h 906711"/>
              <a:gd name="connsiteX16" fmla="*/ 42530 w 4029739"/>
              <a:gd name="connsiteY16" fmla="*/ 595424 h 906711"/>
              <a:gd name="connsiteX17" fmla="*/ 95693 w 4029739"/>
              <a:gd name="connsiteY17" fmla="*/ 659219 h 906711"/>
              <a:gd name="connsiteX18" fmla="*/ 148856 w 4029739"/>
              <a:gd name="connsiteY18" fmla="*/ 701749 h 906711"/>
              <a:gd name="connsiteX19" fmla="*/ 244549 w 4029739"/>
              <a:gd name="connsiteY19" fmla="*/ 776177 h 906711"/>
              <a:gd name="connsiteX20" fmla="*/ 2055369 w 4029739"/>
              <a:gd name="connsiteY20" fmla="*/ 903315 h 906711"/>
              <a:gd name="connsiteX21" fmla="*/ 3859618 w 4029739"/>
              <a:gd name="connsiteY21" fmla="*/ 893135 h 906711"/>
              <a:gd name="connsiteX22" fmla="*/ 3965944 w 4029739"/>
              <a:gd name="connsiteY22" fmla="*/ 882503 h 906711"/>
              <a:gd name="connsiteX23" fmla="*/ 4029739 w 4029739"/>
              <a:gd name="connsiteY23" fmla="*/ 457200 h 906711"/>
              <a:gd name="connsiteX24" fmla="*/ 3976577 w 4029739"/>
              <a:gd name="connsiteY24" fmla="*/ 361507 h 906711"/>
              <a:gd name="connsiteX25" fmla="*/ 3625702 w 4029739"/>
              <a:gd name="connsiteY25" fmla="*/ 74428 h 906711"/>
              <a:gd name="connsiteX26" fmla="*/ 1201479 w 4029739"/>
              <a:gd name="connsiteY26" fmla="*/ 0 h 906711"/>
              <a:gd name="connsiteX0" fmla="*/ 1201479 w 4029739"/>
              <a:gd name="connsiteY0" fmla="*/ 0 h 908583"/>
              <a:gd name="connsiteX1" fmla="*/ 946297 w 4029739"/>
              <a:gd name="connsiteY1" fmla="*/ 10633 h 908583"/>
              <a:gd name="connsiteX2" fmla="*/ 627321 w 4029739"/>
              <a:gd name="connsiteY2" fmla="*/ 21265 h 908583"/>
              <a:gd name="connsiteX3" fmla="*/ 489097 w 4029739"/>
              <a:gd name="connsiteY3" fmla="*/ 31898 h 908583"/>
              <a:gd name="connsiteX4" fmla="*/ 435935 w 4029739"/>
              <a:gd name="connsiteY4" fmla="*/ 42531 h 908583"/>
              <a:gd name="connsiteX5" fmla="*/ 318977 w 4029739"/>
              <a:gd name="connsiteY5" fmla="*/ 63796 h 908583"/>
              <a:gd name="connsiteX6" fmla="*/ 255181 w 4029739"/>
              <a:gd name="connsiteY6" fmla="*/ 85061 h 908583"/>
              <a:gd name="connsiteX7" fmla="*/ 223284 w 4029739"/>
              <a:gd name="connsiteY7" fmla="*/ 95693 h 908583"/>
              <a:gd name="connsiteX8" fmla="*/ 159488 w 4029739"/>
              <a:gd name="connsiteY8" fmla="*/ 127591 h 908583"/>
              <a:gd name="connsiteX9" fmla="*/ 106325 w 4029739"/>
              <a:gd name="connsiteY9" fmla="*/ 170121 h 908583"/>
              <a:gd name="connsiteX10" fmla="*/ 74428 w 4029739"/>
              <a:gd name="connsiteY10" fmla="*/ 191386 h 908583"/>
              <a:gd name="connsiteX11" fmla="*/ 53163 w 4029739"/>
              <a:gd name="connsiteY11" fmla="*/ 223284 h 908583"/>
              <a:gd name="connsiteX12" fmla="*/ 31897 w 4029739"/>
              <a:gd name="connsiteY12" fmla="*/ 244549 h 908583"/>
              <a:gd name="connsiteX13" fmla="*/ 21265 w 4029739"/>
              <a:gd name="connsiteY13" fmla="*/ 276447 h 908583"/>
              <a:gd name="connsiteX14" fmla="*/ 0 w 4029739"/>
              <a:gd name="connsiteY14" fmla="*/ 393405 h 908583"/>
              <a:gd name="connsiteX15" fmla="*/ 21265 w 4029739"/>
              <a:gd name="connsiteY15" fmla="*/ 531628 h 908583"/>
              <a:gd name="connsiteX16" fmla="*/ 42530 w 4029739"/>
              <a:gd name="connsiteY16" fmla="*/ 595424 h 908583"/>
              <a:gd name="connsiteX17" fmla="*/ 95693 w 4029739"/>
              <a:gd name="connsiteY17" fmla="*/ 659219 h 908583"/>
              <a:gd name="connsiteX18" fmla="*/ 148856 w 4029739"/>
              <a:gd name="connsiteY18" fmla="*/ 701749 h 908583"/>
              <a:gd name="connsiteX19" fmla="*/ 304104 w 4029739"/>
              <a:gd name="connsiteY19" fmla="*/ 802381 h 908583"/>
              <a:gd name="connsiteX20" fmla="*/ 2055369 w 4029739"/>
              <a:gd name="connsiteY20" fmla="*/ 903315 h 908583"/>
              <a:gd name="connsiteX21" fmla="*/ 3859618 w 4029739"/>
              <a:gd name="connsiteY21" fmla="*/ 893135 h 908583"/>
              <a:gd name="connsiteX22" fmla="*/ 3965944 w 4029739"/>
              <a:gd name="connsiteY22" fmla="*/ 882503 h 908583"/>
              <a:gd name="connsiteX23" fmla="*/ 4029739 w 4029739"/>
              <a:gd name="connsiteY23" fmla="*/ 457200 h 908583"/>
              <a:gd name="connsiteX24" fmla="*/ 3976577 w 4029739"/>
              <a:gd name="connsiteY24" fmla="*/ 361507 h 908583"/>
              <a:gd name="connsiteX25" fmla="*/ 3625702 w 4029739"/>
              <a:gd name="connsiteY25" fmla="*/ 74428 h 908583"/>
              <a:gd name="connsiteX26" fmla="*/ 1201479 w 4029739"/>
              <a:gd name="connsiteY26" fmla="*/ 0 h 908583"/>
              <a:gd name="connsiteX0" fmla="*/ 1201479 w 4029739"/>
              <a:gd name="connsiteY0" fmla="*/ 0 h 908582"/>
              <a:gd name="connsiteX1" fmla="*/ 946297 w 4029739"/>
              <a:gd name="connsiteY1" fmla="*/ 10633 h 908582"/>
              <a:gd name="connsiteX2" fmla="*/ 627321 w 4029739"/>
              <a:gd name="connsiteY2" fmla="*/ 21265 h 908582"/>
              <a:gd name="connsiteX3" fmla="*/ 489097 w 4029739"/>
              <a:gd name="connsiteY3" fmla="*/ 31898 h 908582"/>
              <a:gd name="connsiteX4" fmla="*/ 435935 w 4029739"/>
              <a:gd name="connsiteY4" fmla="*/ 42531 h 908582"/>
              <a:gd name="connsiteX5" fmla="*/ 318977 w 4029739"/>
              <a:gd name="connsiteY5" fmla="*/ 63796 h 908582"/>
              <a:gd name="connsiteX6" fmla="*/ 255181 w 4029739"/>
              <a:gd name="connsiteY6" fmla="*/ 85061 h 908582"/>
              <a:gd name="connsiteX7" fmla="*/ 223284 w 4029739"/>
              <a:gd name="connsiteY7" fmla="*/ 95693 h 908582"/>
              <a:gd name="connsiteX8" fmla="*/ 159488 w 4029739"/>
              <a:gd name="connsiteY8" fmla="*/ 127591 h 908582"/>
              <a:gd name="connsiteX9" fmla="*/ 106325 w 4029739"/>
              <a:gd name="connsiteY9" fmla="*/ 170121 h 908582"/>
              <a:gd name="connsiteX10" fmla="*/ 74428 w 4029739"/>
              <a:gd name="connsiteY10" fmla="*/ 191386 h 908582"/>
              <a:gd name="connsiteX11" fmla="*/ 53163 w 4029739"/>
              <a:gd name="connsiteY11" fmla="*/ 223284 h 908582"/>
              <a:gd name="connsiteX12" fmla="*/ 31897 w 4029739"/>
              <a:gd name="connsiteY12" fmla="*/ 244549 h 908582"/>
              <a:gd name="connsiteX13" fmla="*/ 21265 w 4029739"/>
              <a:gd name="connsiteY13" fmla="*/ 276447 h 908582"/>
              <a:gd name="connsiteX14" fmla="*/ 0 w 4029739"/>
              <a:gd name="connsiteY14" fmla="*/ 393405 h 908582"/>
              <a:gd name="connsiteX15" fmla="*/ 21265 w 4029739"/>
              <a:gd name="connsiteY15" fmla="*/ 531628 h 908582"/>
              <a:gd name="connsiteX16" fmla="*/ 42530 w 4029739"/>
              <a:gd name="connsiteY16" fmla="*/ 595424 h 908582"/>
              <a:gd name="connsiteX17" fmla="*/ 95693 w 4029739"/>
              <a:gd name="connsiteY17" fmla="*/ 659219 h 908582"/>
              <a:gd name="connsiteX18" fmla="*/ 304104 w 4029739"/>
              <a:gd name="connsiteY18" fmla="*/ 802381 h 908582"/>
              <a:gd name="connsiteX19" fmla="*/ 2055369 w 4029739"/>
              <a:gd name="connsiteY19" fmla="*/ 903315 h 908582"/>
              <a:gd name="connsiteX20" fmla="*/ 3859618 w 4029739"/>
              <a:gd name="connsiteY20" fmla="*/ 893135 h 908582"/>
              <a:gd name="connsiteX21" fmla="*/ 3965944 w 4029739"/>
              <a:gd name="connsiteY21" fmla="*/ 882503 h 908582"/>
              <a:gd name="connsiteX22" fmla="*/ 4029739 w 4029739"/>
              <a:gd name="connsiteY22" fmla="*/ 457200 h 908582"/>
              <a:gd name="connsiteX23" fmla="*/ 3976577 w 4029739"/>
              <a:gd name="connsiteY23" fmla="*/ 361507 h 908582"/>
              <a:gd name="connsiteX24" fmla="*/ 3625702 w 4029739"/>
              <a:gd name="connsiteY24" fmla="*/ 74428 h 908582"/>
              <a:gd name="connsiteX25" fmla="*/ 1201479 w 4029739"/>
              <a:gd name="connsiteY25" fmla="*/ 0 h 908582"/>
              <a:gd name="connsiteX0" fmla="*/ 1201479 w 4029739"/>
              <a:gd name="connsiteY0" fmla="*/ 0 h 908582"/>
              <a:gd name="connsiteX1" fmla="*/ 946297 w 4029739"/>
              <a:gd name="connsiteY1" fmla="*/ 10633 h 908582"/>
              <a:gd name="connsiteX2" fmla="*/ 627321 w 4029739"/>
              <a:gd name="connsiteY2" fmla="*/ 21265 h 908582"/>
              <a:gd name="connsiteX3" fmla="*/ 489097 w 4029739"/>
              <a:gd name="connsiteY3" fmla="*/ 31898 h 908582"/>
              <a:gd name="connsiteX4" fmla="*/ 435935 w 4029739"/>
              <a:gd name="connsiteY4" fmla="*/ 42531 h 908582"/>
              <a:gd name="connsiteX5" fmla="*/ 318977 w 4029739"/>
              <a:gd name="connsiteY5" fmla="*/ 63796 h 908582"/>
              <a:gd name="connsiteX6" fmla="*/ 255181 w 4029739"/>
              <a:gd name="connsiteY6" fmla="*/ 85061 h 908582"/>
              <a:gd name="connsiteX7" fmla="*/ 223284 w 4029739"/>
              <a:gd name="connsiteY7" fmla="*/ 95693 h 908582"/>
              <a:gd name="connsiteX8" fmla="*/ 159488 w 4029739"/>
              <a:gd name="connsiteY8" fmla="*/ 127591 h 908582"/>
              <a:gd name="connsiteX9" fmla="*/ 106325 w 4029739"/>
              <a:gd name="connsiteY9" fmla="*/ 170121 h 908582"/>
              <a:gd name="connsiteX10" fmla="*/ 74428 w 4029739"/>
              <a:gd name="connsiteY10" fmla="*/ 191386 h 908582"/>
              <a:gd name="connsiteX11" fmla="*/ 53163 w 4029739"/>
              <a:gd name="connsiteY11" fmla="*/ 223284 h 908582"/>
              <a:gd name="connsiteX12" fmla="*/ 31897 w 4029739"/>
              <a:gd name="connsiteY12" fmla="*/ 244549 h 908582"/>
              <a:gd name="connsiteX13" fmla="*/ 21265 w 4029739"/>
              <a:gd name="connsiteY13" fmla="*/ 276447 h 908582"/>
              <a:gd name="connsiteX14" fmla="*/ 0 w 4029739"/>
              <a:gd name="connsiteY14" fmla="*/ 393405 h 908582"/>
              <a:gd name="connsiteX15" fmla="*/ 21265 w 4029739"/>
              <a:gd name="connsiteY15" fmla="*/ 531628 h 908582"/>
              <a:gd name="connsiteX16" fmla="*/ 42530 w 4029739"/>
              <a:gd name="connsiteY16" fmla="*/ 595424 h 908582"/>
              <a:gd name="connsiteX17" fmla="*/ 304104 w 4029739"/>
              <a:gd name="connsiteY17" fmla="*/ 802381 h 908582"/>
              <a:gd name="connsiteX18" fmla="*/ 2055369 w 4029739"/>
              <a:gd name="connsiteY18" fmla="*/ 903315 h 908582"/>
              <a:gd name="connsiteX19" fmla="*/ 3859618 w 4029739"/>
              <a:gd name="connsiteY19" fmla="*/ 893135 h 908582"/>
              <a:gd name="connsiteX20" fmla="*/ 3965944 w 4029739"/>
              <a:gd name="connsiteY20" fmla="*/ 882503 h 908582"/>
              <a:gd name="connsiteX21" fmla="*/ 4029739 w 4029739"/>
              <a:gd name="connsiteY21" fmla="*/ 457200 h 908582"/>
              <a:gd name="connsiteX22" fmla="*/ 3976577 w 4029739"/>
              <a:gd name="connsiteY22" fmla="*/ 361507 h 908582"/>
              <a:gd name="connsiteX23" fmla="*/ 3625702 w 4029739"/>
              <a:gd name="connsiteY23" fmla="*/ 74428 h 908582"/>
              <a:gd name="connsiteX24" fmla="*/ 1201479 w 4029739"/>
              <a:gd name="connsiteY24" fmla="*/ 0 h 908582"/>
              <a:gd name="connsiteX0" fmla="*/ 1209203 w 4037463"/>
              <a:gd name="connsiteY0" fmla="*/ 0 h 908582"/>
              <a:gd name="connsiteX1" fmla="*/ 954021 w 4037463"/>
              <a:gd name="connsiteY1" fmla="*/ 10633 h 908582"/>
              <a:gd name="connsiteX2" fmla="*/ 635045 w 4037463"/>
              <a:gd name="connsiteY2" fmla="*/ 21265 h 908582"/>
              <a:gd name="connsiteX3" fmla="*/ 496821 w 4037463"/>
              <a:gd name="connsiteY3" fmla="*/ 31898 h 908582"/>
              <a:gd name="connsiteX4" fmla="*/ 443659 w 4037463"/>
              <a:gd name="connsiteY4" fmla="*/ 42531 h 908582"/>
              <a:gd name="connsiteX5" fmla="*/ 326701 w 4037463"/>
              <a:gd name="connsiteY5" fmla="*/ 63796 h 908582"/>
              <a:gd name="connsiteX6" fmla="*/ 262905 w 4037463"/>
              <a:gd name="connsiteY6" fmla="*/ 85061 h 908582"/>
              <a:gd name="connsiteX7" fmla="*/ 231008 w 4037463"/>
              <a:gd name="connsiteY7" fmla="*/ 95693 h 908582"/>
              <a:gd name="connsiteX8" fmla="*/ 167212 w 4037463"/>
              <a:gd name="connsiteY8" fmla="*/ 127591 h 908582"/>
              <a:gd name="connsiteX9" fmla="*/ 114049 w 4037463"/>
              <a:gd name="connsiteY9" fmla="*/ 170121 h 908582"/>
              <a:gd name="connsiteX10" fmla="*/ 82152 w 4037463"/>
              <a:gd name="connsiteY10" fmla="*/ 191386 h 908582"/>
              <a:gd name="connsiteX11" fmla="*/ 60887 w 4037463"/>
              <a:gd name="connsiteY11" fmla="*/ 223284 h 908582"/>
              <a:gd name="connsiteX12" fmla="*/ 39621 w 4037463"/>
              <a:gd name="connsiteY12" fmla="*/ 244549 h 908582"/>
              <a:gd name="connsiteX13" fmla="*/ 28989 w 4037463"/>
              <a:gd name="connsiteY13" fmla="*/ 276447 h 908582"/>
              <a:gd name="connsiteX14" fmla="*/ 7724 w 4037463"/>
              <a:gd name="connsiteY14" fmla="*/ 393405 h 908582"/>
              <a:gd name="connsiteX15" fmla="*/ 28989 w 4037463"/>
              <a:gd name="connsiteY15" fmla="*/ 531628 h 908582"/>
              <a:gd name="connsiteX16" fmla="*/ 311828 w 4037463"/>
              <a:gd name="connsiteY16" fmla="*/ 802381 h 908582"/>
              <a:gd name="connsiteX17" fmla="*/ 2063093 w 4037463"/>
              <a:gd name="connsiteY17" fmla="*/ 903315 h 908582"/>
              <a:gd name="connsiteX18" fmla="*/ 3867342 w 4037463"/>
              <a:gd name="connsiteY18" fmla="*/ 893135 h 908582"/>
              <a:gd name="connsiteX19" fmla="*/ 3973668 w 4037463"/>
              <a:gd name="connsiteY19" fmla="*/ 882503 h 908582"/>
              <a:gd name="connsiteX20" fmla="*/ 4037463 w 4037463"/>
              <a:gd name="connsiteY20" fmla="*/ 457200 h 908582"/>
              <a:gd name="connsiteX21" fmla="*/ 3984301 w 4037463"/>
              <a:gd name="connsiteY21" fmla="*/ 361507 h 908582"/>
              <a:gd name="connsiteX22" fmla="*/ 3633426 w 4037463"/>
              <a:gd name="connsiteY22" fmla="*/ 74428 h 908582"/>
              <a:gd name="connsiteX23" fmla="*/ 1209203 w 4037463"/>
              <a:gd name="connsiteY23" fmla="*/ 0 h 908582"/>
              <a:gd name="connsiteX0" fmla="*/ 1201479 w 4029739"/>
              <a:gd name="connsiteY0" fmla="*/ 0 h 908582"/>
              <a:gd name="connsiteX1" fmla="*/ 946297 w 4029739"/>
              <a:gd name="connsiteY1" fmla="*/ 10633 h 908582"/>
              <a:gd name="connsiteX2" fmla="*/ 627321 w 4029739"/>
              <a:gd name="connsiteY2" fmla="*/ 21265 h 908582"/>
              <a:gd name="connsiteX3" fmla="*/ 489097 w 4029739"/>
              <a:gd name="connsiteY3" fmla="*/ 31898 h 908582"/>
              <a:gd name="connsiteX4" fmla="*/ 435935 w 4029739"/>
              <a:gd name="connsiteY4" fmla="*/ 42531 h 908582"/>
              <a:gd name="connsiteX5" fmla="*/ 318977 w 4029739"/>
              <a:gd name="connsiteY5" fmla="*/ 63796 h 908582"/>
              <a:gd name="connsiteX6" fmla="*/ 255181 w 4029739"/>
              <a:gd name="connsiteY6" fmla="*/ 85061 h 908582"/>
              <a:gd name="connsiteX7" fmla="*/ 223284 w 4029739"/>
              <a:gd name="connsiteY7" fmla="*/ 95693 h 908582"/>
              <a:gd name="connsiteX8" fmla="*/ 159488 w 4029739"/>
              <a:gd name="connsiteY8" fmla="*/ 127591 h 908582"/>
              <a:gd name="connsiteX9" fmla="*/ 106325 w 4029739"/>
              <a:gd name="connsiteY9" fmla="*/ 170121 h 908582"/>
              <a:gd name="connsiteX10" fmla="*/ 74428 w 4029739"/>
              <a:gd name="connsiteY10" fmla="*/ 191386 h 908582"/>
              <a:gd name="connsiteX11" fmla="*/ 53163 w 4029739"/>
              <a:gd name="connsiteY11" fmla="*/ 223284 h 908582"/>
              <a:gd name="connsiteX12" fmla="*/ 31897 w 4029739"/>
              <a:gd name="connsiteY12" fmla="*/ 244549 h 908582"/>
              <a:gd name="connsiteX13" fmla="*/ 21265 w 4029739"/>
              <a:gd name="connsiteY13" fmla="*/ 276447 h 908582"/>
              <a:gd name="connsiteX14" fmla="*/ 0 w 4029739"/>
              <a:gd name="connsiteY14" fmla="*/ 393405 h 908582"/>
              <a:gd name="connsiteX15" fmla="*/ 304104 w 4029739"/>
              <a:gd name="connsiteY15" fmla="*/ 802381 h 908582"/>
              <a:gd name="connsiteX16" fmla="*/ 2055369 w 4029739"/>
              <a:gd name="connsiteY16" fmla="*/ 903315 h 908582"/>
              <a:gd name="connsiteX17" fmla="*/ 3859618 w 4029739"/>
              <a:gd name="connsiteY17" fmla="*/ 893135 h 908582"/>
              <a:gd name="connsiteX18" fmla="*/ 3965944 w 4029739"/>
              <a:gd name="connsiteY18" fmla="*/ 882503 h 908582"/>
              <a:gd name="connsiteX19" fmla="*/ 4029739 w 4029739"/>
              <a:gd name="connsiteY19" fmla="*/ 457200 h 908582"/>
              <a:gd name="connsiteX20" fmla="*/ 3976577 w 4029739"/>
              <a:gd name="connsiteY20" fmla="*/ 361507 h 908582"/>
              <a:gd name="connsiteX21" fmla="*/ 3625702 w 4029739"/>
              <a:gd name="connsiteY21" fmla="*/ 74428 h 908582"/>
              <a:gd name="connsiteX22" fmla="*/ 1201479 w 4029739"/>
              <a:gd name="connsiteY22" fmla="*/ 0 h 908582"/>
              <a:gd name="connsiteX0" fmla="*/ 1216885 w 4045145"/>
              <a:gd name="connsiteY0" fmla="*/ 0 h 908582"/>
              <a:gd name="connsiteX1" fmla="*/ 961703 w 4045145"/>
              <a:gd name="connsiteY1" fmla="*/ 10633 h 908582"/>
              <a:gd name="connsiteX2" fmla="*/ 642727 w 4045145"/>
              <a:gd name="connsiteY2" fmla="*/ 21265 h 908582"/>
              <a:gd name="connsiteX3" fmla="*/ 504503 w 4045145"/>
              <a:gd name="connsiteY3" fmla="*/ 31898 h 908582"/>
              <a:gd name="connsiteX4" fmla="*/ 451341 w 4045145"/>
              <a:gd name="connsiteY4" fmla="*/ 42531 h 908582"/>
              <a:gd name="connsiteX5" fmla="*/ 334383 w 4045145"/>
              <a:gd name="connsiteY5" fmla="*/ 63796 h 908582"/>
              <a:gd name="connsiteX6" fmla="*/ 270587 w 4045145"/>
              <a:gd name="connsiteY6" fmla="*/ 85061 h 908582"/>
              <a:gd name="connsiteX7" fmla="*/ 238690 w 4045145"/>
              <a:gd name="connsiteY7" fmla="*/ 95693 h 908582"/>
              <a:gd name="connsiteX8" fmla="*/ 174894 w 4045145"/>
              <a:gd name="connsiteY8" fmla="*/ 127591 h 908582"/>
              <a:gd name="connsiteX9" fmla="*/ 121731 w 4045145"/>
              <a:gd name="connsiteY9" fmla="*/ 170121 h 908582"/>
              <a:gd name="connsiteX10" fmla="*/ 89834 w 4045145"/>
              <a:gd name="connsiteY10" fmla="*/ 191386 h 908582"/>
              <a:gd name="connsiteX11" fmla="*/ 68569 w 4045145"/>
              <a:gd name="connsiteY11" fmla="*/ 223284 h 908582"/>
              <a:gd name="connsiteX12" fmla="*/ 47303 w 4045145"/>
              <a:gd name="connsiteY12" fmla="*/ 244549 h 908582"/>
              <a:gd name="connsiteX13" fmla="*/ 15406 w 4045145"/>
              <a:gd name="connsiteY13" fmla="*/ 393405 h 908582"/>
              <a:gd name="connsiteX14" fmla="*/ 319510 w 4045145"/>
              <a:gd name="connsiteY14" fmla="*/ 802381 h 908582"/>
              <a:gd name="connsiteX15" fmla="*/ 2070775 w 4045145"/>
              <a:gd name="connsiteY15" fmla="*/ 903315 h 908582"/>
              <a:gd name="connsiteX16" fmla="*/ 3875024 w 4045145"/>
              <a:gd name="connsiteY16" fmla="*/ 893135 h 908582"/>
              <a:gd name="connsiteX17" fmla="*/ 3981350 w 4045145"/>
              <a:gd name="connsiteY17" fmla="*/ 882503 h 908582"/>
              <a:gd name="connsiteX18" fmla="*/ 4045145 w 4045145"/>
              <a:gd name="connsiteY18" fmla="*/ 457200 h 908582"/>
              <a:gd name="connsiteX19" fmla="*/ 3991983 w 4045145"/>
              <a:gd name="connsiteY19" fmla="*/ 361507 h 908582"/>
              <a:gd name="connsiteX20" fmla="*/ 3641108 w 4045145"/>
              <a:gd name="connsiteY20" fmla="*/ 74428 h 908582"/>
              <a:gd name="connsiteX21" fmla="*/ 1216885 w 4045145"/>
              <a:gd name="connsiteY21" fmla="*/ 0 h 908582"/>
              <a:gd name="connsiteX0" fmla="*/ 1213203 w 4041463"/>
              <a:gd name="connsiteY0" fmla="*/ 0 h 908582"/>
              <a:gd name="connsiteX1" fmla="*/ 958021 w 4041463"/>
              <a:gd name="connsiteY1" fmla="*/ 10633 h 908582"/>
              <a:gd name="connsiteX2" fmla="*/ 639045 w 4041463"/>
              <a:gd name="connsiteY2" fmla="*/ 21265 h 908582"/>
              <a:gd name="connsiteX3" fmla="*/ 500821 w 4041463"/>
              <a:gd name="connsiteY3" fmla="*/ 31898 h 908582"/>
              <a:gd name="connsiteX4" fmla="*/ 447659 w 4041463"/>
              <a:gd name="connsiteY4" fmla="*/ 42531 h 908582"/>
              <a:gd name="connsiteX5" fmla="*/ 330701 w 4041463"/>
              <a:gd name="connsiteY5" fmla="*/ 63796 h 908582"/>
              <a:gd name="connsiteX6" fmla="*/ 266905 w 4041463"/>
              <a:gd name="connsiteY6" fmla="*/ 85061 h 908582"/>
              <a:gd name="connsiteX7" fmla="*/ 235008 w 4041463"/>
              <a:gd name="connsiteY7" fmla="*/ 95693 h 908582"/>
              <a:gd name="connsiteX8" fmla="*/ 171212 w 4041463"/>
              <a:gd name="connsiteY8" fmla="*/ 127591 h 908582"/>
              <a:gd name="connsiteX9" fmla="*/ 118049 w 4041463"/>
              <a:gd name="connsiteY9" fmla="*/ 170121 h 908582"/>
              <a:gd name="connsiteX10" fmla="*/ 86152 w 4041463"/>
              <a:gd name="connsiteY10" fmla="*/ 191386 h 908582"/>
              <a:gd name="connsiteX11" fmla="*/ 64887 w 4041463"/>
              <a:gd name="connsiteY11" fmla="*/ 223284 h 908582"/>
              <a:gd name="connsiteX12" fmla="*/ 11724 w 4041463"/>
              <a:gd name="connsiteY12" fmla="*/ 393405 h 908582"/>
              <a:gd name="connsiteX13" fmla="*/ 315828 w 4041463"/>
              <a:gd name="connsiteY13" fmla="*/ 802381 h 908582"/>
              <a:gd name="connsiteX14" fmla="*/ 2067093 w 4041463"/>
              <a:gd name="connsiteY14" fmla="*/ 903315 h 908582"/>
              <a:gd name="connsiteX15" fmla="*/ 3871342 w 4041463"/>
              <a:gd name="connsiteY15" fmla="*/ 893135 h 908582"/>
              <a:gd name="connsiteX16" fmla="*/ 3977668 w 4041463"/>
              <a:gd name="connsiteY16" fmla="*/ 882503 h 908582"/>
              <a:gd name="connsiteX17" fmla="*/ 4041463 w 4041463"/>
              <a:gd name="connsiteY17" fmla="*/ 457200 h 908582"/>
              <a:gd name="connsiteX18" fmla="*/ 3988301 w 4041463"/>
              <a:gd name="connsiteY18" fmla="*/ 361507 h 908582"/>
              <a:gd name="connsiteX19" fmla="*/ 3637426 w 4041463"/>
              <a:gd name="connsiteY19" fmla="*/ 74428 h 908582"/>
              <a:gd name="connsiteX20" fmla="*/ 1213203 w 4041463"/>
              <a:gd name="connsiteY20" fmla="*/ 0 h 908582"/>
              <a:gd name="connsiteX0" fmla="*/ 1210489 w 4038749"/>
              <a:gd name="connsiteY0" fmla="*/ 0 h 908582"/>
              <a:gd name="connsiteX1" fmla="*/ 955307 w 4038749"/>
              <a:gd name="connsiteY1" fmla="*/ 10633 h 908582"/>
              <a:gd name="connsiteX2" fmla="*/ 636331 w 4038749"/>
              <a:gd name="connsiteY2" fmla="*/ 21265 h 908582"/>
              <a:gd name="connsiteX3" fmla="*/ 498107 w 4038749"/>
              <a:gd name="connsiteY3" fmla="*/ 31898 h 908582"/>
              <a:gd name="connsiteX4" fmla="*/ 444945 w 4038749"/>
              <a:gd name="connsiteY4" fmla="*/ 42531 h 908582"/>
              <a:gd name="connsiteX5" fmla="*/ 327987 w 4038749"/>
              <a:gd name="connsiteY5" fmla="*/ 63796 h 908582"/>
              <a:gd name="connsiteX6" fmla="*/ 264191 w 4038749"/>
              <a:gd name="connsiteY6" fmla="*/ 85061 h 908582"/>
              <a:gd name="connsiteX7" fmla="*/ 232294 w 4038749"/>
              <a:gd name="connsiteY7" fmla="*/ 95693 h 908582"/>
              <a:gd name="connsiteX8" fmla="*/ 168498 w 4038749"/>
              <a:gd name="connsiteY8" fmla="*/ 127591 h 908582"/>
              <a:gd name="connsiteX9" fmla="*/ 115335 w 4038749"/>
              <a:gd name="connsiteY9" fmla="*/ 170121 h 908582"/>
              <a:gd name="connsiteX10" fmla="*/ 83438 w 4038749"/>
              <a:gd name="connsiteY10" fmla="*/ 191386 h 908582"/>
              <a:gd name="connsiteX11" fmla="*/ 9010 w 4038749"/>
              <a:gd name="connsiteY11" fmla="*/ 393405 h 908582"/>
              <a:gd name="connsiteX12" fmla="*/ 313114 w 4038749"/>
              <a:gd name="connsiteY12" fmla="*/ 802381 h 908582"/>
              <a:gd name="connsiteX13" fmla="*/ 2064379 w 4038749"/>
              <a:gd name="connsiteY13" fmla="*/ 903315 h 908582"/>
              <a:gd name="connsiteX14" fmla="*/ 3868628 w 4038749"/>
              <a:gd name="connsiteY14" fmla="*/ 893135 h 908582"/>
              <a:gd name="connsiteX15" fmla="*/ 3974954 w 4038749"/>
              <a:gd name="connsiteY15" fmla="*/ 882503 h 908582"/>
              <a:gd name="connsiteX16" fmla="*/ 4038749 w 4038749"/>
              <a:gd name="connsiteY16" fmla="*/ 457200 h 908582"/>
              <a:gd name="connsiteX17" fmla="*/ 3985587 w 4038749"/>
              <a:gd name="connsiteY17" fmla="*/ 361507 h 908582"/>
              <a:gd name="connsiteX18" fmla="*/ 3634712 w 4038749"/>
              <a:gd name="connsiteY18" fmla="*/ 74428 h 908582"/>
              <a:gd name="connsiteX19" fmla="*/ 1210489 w 4038749"/>
              <a:gd name="connsiteY19" fmla="*/ 0 h 908582"/>
              <a:gd name="connsiteX0" fmla="*/ 1207464 w 4035724"/>
              <a:gd name="connsiteY0" fmla="*/ 0 h 908582"/>
              <a:gd name="connsiteX1" fmla="*/ 952282 w 4035724"/>
              <a:gd name="connsiteY1" fmla="*/ 10633 h 908582"/>
              <a:gd name="connsiteX2" fmla="*/ 633306 w 4035724"/>
              <a:gd name="connsiteY2" fmla="*/ 21265 h 908582"/>
              <a:gd name="connsiteX3" fmla="*/ 495082 w 4035724"/>
              <a:gd name="connsiteY3" fmla="*/ 31898 h 908582"/>
              <a:gd name="connsiteX4" fmla="*/ 441920 w 4035724"/>
              <a:gd name="connsiteY4" fmla="*/ 42531 h 908582"/>
              <a:gd name="connsiteX5" fmla="*/ 324962 w 4035724"/>
              <a:gd name="connsiteY5" fmla="*/ 63796 h 908582"/>
              <a:gd name="connsiteX6" fmla="*/ 261166 w 4035724"/>
              <a:gd name="connsiteY6" fmla="*/ 85061 h 908582"/>
              <a:gd name="connsiteX7" fmla="*/ 229269 w 4035724"/>
              <a:gd name="connsiteY7" fmla="*/ 95693 h 908582"/>
              <a:gd name="connsiteX8" fmla="*/ 165473 w 4035724"/>
              <a:gd name="connsiteY8" fmla="*/ 127591 h 908582"/>
              <a:gd name="connsiteX9" fmla="*/ 112310 w 4035724"/>
              <a:gd name="connsiteY9" fmla="*/ 170121 h 908582"/>
              <a:gd name="connsiteX10" fmla="*/ 5985 w 4035724"/>
              <a:gd name="connsiteY10" fmla="*/ 393405 h 908582"/>
              <a:gd name="connsiteX11" fmla="*/ 310089 w 4035724"/>
              <a:gd name="connsiteY11" fmla="*/ 802381 h 908582"/>
              <a:gd name="connsiteX12" fmla="*/ 2061354 w 4035724"/>
              <a:gd name="connsiteY12" fmla="*/ 903315 h 908582"/>
              <a:gd name="connsiteX13" fmla="*/ 3865603 w 4035724"/>
              <a:gd name="connsiteY13" fmla="*/ 893135 h 908582"/>
              <a:gd name="connsiteX14" fmla="*/ 3971929 w 4035724"/>
              <a:gd name="connsiteY14" fmla="*/ 882503 h 908582"/>
              <a:gd name="connsiteX15" fmla="*/ 4035724 w 4035724"/>
              <a:gd name="connsiteY15" fmla="*/ 457200 h 908582"/>
              <a:gd name="connsiteX16" fmla="*/ 3982562 w 4035724"/>
              <a:gd name="connsiteY16" fmla="*/ 361507 h 908582"/>
              <a:gd name="connsiteX17" fmla="*/ 3631687 w 4035724"/>
              <a:gd name="connsiteY17" fmla="*/ 74428 h 908582"/>
              <a:gd name="connsiteX18" fmla="*/ 1207464 w 4035724"/>
              <a:gd name="connsiteY18" fmla="*/ 0 h 908582"/>
              <a:gd name="connsiteX0" fmla="*/ 1204144 w 4032404"/>
              <a:gd name="connsiteY0" fmla="*/ 0 h 908582"/>
              <a:gd name="connsiteX1" fmla="*/ 948962 w 4032404"/>
              <a:gd name="connsiteY1" fmla="*/ 10633 h 908582"/>
              <a:gd name="connsiteX2" fmla="*/ 629986 w 4032404"/>
              <a:gd name="connsiteY2" fmla="*/ 21265 h 908582"/>
              <a:gd name="connsiteX3" fmla="*/ 491762 w 4032404"/>
              <a:gd name="connsiteY3" fmla="*/ 31898 h 908582"/>
              <a:gd name="connsiteX4" fmla="*/ 438600 w 4032404"/>
              <a:gd name="connsiteY4" fmla="*/ 42531 h 908582"/>
              <a:gd name="connsiteX5" fmla="*/ 321642 w 4032404"/>
              <a:gd name="connsiteY5" fmla="*/ 63796 h 908582"/>
              <a:gd name="connsiteX6" fmla="*/ 257846 w 4032404"/>
              <a:gd name="connsiteY6" fmla="*/ 85061 h 908582"/>
              <a:gd name="connsiteX7" fmla="*/ 225949 w 4032404"/>
              <a:gd name="connsiteY7" fmla="*/ 95693 h 908582"/>
              <a:gd name="connsiteX8" fmla="*/ 162153 w 4032404"/>
              <a:gd name="connsiteY8" fmla="*/ 127591 h 908582"/>
              <a:gd name="connsiteX9" fmla="*/ 2665 w 4032404"/>
              <a:gd name="connsiteY9" fmla="*/ 393405 h 908582"/>
              <a:gd name="connsiteX10" fmla="*/ 306769 w 4032404"/>
              <a:gd name="connsiteY10" fmla="*/ 802381 h 908582"/>
              <a:gd name="connsiteX11" fmla="*/ 2058034 w 4032404"/>
              <a:gd name="connsiteY11" fmla="*/ 903315 h 908582"/>
              <a:gd name="connsiteX12" fmla="*/ 3862283 w 4032404"/>
              <a:gd name="connsiteY12" fmla="*/ 893135 h 908582"/>
              <a:gd name="connsiteX13" fmla="*/ 3968609 w 4032404"/>
              <a:gd name="connsiteY13" fmla="*/ 882503 h 908582"/>
              <a:gd name="connsiteX14" fmla="*/ 4032404 w 4032404"/>
              <a:gd name="connsiteY14" fmla="*/ 457200 h 908582"/>
              <a:gd name="connsiteX15" fmla="*/ 3979242 w 4032404"/>
              <a:gd name="connsiteY15" fmla="*/ 361507 h 908582"/>
              <a:gd name="connsiteX16" fmla="*/ 3628367 w 4032404"/>
              <a:gd name="connsiteY16" fmla="*/ 74428 h 908582"/>
              <a:gd name="connsiteX17" fmla="*/ 1204144 w 4032404"/>
              <a:gd name="connsiteY17" fmla="*/ 0 h 908582"/>
              <a:gd name="connsiteX0" fmla="*/ 1202147 w 4030407"/>
              <a:gd name="connsiteY0" fmla="*/ 0 h 908582"/>
              <a:gd name="connsiteX1" fmla="*/ 946965 w 4030407"/>
              <a:gd name="connsiteY1" fmla="*/ 10633 h 908582"/>
              <a:gd name="connsiteX2" fmla="*/ 627989 w 4030407"/>
              <a:gd name="connsiteY2" fmla="*/ 21265 h 908582"/>
              <a:gd name="connsiteX3" fmla="*/ 489765 w 4030407"/>
              <a:gd name="connsiteY3" fmla="*/ 31898 h 908582"/>
              <a:gd name="connsiteX4" fmla="*/ 436603 w 4030407"/>
              <a:gd name="connsiteY4" fmla="*/ 42531 h 908582"/>
              <a:gd name="connsiteX5" fmla="*/ 319645 w 4030407"/>
              <a:gd name="connsiteY5" fmla="*/ 63796 h 908582"/>
              <a:gd name="connsiteX6" fmla="*/ 255849 w 4030407"/>
              <a:gd name="connsiteY6" fmla="*/ 85061 h 908582"/>
              <a:gd name="connsiteX7" fmla="*/ 223952 w 4030407"/>
              <a:gd name="connsiteY7" fmla="*/ 95693 h 908582"/>
              <a:gd name="connsiteX8" fmla="*/ 668 w 4030407"/>
              <a:gd name="connsiteY8" fmla="*/ 393405 h 908582"/>
              <a:gd name="connsiteX9" fmla="*/ 304772 w 4030407"/>
              <a:gd name="connsiteY9" fmla="*/ 802381 h 908582"/>
              <a:gd name="connsiteX10" fmla="*/ 2056037 w 4030407"/>
              <a:gd name="connsiteY10" fmla="*/ 903315 h 908582"/>
              <a:gd name="connsiteX11" fmla="*/ 3860286 w 4030407"/>
              <a:gd name="connsiteY11" fmla="*/ 893135 h 908582"/>
              <a:gd name="connsiteX12" fmla="*/ 3966612 w 4030407"/>
              <a:gd name="connsiteY12" fmla="*/ 882503 h 908582"/>
              <a:gd name="connsiteX13" fmla="*/ 4030407 w 4030407"/>
              <a:gd name="connsiteY13" fmla="*/ 457200 h 908582"/>
              <a:gd name="connsiteX14" fmla="*/ 3977245 w 4030407"/>
              <a:gd name="connsiteY14" fmla="*/ 361507 h 908582"/>
              <a:gd name="connsiteX15" fmla="*/ 3626370 w 4030407"/>
              <a:gd name="connsiteY15" fmla="*/ 74428 h 908582"/>
              <a:gd name="connsiteX16" fmla="*/ 1202147 w 4030407"/>
              <a:gd name="connsiteY16" fmla="*/ 0 h 908582"/>
              <a:gd name="connsiteX0" fmla="*/ 1201478 w 4029738"/>
              <a:gd name="connsiteY0" fmla="*/ 0 h 908582"/>
              <a:gd name="connsiteX1" fmla="*/ 946296 w 4029738"/>
              <a:gd name="connsiteY1" fmla="*/ 10633 h 908582"/>
              <a:gd name="connsiteX2" fmla="*/ 627320 w 4029738"/>
              <a:gd name="connsiteY2" fmla="*/ 21265 h 908582"/>
              <a:gd name="connsiteX3" fmla="*/ 489096 w 4029738"/>
              <a:gd name="connsiteY3" fmla="*/ 31898 h 908582"/>
              <a:gd name="connsiteX4" fmla="*/ 435934 w 4029738"/>
              <a:gd name="connsiteY4" fmla="*/ 42531 h 908582"/>
              <a:gd name="connsiteX5" fmla="*/ 318976 w 4029738"/>
              <a:gd name="connsiteY5" fmla="*/ 63796 h 908582"/>
              <a:gd name="connsiteX6" fmla="*/ 255180 w 4029738"/>
              <a:gd name="connsiteY6" fmla="*/ 85061 h 908582"/>
              <a:gd name="connsiteX7" fmla="*/ -1 w 4029738"/>
              <a:gd name="connsiteY7" fmla="*/ 393405 h 908582"/>
              <a:gd name="connsiteX8" fmla="*/ 304103 w 4029738"/>
              <a:gd name="connsiteY8" fmla="*/ 802381 h 908582"/>
              <a:gd name="connsiteX9" fmla="*/ 2055368 w 4029738"/>
              <a:gd name="connsiteY9" fmla="*/ 903315 h 908582"/>
              <a:gd name="connsiteX10" fmla="*/ 3859617 w 4029738"/>
              <a:gd name="connsiteY10" fmla="*/ 893135 h 908582"/>
              <a:gd name="connsiteX11" fmla="*/ 3965943 w 4029738"/>
              <a:gd name="connsiteY11" fmla="*/ 882503 h 908582"/>
              <a:gd name="connsiteX12" fmla="*/ 4029738 w 4029738"/>
              <a:gd name="connsiteY12" fmla="*/ 457200 h 908582"/>
              <a:gd name="connsiteX13" fmla="*/ 3976576 w 4029738"/>
              <a:gd name="connsiteY13" fmla="*/ 361507 h 908582"/>
              <a:gd name="connsiteX14" fmla="*/ 3625701 w 4029738"/>
              <a:gd name="connsiteY14" fmla="*/ 74428 h 908582"/>
              <a:gd name="connsiteX15" fmla="*/ 1201478 w 4029738"/>
              <a:gd name="connsiteY15" fmla="*/ 0 h 908582"/>
              <a:gd name="connsiteX0" fmla="*/ 1201480 w 4029740"/>
              <a:gd name="connsiteY0" fmla="*/ 0 h 908582"/>
              <a:gd name="connsiteX1" fmla="*/ 946298 w 4029740"/>
              <a:gd name="connsiteY1" fmla="*/ 10633 h 908582"/>
              <a:gd name="connsiteX2" fmla="*/ 627322 w 4029740"/>
              <a:gd name="connsiteY2" fmla="*/ 21265 h 908582"/>
              <a:gd name="connsiteX3" fmla="*/ 489098 w 4029740"/>
              <a:gd name="connsiteY3" fmla="*/ 31898 h 908582"/>
              <a:gd name="connsiteX4" fmla="*/ 435936 w 4029740"/>
              <a:gd name="connsiteY4" fmla="*/ 42531 h 908582"/>
              <a:gd name="connsiteX5" fmla="*/ 255182 w 4029740"/>
              <a:gd name="connsiteY5" fmla="*/ 85061 h 908582"/>
              <a:gd name="connsiteX6" fmla="*/ 1 w 4029740"/>
              <a:gd name="connsiteY6" fmla="*/ 393405 h 908582"/>
              <a:gd name="connsiteX7" fmla="*/ 304105 w 4029740"/>
              <a:gd name="connsiteY7" fmla="*/ 802381 h 908582"/>
              <a:gd name="connsiteX8" fmla="*/ 2055370 w 4029740"/>
              <a:gd name="connsiteY8" fmla="*/ 903315 h 908582"/>
              <a:gd name="connsiteX9" fmla="*/ 3859619 w 4029740"/>
              <a:gd name="connsiteY9" fmla="*/ 893135 h 908582"/>
              <a:gd name="connsiteX10" fmla="*/ 3965945 w 4029740"/>
              <a:gd name="connsiteY10" fmla="*/ 882503 h 908582"/>
              <a:gd name="connsiteX11" fmla="*/ 4029740 w 4029740"/>
              <a:gd name="connsiteY11" fmla="*/ 457200 h 908582"/>
              <a:gd name="connsiteX12" fmla="*/ 3976578 w 4029740"/>
              <a:gd name="connsiteY12" fmla="*/ 361507 h 908582"/>
              <a:gd name="connsiteX13" fmla="*/ 3625703 w 4029740"/>
              <a:gd name="connsiteY13" fmla="*/ 74428 h 908582"/>
              <a:gd name="connsiteX14" fmla="*/ 1201480 w 4029740"/>
              <a:gd name="connsiteY14" fmla="*/ 0 h 908582"/>
              <a:gd name="connsiteX0" fmla="*/ 1201478 w 4029738"/>
              <a:gd name="connsiteY0" fmla="*/ 0 h 908582"/>
              <a:gd name="connsiteX1" fmla="*/ 946296 w 4029738"/>
              <a:gd name="connsiteY1" fmla="*/ 10633 h 908582"/>
              <a:gd name="connsiteX2" fmla="*/ 627320 w 4029738"/>
              <a:gd name="connsiteY2" fmla="*/ 21265 h 908582"/>
              <a:gd name="connsiteX3" fmla="*/ 489096 w 4029738"/>
              <a:gd name="connsiteY3" fmla="*/ 31898 h 908582"/>
              <a:gd name="connsiteX4" fmla="*/ 255180 w 4029738"/>
              <a:gd name="connsiteY4" fmla="*/ 85061 h 908582"/>
              <a:gd name="connsiteX5" fmla="*/ -1 w 4029738"/>
              <a:gd name="connsiteY5" fmla="*/ 393405 h 908582"/>
              <a:gd name="connsiteX6" fmla="*/ 304103 w 4029738"/>
              <a:gd name="connsiteY6" fmla="*/ 802381 h 908582"/>
              <a:gd name="connsiteX7" fmla="*/ 2055368 w 4029738"/>
              <a:gd name="connsiteY7" fmla="*/ 903315 h 908582"/>
              <a:gd name="connsiteX8" fmla="*/ 3859617 w 4029738"/>
              <a:gd name="connsiteY8" fmla="*/ 893135 h 908582"/>
              <a:gd name="connsiteX9" fmla="*/ 3965943 w 4029738"/>
              <a:gd name="connsiteY9" fmla="*/ 882503 h 908582"/>
              <a:gd name="connsiteX10" fmla="*/ 4029738 w 4029738"/>
              <a:gd name="connsiteY10" fmla="*/ 457200 h 908582"/>
              <a:gd name="connsiteX11" fmla="*/ 3976576 w 4029738"/>
              <a:gd name="connsiteY11" fmla="*/ 361507 h 908582"/>
              <a:gd name="connsiteX12" fmla="*/ 3625701 w 4029738"/>
              <a:gd name="connsiteY12" fmla="*/ 74428 h 908582"/>
              <a:gd name="connsiteX13" fmla="*/ 1201478 w 4029738"/>
              <a:gd name="connsiteY13" fmla="*/ 0 h 908582"/>
              <a:gd name="connsiteX0" fmla="*/ 1201480 w 4029740"/>
              <a:gd name="connsiteY0" fmla="*/ 0 h 908582"/>
              <a:gd name="connsiteX1" fmla="*/ 946298 w 4029740"/>
              <a:gd name="connsiteY1" fmla="*/ 10633 h 908582"/>
              <a:gd name="connsiteX2" fmla="*/ 627322 w 4029740"/>
              <a:gd name="connsiteY2" fmla="*/ 21265 h 908582"/>
              <a:gd name="connsiteX3" fmla="*/ 255182 w 4029740"/>
              <a:gd name="connsiteY3" fmla="*/ 85061 h 908582"/>
              <a:gd name="connsiteX4" fmla="*/ 1 w 4029740"/>
              <a:gd name="connsiteY4" fmla="*/ 393405 h 908582"/>
              <a:gd name="connsiteX5" fmla="*/ 304105 w 4029740"/>
              <a:gd name="connsiteY5" fmla="*/ 802381 h 908582"/>
              <a:gd name="connsiteX6" fmla="*/ 2055370 w 4029740"/>
              <a:gd name="connsiteY6" fmla="*/ 903315 h 908582"/>
              <a:gd name="connsiteX7" fmla="*/ 3859619 w 4029740"/>
              <a:gd name="connsiteY7" fmla="*/ 893135 h 908582"/>
              <a:gd name="connsiteX8" fmla="*/ 3965945 w 4029740"/>
              <a:gd name="connsiteY8" fmla="*/ 882503 h 908582"/>
              <a:gd name="connsiteX9" fmla="*/ 4029740 w 4029740"/>
              <a:gd name="connsiteY9" fmla="*/ 457200 h 908582"/>
              <a:gd name="connsiteX10" fmla="*/ 3976578 w 4029740"/>
              <a:gd name="connsiteY10" fmla="*/ 361507 h 908582"/>
              <a:gd name="connsiteX11" fmla="*/ 3625703 w 4029740"/>
              <a:gd name="connsiteY11" fmla="*/ 74428 h 908582"/>
              <a:gd name="connsiteX12" fmla="*/ 1201480 w 4029740"/>
              <a:gd name="connsiteY12" fmla="*/ 0 h 908582"/>
              <a:gd name="connsiteX0" fmla="*/ 1201478 w 4029738"/>
              <a:gd name="connsiteY0" fmla="*/ 0 h 908582"/>
              <a:gd name="connsiteX1" fmla="*/ 946296 w 4029738"/>
              <a:gd name="connsiteY1" fmla="*/ 10633 h 908582"/>
              <a:gd name="connsiteX2" fmla="*/ 255180 w 4029738"/>
              <a:gd name="connsiteY2" fmla="*/ 85061 h 908582"/>
              <a:gd name="connsiteX3" fmla="*/ -1 w 4029738"/>
              <a:gd name="connsiteY3" fmla="*/ 393405 h 908582"/>
              <a:gd name="connsiteX4" fmla="*/ 304103 w 4029738"/>
              <a:gd name="connsiteY4" fmla="*/ 802381 h 908582"/>
              <a:gd name="connsiteX5" fmla="*/ 2055368 w 4029738"/>
              <a:gd name="connsiteY5" fmla="*/ 903315 h 908582"/>
              <a:gd name="connsiteX6" fmla="*/ 3859617 w 4029738"/>
              <a:gd name="connsiteY6" fmla="*/ 893135 h 908582"/>
              <a:gd name="connsiteX7" fmla="*/ 3965943 w 4029738"/>
              <a:gd name="connsiteY7" fmla="*/ 882503 h 908582"/>
              <a:gd name="connsiteX8" fmla="*/ 4029738 w 4029738"/>
              <a:gd name="connsiteY8" fmla="*/ 457200 h 908582"/>
              <a:gd name="connsiteX9" fmla="*/ 3976576 w 4029738"/>
              <a:gd name="connsiteY9" fmla="*/ 361507 h 908582"/>
              <a:gd name="connsiteX10" fmla="*/ 3625701 w 4029738"/>
              <a:gd name="connsiteY10" fmla="*/ 74428 h 908582"/>
              <a:gd name="connsiteX11" fmla="*/ 1201478 w 4029738"/>
              <a:gd name="connsiteY11" fmla="*/ 0 h 908582"/>
              <a:gd name="connsiteX0" fmla="*/ 1201480 w 4029740"/>
              <a:gd name="connsiteY0" fmla="*/ 0 h 908582"/>
              <a:gd name="connsiteX1" fmla="*/ 255182 w 4029740"/>
              <a:gd name="connsiteY1" fmla="*/ 85061 h 908582"/>
              <a:gd name="connsiteX2" fmla="*/ 1 w 4029740"/>
              <a:gd name="connsiteY2" fmla="*/ 393405 h 908582"/>
              <a:gd name="connsiteX3" fmla="*/ 304105 w 4029740"/>
              <a:gd name="connsiteY3" fmla="*/ 802381 h 908582"/>
              <a:gd name="connsiteX4" fmla="*/ 2055370 w 4029740"/>
              <a:gd name="connsiteY4" fmla="*/ 903315 h 908582"/>
              <a:gd name="connsiteX5" fmla="*/ 3859619 w 4029740"/>
              <a:gd name="connsiteY5" fmla="*/ 893135 h 908582"/>
              <a:gd name="connsiteX6" fmla="*/ 3965945 w 4029740"/>
              <a:gd name="connsiteY6" fmla="*/ 882503 h 908582"/>
              <a:gd name="connsiteX7" fmla="*/ 4029740 w 4029740"/>
              <a:gd name="connsiteY7" fmla="*/ 457200 h 908582"/>
              <a:gd name="connsiteX8" fmla="*/ 3976578 w 4029740"/>
              <a:gd name="connsiteY8" fmla="*/ 361507 h 908582"/>
              <a:gd name="connsiteX9" fmla="*/ 3625703 w 4029740"/>
              <a:gd name="connsiteY9" fmla="*/ 74428 h 908582"/>
              <a:gd name="connsiteX10" fmla="*/ 1201480 w 4029740"/>
              <a:gd name="connsiteY10" fmla="*/ 0 h 908582"/>
              <a:gd name="connsiteX0" fmla="*/ 1209633 w 4037893"/>
              <a:gd name="connsiteY0" fmla="*/ 0 h 908582"/>
              <a:gd name="connsiteX1" fmla="*/ 263335 w 4037893"/>
              <a:gd name="connsiteY1" fmla="*/ 85061 h 908582"/>
              <a:gd name="connsiteX2" fmla="*/ 8154 w 4037893"/>
              <a:gd name="connsiteY2" fmla="*/ 393405 h 908582"/>
              <a:gd name="connsiteX3" fmla="*/ 312258 w 4037893"/>
              <a:gd name="connsiteY3" fmla="*/ 802381 h 908582"/>
              <a:gd name="connsiteX4" fmla="*/ 2063523 w 4037893"/>
              <a:gd name="connsiteY4" fmla="*/ 903315 h 908582"/>
              <a:gd name="connsiteX5" fmla="*/ 3867772 w 4037893"/>
              <a:gd name="connsiteY5" fmla="*/ 893135 h 908582"/>
              <a:gd name="connsiteX6" fmla="*/ 3974098 w 4037893"/>
              <a:gd name="connsiteY6" fmla="*/ 882503 h 908582"/>
              <a:gd name="connsiteX7" fmla="*/ 4037893 w 4037893"/>
              <a:gd name="connsiteY7" fmla="*/ 457200 h 908582"/>
              <a:gd name="connsiteX8" fmla="*/ 3984731 w 4037893"/>
              <a:gd name="connsiteY8" fmla="*/ 361507 h 908582"/>
              <a:gd name="connsiteX9" fmla="*/ 3633856 w 4037893"/>
              <a:gd name="connsiteY9" fmla="*/ 74428 h 908582"/>
              <a:gd name="connsiteX10" fmla="*/ 1209633 w 4037893"/>
              <a:gd name="connsiteY10" fmla="*/ 0 h 908582"/>
              <a:gd name="connsiteX0" fmla="*/ 1204433 w 4032693"/>
              <a:gd name="connsiteY0" fmla="*/ 0 h 908582"/>
              <a:gd name="connsiteX1" fmla="*/ 258135 w 4032693"/>
              <a:gd name="connsiteY1" fmla="*/ 85061 h 908582"/>
              <a:gd name="connsiteX2" fmla="*/ 2954 w 4032693"/>
              <a:gd name="connsiteY2" fmla="*/ 393405 h 908582"/>
              <a:gd name="connsiteX3" fmla="*/ 307058 w 4032693"/>
              <a:gd name="connsiteY3" fmla="*/ 802381 h 908582"/>
              <a:gd name="connsiteX4" fmla="*/ 2058323 w 4032693"/>
              <a:gd name="connsiteY4" fmla="*/ 903315 h 908582"/>
              <a:gd name="connsiteX5" fmla="*/ 3862572 w 4032693"/>
              <a:gd name="connsiteY5" fmla="*/ 893135 h 908582"/>
              <a:gd name="connsiteX6" fmla="*/ 3968898 w 4032693"/>
              <a:gd name="connsiteY6" fmla="*/ 882503 h 908582"/>
              <a:gd name="connsiteX7" fmla="*/ 4032693 w 4032693"/>
              <a:gd name="connsiteY7" fmla="*/ 457200 h 908582"/>
              <a:gd name="connsiteX8" fmla="*/ 3979531 w 4032693"/>
              <a:gd name="connsiteY8" fmla="*/ 361507 h 908582"/>
              <a:gd name="connsiteX9" fmla="*/ 3628656 w 4032693"/>
              <a:gd name="connsiteY9" fmla="*/ 74428 h 908582"/>
              <a:gd name="connsiteX10" fmla="*/ 1204433 w 4032693"/>
              <a:gd name="connsiteY10" fmla="*/ 0 h 908582"/>
              <a:gd name="connsiteX0" fmla="*/ 1119661 w 3947921"/>
              <a:gd name="connsiteY0" fmla="*/ 0 h 908582"/>
              <a:gd name="connsiteX1" fmla="*/ 173363 w 3947921"/>
              <a:gd name="connsiteY1" fmla="*/ 85061 h 908582"/>
              <a:gd name="connsiteX2" fmla="*/ 25382 w 3947921"/>
              <a:gd name="connsiteY2" fmla="*/ 440573 h 908582"/>
              <a:gd name="connsiteX3" fmla="*/ 222286 w 3947921"/>
              <a:gd name="connsiteY3" fmla="*/ 802381 h 908582"/>
              <a:gd name="connsiteX4" fmla="*/ 1973551 w 3947921"/>
              <a:gd name="connsiteY4" fmla="*/ 903315 h 908582"/>
              <a:gd name="connsiteX5" fmla="*/ 3777800 w 3947921"/>
              <a:gd name="connsiteY5" fmla="*/ 893135 h 908582"/>
              <a:gd name="connsiteX6" fmla="*/ 3884126 w 3947921"/>
              <a:gd name="connsiteY6" fmla="*/ 882503 h 908582"/>
              <a:gd name="connsiteX7" fmla="*/ 3947921 w 3947921"/>
              <a:gd name="connsiteY7" fmla="*/ 457200 h 908582"/>
              <a:gd name="connsiteX8" fmla="*/ 3894759 w 3947921"/>
              <a:gd name="connsiteY8" fmla="*/ 361507 h 908582"/>
              <a:gd name="connsiteX9" fmla="*/ 3543884 w 3947921"/>
              <a:gd name="connsiteY9" fmla="*/ 74428 h 908582"/>
              <a:gd name="connsiteX10" fmla="*/ 1119661 w 3947921"/>
              <a:gd name="connsiteY10" fmla="*/ 0 h 908582"/>
              <a:gd name="connsiteX0" fmla="*/ 1119661 w 3947921"/>
              <a:gd name="connsiteY0" fmla="*/ 0 h 908582"/>
              <a:gd name="connsiteX1" fmla="*/ 173363 w 3947921"/>
              <a:gd name="connsiteY1" fmla="*/ 85061 h 908582"/>
              <a:gd name="connsiteX2" fmla="*/ 25382 w 3947921"/>
              <a:gd name="connsiteY2" fmla="*/ 440573 h 908582"/>
              <a:gd name="connsiteX3" fmla="*/ 222286 w 3947921"/>
              <a:gd name="connsiteY3" fmla="*/ 802381 h 908582"/>
              <a:gd name="connsiteX4" fmla="*/ 1973551 w 3947921"/>
              <a:gd name="connsiteY4" fmla="*/ 903315 h 908582"/>
              <a:gd name="connsiteX5" fmla="*/ 3777800 w 3947921"/>
              <a:gd name="connsiteY5" fmla="*/ 893135 h 908582"/>
              <a:gd name="connsiteX6" fmla="*/ 3884126 w 3947921"/>
              <a:gd name="connsiteY6" fmla="*/ 882503 h 908582"/>
              <a:gd name="connsiteX7" fmla="*/ 3947921 w 3947921"/>
              <a:gd name="connsiteY7" fmla="*/ 457200 h 908582"/>
              <a:gd name="connsiteX8" fmla="*/ 3894759 w 3947921"/>
              <a:gd name="connsiteY8" fmla="*/ 361507 h 908582"/>
              <a:gd name="connsiteX9" fmla="*/ 3543884 w 3947921"/>
              <a:gd name="connsiteY9" fmla="*/ 74428 h 908582"/>
              <a:gd name="connsiteX10" fmla="*/ 1119661 w 3947921"/>
              <a:gd name="connsiteY10" fmla="*/ 0 h 908582"/>
              <a:gd name="connsiteX0" fmla="*/ 1137144 w 3965404"/>
              <a:gd name="connsiteY0" fmla="*/ 0 h 908582"/>
              <a:gd name="connsiteX1" fmla="*/ 190846 w 3965404"/>
              <a:gd name="connsiteY1" fmla="*/ 85061 h 908582"/>
              <a:gd name="connsiteX2" fmla="*/ 13090 w 3965404"/>
              <a:gd name="connsiteY2" fmla="*/ 445813 h 908582"/>
              <a:gd name="connsiteX3" fmla="*/ 239769 w 3965404"/>
              <a:gd name="connsiteY3" fmla="*/ 802381 h 908582"/>
              <a:gd name="connsiteX4" fmla="*/ 1991034 w 3965404"/>
              <a:gd name="connsiteY4" fmla="*/ 903315 h 908582"/>
              <a:gd name="connsiteX5" fmla="*/ 3795283 w 3965404"/>
              <a:gd name="connsiteY5" fmla="*/ 893135 h 908582"/>
              <a:gd name="connsiteX6" fmla="*/ 3901609 w 3965404"/>
              <a:gd name="connsiteY6" fmla="*/ 882503 h 908582"/>
              <a:gd name="connsiteX7" fmla="*/ 3965404 w 3965404"/>
              <a:gd name="connsiteY7" fmla="*/ 457200 h 908582"/>
              <a:gd name="connsiteX8" fmla="*/ 3912242 w 3965404"/>
              <a:gd name="connsiteY8" fmla="*/ 361507 h 908582"/>
              <a:gd name="connsiteX9" fmla="*/ 3561367 w 3965404"/>
              <a:gd name="connsiteY9" fmla="*/ 74428 h 908582"/>
              <a:gd name="connsiteX10" fmla="*/ 1137144 w 3965404"/>
              <a:gd name="connsiteY10" fmla="*/ 0 h 908582"/>
              <a:gd name="connsiteX0" fmla="*/ 1134115 w 3962375"/>
              <a:gd name="connsiteY0" fmla="*/ 0 h 907847"/>
              <a:gd name="connsiteX1" fmla="*/ 187817 w 3962375"/>
              <a:gd name="connsiteY1" fmla="*/ 85061 h 907847"/>
              <a:gd name="connsiteX2" fmla="*/ 10061 w 3962375"/>
              <a:gd name="connsiteY2" fmla="*/ 445813 h 907847"/>
              <a:gd name="connsiteX3" fmla="*/ 349896 w 3962375"/>
              <a:gd name="connsiteY3" fmla="*/ 812862 h 907847"/>
              <a:gd name="connsiteX4" fmla="*/ 1988005 w 3962375"/>
              <a:gd name="connsiteY4" fmla="*/ 903315 h 907847"/>
              <a:gd name="connsiteX5" fmla="*/ 3792254 w 3962375"/>
              <a:gd name="connsiteY5" fmla="*/ 893135 h 907847"/>
              <a:gd name="connsiteX6" fmla="*/ 3898580 w 3962375"/>
              <a:gd name="connsiteY6" fmla="*/ 882503 h 907847"/>
              <a:gd name="connsiteX7" fmla="*/ 3962375 w 3962375"/>
              <a:gd name="connsiteY7" fmla="*/ 457200 h 907847"/>
              <a:gd name="connsiteX8" fmla="*/ 3909213 w 3962375"/>
              <a:gd name="connsiteY8" fmla="*/ 361507 h 907847"/>
              <a:gd name="connsiteX9" fmla="*/ 3558338 w 3962375"/>
              <a:gd name="connsiteY9" fmla="*/ 74428 h 907847"/>
              <a:gd name="connsiteX10" fmla="*/ 1134115 w 3962375"/>
              <a:gd name="connsiteY10" fmla="*/ 0 h 907847"/>
              <a:gd name="connsiteX0" fmla="*/ 1134113 w 3962373"/>
              <a:gd name="connsiteY0" fmla="*/ 0 h 907847"/>
              <a:gd name="connsiteX1" fmla="*/ 187815 w 3962373"/>
              <a:gd name="connsiteY1" fmla="*/ 85061 h 907847"/>
              <a:gd name="connsiteX2" fmla="*/ 10059 w 3962373"/>
              <a:gd name="connsiteY2" fmla="*/ 445813 h 907847"/>
              <a:gd name="connsiteX3" fmla="*/ 349894 w 3962373"/>
              <a:gd name="connsiteY3" fmla="*/ 812862 h 907847"/>
              <a:gd name="connsiteX4" fmla="*/ 1988003 w 3962373"/>
              <a:gd name="connsiteY4" fmla="*/ 903315 h 907847"/>
              <a:gd name="connsiteX5" fmla="*/ 3792252 w 3962373"/>
              <a:gd name="connsiteY5" fmla="*/ 893135 h 907847"/>
              <a:gd name="connsiteX6" fmla="*/ 3898578 w 3962373"/>
              <a:gd name="connsiteY6" fmla="*/ 882503 h 907847"/>
              <a:gd name="connsiteX7" fmla="*/ 3962373 w 3962373"/>
              <a:gd name="connsiteY7" fmla="*/ 457200 h 907847"/>
              <a:gd name="connsiteX8" fmla="*/ 3909211 w 3962373"/>
              <a:gd name="connsiteY8" fmla="*/ 361507 h 907847"/>
              <a:gd name="connsiteX9" fmla="*/ 3558336 w 3962373"/>
              <a:gd name="connsiteY9" fmla="*/ 74428 h 907847"/>
              <a:gd name="connsiteX10" fmla="*/ 1134113 w 3962373"/>
              <a:gd name="connsiteY10" fmla="*/ 0 h 907847"/>
              <a:gd name="connsiteX0" fmla="*/ 1134113 w 3962373"/>
              <a:gd name="connsiteY0" fmla="*/ 0 h 907847"/>
              <a:gd name="connsiteX1" fmla="*/ 187815 w 3962373"/>
              <a:gd name="connsiteY1" fmla="*/ 85061 h 907847"/>
              <a:gd name="connsiteX2" fmla="*/ 10059 w 3962373"/>
              <a:gd name="connsiteY2" fmla="*/ 445813 h 907847"/>
              <a:gd name="connsiteX3" fmla="*/ 349894 w 3962373"/>
              <a:gd name="connsiteY3" fmla="*/ 812862 h 907847"/>
              <a:gd name="connsiteX4" fmla="*/ 1988003 w 3962373"/>
              <a:gd name="connsiteY4" fmla="*/ 903315 h 907847"/>
              <a:gd name="connsiteX5" fmla="*/ 3792252 w 3962373"/>
              <a:gd name="connsiteY5" fmla="*/ 893135 h 907847"/>
              <a:gd name="connsiteX6" fmla="*/ 3898578 w 3962373"/>
              <a:gd name="connsiteY6" fmla="*/ 882503 h 907847"/>
              <a:gd name="connsiteX7" fmla="*/ 3962373 w 3962373"/>
              <a:gd name="connsiteY7" fmla="*/ 457200 h 907847"/>
              <a:gd name="connsiteX8" fmla="*/ 3909211 w 3962373"/>
              <a:gd name="connsiteY8" fmla="*/ 361507 h 907847"/>
              <a:gd name="connsiteX9" fmla="*/ 3558336 w 3962373"/>
              <a:gd name="connsiteY9" fmla="*/ 74428 h 907847"/>
              <a:gd name="connsiteX10" fmla="*/ 1134113 w 3962373"/>
              <a:gd name="connsiteY10" fmla="*/ 0 h 907847"/>
              <a:gd name="connsiteX0" fmla="*/ 1181028 w 4009288"/>
              <a:gd name="connsiteY0" fmla="*/ 0 h 907120"/>
              <a:gd name="connsiteX1" fmla="*/ 234730 w 4009288"/>
              <a:gd name="connsiteY1" fmla="*/ 85061 h 907120"/>
              <a:gd name="connsiteX2" fmla="*/ 56974 w 4009288"/>
              <a:gd name="connsiteY2" fmla="*/ 445813 h 907120"/>
              <a:gd name="connsiteX3" fmla="*/ 236010 w 4009288"/>
              <a:gd name="connsiteY3" fmla="*/ 823344 h 907120"/>
              <a:gd name="connsiteX4" fmla="*/ 2034918 w 4009288"/>
              <a:gd name="connsiteY4" fmla="*/ 903315 h 907120"/>
              <a:gd name="connsiteX5" fmla="*/ 3839167 w 4009288"/>
              <a:gd name="connsiteY5" fmla="*/ 893135 h 907120"/>
              <a:gd name="connsiteX6" fmla="*/ 3945493 w 4009288"/>
              <a:gd name="connsiteY6" fmla="*/ 882503 h 907120"/>
              <a:gd name="connsiteX7" fmla="*/ 4009288 w 4009288"/>
              <a:gd name="connsiteY7" fmla="*/ 457200 h 907120"/>
              <a:gd name="connsiteX8" fmla="*/ 3956126 w 4009288"/>
              <a:gd name="connsiteY8" fmla="*/ 361507 h 907120"/>
              <a:gd name="connsiteX9" fmla="*/ 3605251 w 4009288"/>
              <a:gd name="connsiteY9" fmla="*/ 74428 h 907120"/>
              <a:gd name="connsiteX10" fmla="*/ 1181028 w 4009288"/>
              <a:gd name="connsiteY10" fmla="*/ 0 h 907120"/>
              <a:gd name="connsiteX0" fmla="*/ 1124187 w 3952447"/>
              <a:gd name="connsiteY0" fmla="*/ 0 h 907121"/>
              <a:gd name="connsiteX1" fmla="*/ 177889 w 3952447"/>
              <a:gd name="connsiteY1" fmla="*/ 85061 h 907121"/>
              <a:gd name="connsiteX2" fmla="*/ 133 w 3952447"/>
              <a:gd name="connsiteY2" fmla="*/ 445813 h 907121"/>
              <a:gd name="connsiteX3" fmla="*/ 179169 w 3952447"/>
              <a:gd name="connsiteY3" fmla="*/ 823344 h 907121"/>
              <a:gd name="connsiteX4" fmla="*/ 1978077 w 3952447"/>
              <a:gd name="connsiteY4" fmla="*/ 903315 h 907121"/>
              <a:gd name="connsiteX5" fmla="*/ 3782326 w 3952447"/>
              <a:gd name="connsiteY5" fmla="*/ 893135 h 907121"/>
              <a:gd name="connsiteX6" fmla="*/ 3888652 w 3952447"/>
              <a:gd name="connsiteY6" fmla="*/ 882503 h 907121"/>
              <a:gd name="connsiteX7" fmla="*/ 3952447 w 3952447"/>
              <a:gd name="connsiteY7" fmla="*/ 457200 h 907121"/>
              <a:gd name="connsiteX8" fmla="*/ 3899285 w 3952447"/>
              <a:gd name="connsiteY8" fmla="*/ 361507 h 907121"/>
              <a:gd name="connsiteX9" fmla="*/ 3548410 w 3952447"/>
              <a:gd name="connsiteY9" fmla="*/ 74428 h 907121"/>
              <a:gd name="connsiteX10" fmla="*/ 1124187 w 3952447"/>
              <a:gd name="connsiteY10" fmla="*/ 0 h 907121"/>
              <a:gd name="connsiteX0" fmla="*/ 1124187 w 3952447"/>
              <a:gd name="connsiteY0" fmla="*/ 0 h 907121"/>
              <a:gd name="connsiteX1" fmla="*/ 177889 w 3952447"/>
              <a:gd name="connsiteY1" fmla="*/ 85061 h 907121"/>
              <a:gd name="connsiteX2" fmla="*/ 133 w 3952447"/>
              <a:gd name="connsiteY2" fmla="*/ 445813 h 907121"/>
              <a:gd name="connsiteX3" fmla="*/ 179169 w 3952447"/>
              <a:gd name="connsiteY3" fmla="*/ 823344 h 907121"/>
              <a:gd name="connsiteX4" fmla="*/ 1978077 w 3952447"/>
              <a:gd name="connsiteY4" fmla="*/ 903315 h 907121"/>
              <a:gd name="connsiteX5" fmla="*/ 3782326 w 3952447"/>
              <a:gd name="connsiteY5" fmla="*/ 893135 h 907121"/>
              <a:gd name="connsiteX6" fmla="*/ 3888652 w 3952447"/>
              <a:gd name="connsiteY6" fmla="*/ 882503 h 907121"/>
              <a:gd name="connsiteX7" fmla="*/ 3952447 w 3952447"/>
              <a:gd name="connsiteY7" fmla="*/ 457200 h 907121"/>
              <a:gd name="connsiteX8" fmla="*/ 3899285 w 3952447"/>
              <a:gd name="connsiteY8" fmla="*/ 361507 h 907121"/>
              <a:gd name="connsiteX9" fmla="*/ 3548410 w 3952447"/>
              <a:gd name="connsiteY9" fmla="*/ 74428 h 907121"/>
              <a:gd name="connsiteX10" fmla="*/ 1124187 w 3952447"/>
              <a:gd name="connsiteY10" fmla="*/ 0 h 907121"/>
              <a:gd name="connsiteX0" fmla="*/ 1124187 w 3952447"/>
              <a:gd name="connsiteY0" fmla="*/ 0 h 907122"/>
              <a:gd name="connsiteX1" fmla="*/ 177889 w 3952447"/>
              <a:gd name="connsiteY1" fmla="*/ 85061 h 907122"/>
              <a:gd name="connsiteX2" fmla="*/ 133 w 3952447"/>
              <a:gd name="connsiteY2" fmla="*/ 445813 h 907122"/>
              <a:gd name="connsiteX3" fmla="*/ 179169 w 3952447"/>
              <a:gd name="connsiteY3" fmla="*/ 823344 h 907122"/>
              <a:gd name="connsiteX4" fmla="*/ 1912566 w 3952447"/>
              <a:gd name="connsiteY4" fmla="*/ 903316 h 907122"/>
              <a:gd name="connsiteX5" fmla="*/ 3782326 w 3952447"/>
              <a:gd name="connsiteY5" fmla="*/ 893135 h 907122"/>
              <a:gd name="connsiteX6" fmla="*/ 3888652 w 3952447"/>
              <a:gd name="connsiteY6" fmla="*/ 882503 h 907122"/>
              <a:gd name="connsiteX7" fmla="*/ 3952447 w 3952447"/>
              <a:gd name="connsiteY7" fmla="*/ 457200 h 907122"/>
              <a:gd name="connsiteX8" fmla="*/ 3899285 w 3952447"/>
              <a:gd name="connsiteY8" fmla="*/ 361507 h 907122"/>
              <a:gd name="connsiteX9" fmla="*/ 3548410 w 3952447"/>
              <a:gd name="connsiteY9" fmla="*/ 74428 h 907122"/>
              <a:gd name="connsiteX10" fmla="*/ 1124187 w 3952447"/>
              <a:gd name="connsiteY10" fmla="*/ 0 h 907122"/>
              <a:gd name="connsiteX0" fmla="*/ 1124187 w 3952447"/>
              <a:gd name="connsiteY0" fmla="*/ 0 h 903317"/>
              <a:gd name="connsiteX1" fmla="*/ 177889 w 3952447"/>
              <a:gd name="connsiteY1" fmla="*/ 85061 h 903317"/>
              <a:gd name="connsiteX2" fmla="*/ 133 w 3952447"/>
              <a:gd name="connsiteY2" fmla="*/ 445813 h 903317"/>
              <a:gd name="connsiteX3" fmla="*/ 179169 w 3952447"/>
              <a:gd name="connsiteY3" fmla="*/ 823344 h 903317"/>
              <a:gd name="connsiteX4" fmla="*/ 1912566 w 3952447"/>
              <a:gd name="connsiteY4" fmla="*/ 903316 h 903317"/>
              <a:gd name="connsiteX5" fmla="*/ 3782326 w 3952447"/>
              <a:gd name="connsiteY5" fmla="*/ 893135 h 903317"/>
              <a:gd name="connsiteX6" fmla="*/ 3888652 w 3952447"/>
              <a:gd name="connsiteY6" fmla="*/ 882503 h 903317"/>
              <a:gd name="connsiteX7" fmla="*/ 3952447 w 3952447"/>
              <a:gd name="connsiteY7" fmla="*/ 457200 h 903317"/>
              <a:gd name="connsiteX8" fmla="*/ 3899285 w 3952447"/>
              <a:gd name="connsiteY8" fmla="*/ 361507 h 903317"/>
              <a:gd name="connsiteX9" fmla="*/ 3548410 w 3952447"/>
              <a:gd name="connsiteY9" fmla="*/ 74428 h 903317"/>
              <a:gd name="connsiteX10" fmla="*/ 1124187 w 3952447"/>
              <a:gd name="connsiteY10" fmla="*/ 0 h 903317"/>
              <a:gd name="connsiteX0" fmla="*/ 1124187 w 3952447"/>
              <a:gd name="connsiteY0" fmla="*/ 0 h 903316"/>
              <a:gd name="connsiteX1" fmla="*/ 177889 w 3952447"/>
              <a:gd name="connsiteY1" fmla="*/ 85061 h 903316"/>
              <a:gd name="connsiteX2" fmla="*/ 133 w 3952447"/>
              <a:gd name="connsiteY2" fmla="*/ 445813 h 903316"/>
              <a:gd name="connsiteX3" fmla="*/ 179169 w 3952447"/>
              <a:gd name="connsiteY3" fmla="*/ 823344 h 903316"/>
              <a:gd name="connsiteX4" fmla="*/ 1912566 w 3952447"/>
              <a:gd name="connsiteY4" fmla="*/ 903316 h 903316"/>
              <a:gd name="connsiteX5" fmla="*/ 3782326 w 3952447"/>
              <a:gd name="connsiteY5" fmla="*/ 893135 h 903316"/>
              <a:gd name="connsiteX6" fmla="*/ 3952447 w 3952447"/>
              <a:gd name="connsiteY6" fmla="*/ 457200 h 903316"/>
              <a:gd name="connsiteX7" fmla="*/ 3899285 w 3952447"/>
              <a:gd name="connsiteY7" fmla="*/ 361507 h 903316"/>
              <a:gd name="connsiteX8" fmla="*/ 3548410 w 3952447"/>
              <a:gd name="connsiteY8" fmla="*/ 74428 h 903316"/>
              <a:gd name="connsiteX9" fmla="*/ 1124187 w 3952447"/>
              <a:gd name="connsiteY9" fmla="*/ 0 h 903316"/>
              <a:gd name="connsiteX0" fmla="*/ 1124187 w 3952447"/>
              <a:gd name="connsiteY0" fmla="*/ 0 h 903316"/>
              <a:gd name="connsiteX1" fmla="*/ 177889 w 3952447"/>
              <a:gd name="connsiteY1" fmla="*/ 85061 h 903316"/>
              <a:gd name="connsiteX2" fmla="*/ 133 w 3952447"/>
              <a:gd name="connsiteY2" fmla="*/ 445813 h 903316"/>
              <a:gd name="connsiteX3" fmla="*/ 179169 w 3952447"/>
              <a:gd name="connsiteY3" fmla="*/ 823344 h 903316"/>
              <a:gd name="connsiteX4" fmla="*/ 1912566 w 3952447"/>
              <a:gd name="connsiteY4" fmla="*/ 903316 h 903316"/>
              <a:gd name="connsiteX5" fmla="*/ 3782326 w 3952447"/>
              <a:gd name="connsiteY5" fmla="*/ 893135 h 903316"/>
              <a:gd name="connsiteX6" fmla="*/ 3952447 w 3952447"/>
              <a:gd name="connsiteY6" fmla="*/ 457200 h 903316"/>
              <a:gd name="connsiteX7" fmla="*/ 3899285 w 3952447"/>
              <a:gd name="connsiteY7" fmla="*/ 361507 h 903316"/>
              <a:gd name="connsiteX8" fmla="*/ 3548410 w 3952447"/>
              <a:gd name="connsiteY8" fmla="*/ 74428 h 903316"/>
              <a:gd name="connsiteX9" fmla="*/ 1124187 w 3952447"/>
              <a:gd name="connsiteY9" fmla="*/ 0 h 903316"/>
              <a:gd name="connsiteX0" fmla="*/ 1124187 w 3952447"/>
              <a:gd name="connsiteY0" fmla="*/ 0 h 903316"/>
              <a:gd name="connsiteX1" fmla="*/ 177889 w 3952447"/>
              <a:gd name="connsiteY1" fmla="*/ 85061 h 903316"/>
              <a:gd name="connsiteX2" fmla="*/ 133 w 3952447"/>
              <a:gd name="connsiteY2" fmla="*/ 445813 h 903316"/>
              <a:gd name="connsiteX3" fmla="*/ 179169 w 3952447"/>
              <a:gd name="connsiteY3" fmla="*/ 823344 h 903316"/>
              <a:gd name="connsiteX4" fmla="*/ 1912566 w 3952447"/>
              <a:gd name="connsiteY4" fmla="*/ 903316 h 903316"/>
              <a:gd name="connsiteX5" fmla="*/ 3782326 w 3952447"/>
              <a:gd name="connsiteY5" fmla="*/ 893135 h 903316"/>
              <a:gd name="connsiteX6" fmla="*/ 3952447 w 3952447"/>
              <a:gd name="connsiteY6" fmla="*/ 457200 h 903316"/>
              <a:gd name="connsiteX7" fmla="*/ 3548410 w 3952447"/>
              <a:gd name="connsiteY7" fmla="*/ 74428 h 903316"/>
              <a:gd name="connsiteX8" fmla="*/ 1124187 w 3952447"/>
              <a:gd name="connsiteY8" fmla="*/ 0 h 903316"/>
              <a:gd name="connsiteX0" fmla="*/ 1124187 w 3838034"/>
              <a:gd name="connsiteY0" fmla="*/ 0 h 903316"/>
              <a:gd name="connsiteX1" fmla="*/ 177889 w 3838034"/>
              <a:gd name="connsiteY1" fmla="*/ 85061 h 903316"/>
              <a:gd name="connsiteX2" fmla="*/ 133 w 3838034"/>
              <a:gd name="connsiteY2" fmla="*/ 445813 h 903316"/>
              <a:gd name="connsiteX3" fmla="*/ 179169 w 3838034"/>
              <a:gd name="connsiteY3" fmla="*/ 823344 h 903316"/>
              <a:gd name="connsiteX4" fmla="*/ 1912566 w 3838034"/>
              <a:gd name="connsiteY4" fmla="*/ 903316 h 903316"/>
              <a:gd name="connsiteX5" fmla="*/ 3782326 w 3838034"/>
              <a:gd name="connsiteY5" fmla="*/ 893135 h 903316"/>
              <a:gd name="connsiteX6" fmla="*/ 3815471 w 3838034"/>
              <a:gd name="connsiteY6" fmla="*/ 441479 h 903316"/>
              <a:gd name="connsiteX7" fmla="*/ 3548410 w 3838034"/>
              <a:gd name="connsiteY7" fmla="*/ 74428 h 903316"/>
              <a:gd name="connsiteX8" fmla="*/ 1124187 w 3838034"/>
              <a:gd name="connsiteY8" fmla="*/ 0 h 903316"/>
              <a:gd name="connsiteX0" fmla="*/ 1124187 w 3862746"/>
              <a:gd name="connsiteY0" fmla="*/ 0 h 903316"/>
              <a:gd name="connsiteX1" fmla="*/ 177889 w 3862746"/>
              <a:gd name="connsiteY1" fmla="*/ 85061 h 903316"/>
              <a:gd name="connsiteX2" fmla="*/ 133 w 3862746"/>
              <a:gd name="connsiteY2" fmla="*/ 445813 h 903316"/>
              <a:gd name="connsiteX3" fmla="*/ 179169 w 3862746"/>
              <a:gd name="connsiteY3" fmla="*/ 823344 h 903316"/>
              <a:gd name="connsiteX4" fmla="*/ 1912566 w 3862746"/>
              <a:gd name="connsiteY4" fmla="*/ 903316 h 903316"/>
              <a:gd name="connsiteX5" fmla="*/ 3782326 w 3862746"/>
              <a:gd name="connsiteY5" fmla="*/ 893135 h 903316"/>
              <a:gd name="connsiteX6" fmla="*/ 3815471 w 3862746"/>
              <a:gd name="connsiteY6" fmla="*/ 441479 h 903316"/>
              <a:gd name="connsiteX7" fmla="*/ 3548410 w 3862746"/>
              <a:gd name="connsiteY7" fmla="*/ 74428 h 903316"/>
              <a:gd name="connsiteX8" fmla="*/ 1124187 w 3862746"/>
              <a:gd name="connsiteY8" fmla="*/ 0 h 903316"/>
              <a:gd name="connsiteX0" fmla="*/ 1124187 w 3926065"/>
              <a:gd name="connsiteY0" fmla="*/ 0 h 903316"/>
              <a:gd name="connsiteX1" fmla="*/ 177889 w 3926065"/>
              <a:gd name="connsiteY1" fmla="*/ 85061 h 903316"/>
              <a:gd name="connsiteX2" fmla="*/ 133 w 3926065"/>
              <a:gd name="connsiteY2" fmla="*/ 445813 h 903316"/>
              <a:gd name="connsiteX3" fmla="*/ 179169 w 3926065"/>
              <a:gd name="connsiteY3" fmla="*/ 823344 h 903316"/>
              <a:gd name="connsiteX4" fmla="*/ 1912566 w 3926065"/>
              <a:gd name="connsiteY4" fmla="*/ 903316 h 903316"/>
              <a:gd name="connsiteX5" fmla="*/ 3782326 w 3926065"/>
              <a:gd name="connsiteY5" fmla="*/ 893135 h 903316"/>
              <a:gd name="connsiteX6" fmla="*/ 3815471 w 3926065"/>
              <a:gd name="connsiteY6" fmla="*/ 441479 h 903316"/>
              <a:gd name="connsiteX7" fmla="*/ 3548410 w 3926065"/>
              <a:gd name="connsiteY7" fmla="*/ 74428 h 903316"/>
              <a:gd name="connsiteX8" fmla="*/ 1124187 w 3926065"/>
              <a:gd name="connsiteY8" fmla="*/ 0 h 903316"/>
              <a:gd name="connsiteX0" fmla="*/ 1124187 w 3950236"/>
              <a:gd name="connsiteY0" fmla="*/ 0 h 903316"/>
              <a:gd name="connsiteX1" fmla="*/ 177889 w 3950236"/>
              <a:gd name="connsiteY1" fmla="*/ 85061 h 903316"/>
              <a:gd name="connsiteX2" fmla="*/ 133 w 3950236"/>
              <a:gd name="connsiteY2" fmla="*/ 445813 h 903316"/>
              <a:gd name="connsiteX3" fmla="*/ 179169 w 3950236"/>
              <a:gd name="connsiteY3" fmla="*/ 823344 h 903316"/>
              <a:gd name="connsiteX4" fmla="*/ 1912566 w 3950236"/>
              <a:gd name="connsiteY4" fmla="*/ 903316 h 903316"/>
              <a:gd name="connsiteX5" fmla="*/ 3782326 w 3950236"/>
              <a:gd name="connsiteY5" fmla="*/ 893135 h 903316"/>
              <a:gd name="connsiteX6" fmla="*/ 3815471 w 3950236"/>
              <a:gd name="connsiteY6" fmla="*/ 441479 h 903316"/>
              <a:gd name="connsiteX7" fmla="*/ 3381656 w 3950236"/>
              <a:gd name="connsiteY7" fmla="*/ 63946 h 903316"/>
              <a:gd name="connsiteX8" fmla="*/ 1124187 w 3950236"/>
              <a:gd name="connsiteY8" fmla="*/ 0 h 903316"/>
              <a:gd name="connsiteX0" fmla="*/ 1124187 w 3950236"/>
              <a:gd name="connsiteY0" fmla="*/ 0 h 903316"/>
              <a:gd name="connsiteX1" fmla="*/ 177889 w 3950236"/>
              <a:gd name="connsiteY1" fmla="*/ 85061 h 903316"/>
              <a:gd name="connsiteX2" fmla="*/ 133 w 3950236"/>
              <a:gd name="connsiteY2" fmla="*/ 445813 h 903316"/>
              <a:gd name="connsiteX3" fmla="*/ 179169 w 3950236"/>
              <a:gd name="connsiteY3" fmla="*/ 823344 h 903316"/>
              <a:gd name="connsiteX4" fmla="*/ 1912566 w 3950236"/>
              <a:gd name="connsiteY4" fmla="*/ 903316 h 903316"/>
              <a:gd name="connsiteX5" fmla="*/ 3782326 w 3950236"/>
              <a:gd name="connsiteY5" fmla="*/ 893135 h 903316"/>
              <a:gd name="connsiteX6" fmla="*/ 3815471 w 3950236"/>
              <a:gd name="connsiteY6" fmla="*/ 441479 h 903316"/>
              <a:gd name="connsiteX7" fmla="*/ 3381656 w 3950236"/>
              <a:gd name="connsiteY7" fmla="*/ 63946 h 903316"/>
              <a:gd name="connsiteX8" fmla="*/ 1124187 w 3950236"/>
              <a:gd name="connsiteY8" fmla="*/ 0 h 903316"/>
              <a:gd name="connsiteX0" fmla="*/ 1124187 w 3832222"/>
              <a:gd name="connsiteY0" fmla="*/ 0 h 908095"/>
              <a:gd name="connsiteX1" fmla="*/ 177889 w 3832222"/>
              <a:gd name="connsiteY1" fmla="*/ 85061 h 908095"/>
              <a:gd name="connsiteX2" fmla="*/ 133 w 3832222"/>
              <a:gd name="connsiteY2" fmla="*/ 445813 h 908095"/>
              <a:gd name="connsiteX3" fmla="*/ 179169 w 3832222"/>
              <a:gd name="connsiteY3" fmla="*/ 823344 h 908095"/>
              <a:gd name="connsiteX4" fmla="*/ 1912566 w 3832222"/>
              <a:gd name="connsiteY4" fmla="*/ 903316 h 908095"/>
              <a:gd name="connsiteX5" fmla="*/ 3556017 w 3832222"/>
              <a:gd name="connsiteY5" fmla="*/ 898375 h 908095"/>
              <a:gd name="connsiteX6" fmla="*/ 3815471 w 3832222"/>
              <a:gd name="connsiteY6" fmla="*/ 441479 h 908095"/>
              <a:gd name="connsiteX7" fmla="*/ 3381656 w 3832222"/>
              <a:gd name="connsiteY7" fmla="*/ 63946 h 908095"/>
              <a:gd name="connsiteX8" fmla="*/ 1124187 w 3832222"/>
              <a:gd name="connsiteY8" fmla="*/ 0 h 908095"/>
              <a:gd name="connsiteX0" fmla="*/ 1124187 w 3826190"/>
              <a:gd name="connsiteY0" fmla="*/ 0 h 908095"/>
              <a:gd name="connsiteX1" fmla="*/ 177889 w 3826190"/>
              <a:gd name="connsiteY1" fmla="*/ 85061 h 908095"/>
              <a:gd name="connsiteX2" fmla="*/ 133 w 3826190"/>
              <a:gd name="connsiteY2" fmla="*/ 445813 h 908095"/>
              <a:gd name="connsiteX3" fmla="*/ 179169 w 3826190"/>
              <a:gd name="connsiteY3" fmla="*/ 823344 h 908095"/>
              <a:gd name="connsiteX4" fmla="*/ 1912566 w 3826190"/>
              <a:gd name="connsiteY4" fmla="*/ 903316 h 908095"/>
              <a:gd name="connsiteX5" fmla="*/ 3556017 w 3826190"/>
              <a:gd name="connsiteY5" fmla="*/ 898375 h 908095"/>
              <a:gd name="connsiteX6" fmla="*/ 3815471 w 3826190"/>
              <a:gd name="connsiteY6" fmla="*/ 441479 h 908095"/>
              <a:gd name="connsiteX7" fmla="*/ 3381656 w 3826190"/>
              <a:gd name="connsiteY7" fmla="*/ 63946 h 908095"/>
              <a:gd name="connsiteX8" fmla="*/ 1124187 w 3826190"/>
              <a:gd name="connsiteY8" fmla="*/ 0 h 908095"/>
              <a:gd name="connsiteX0" fmla="*/ 1124187 w 3826190"/>
              <a:gd name="connsiteY0" fmla="*/ 6694 h 914789"/>
              <a:gd name="connsiteX1" fmla="*/ 177889 w 3826190"/>
              <a:gd name="connsiteY1" fmla="*/ 91755 h 914789"/>
              <a:gd name="connsiteX2" fmla="*/ 133 w 3826190"/>
              <a:gd name="connsiteY2" fmla="*/ 452507 h 914789"/>
              <a:gd name="connsiteX3" fmla="*/ 179169 w 3826190"/>
              <a:gd name="connsiteY3" fmla="*/ 830038 h 914789"/>
              <a:gd name="connsiteX4" fmla="*/ 1912566 w 3826190"/>
              <a:gd name="connsiteY4" fmla="*/ 910010 h 914789"/>
              <a:gd name="connsiteX5" fmla="*/ 3556017 w 3826190"/>
              <a:gd name="connsiteY5" fmla="*/ 905069 h 914789"/>
              <a:gd name="connsiteX6" fmla="*/ 3815471 w 3826190"/>
              <a:gd name="connsiteY6" fmla="*/ 448173 h 914789"/>
              <a:gd name="connsiteX7" fmla="*/ 3381656 w 3826190"/>
              <a:gd name="connsiteY7" fmla="*/ 70640 h 914789"/>
              <a:gd name="connsiteX8" fmla="*/ 1124187 w 3826190"/>
              <a:gd name="connsiteY8" fmla="*/ 6694 h 914789"/>
              <a:gd name="connsiteX0" fmla="*/ 1124187 w 3826190"/>
              <a:gd name="connsiteY0" fmla="*/ 12256 h 920351"/>
              <a:gd name="connsiteX1" fmla="*/ 177889 w 3826190"/>
              <a:gd name="connsiteY1" fmla="*/ 97317 h 920351"/>
              <a:gd name="connsiteX2" fmla="*/ 133 w 3826190"/>
              <a:gd name="connsiteY2" fmla="*/ 458069 h 920351"/>
              <a:gd name="connsiteX3" fmla="*/ 179169 w 3826190"/>
              <a:gd name="connsiteY3" fmla="*/ 835600 h 920351"/>
              <a:gd name="connsiteX4" fmla="*/ 1912566 w 3826190"/>
              <a:gd name="connsiteY4" fmla="*/ 915572 h 920351"/>
              <a:gd name="connsiteX5" fmla="*/ 3556017 w 3826190"/>
              <a:gd name="connsiteY5" fmla="*/ 910631 h 920351"/>
              <a:gd name="connsiteX6" fmla="*/ 3815471 w 3826190"/>
              <a:gd name="connsiteY6" fmla="*/ 453735 h 920351"/>
              <a:gd name="connsiteX7" fmla="*/ 3381656 w 3826190"/>
              <a:gd name="connsiteY7" fmla="*/ 76202 h 920351"/>
              <a:gd name="connsiteX8" fmla="*/ 1124187 w 3826190"/>
              <a:gd name="connsiteY8" fmla="*/ 12256 h 920351"/>
              <a:gd name="connsiteX0" fmla="*/ 1124187 w 3826190"/>
              <a:gd name="connsiteY0" fmla="*/ 3206 h 911301"/>
              <a:gd name="connsiteX1" fmla="*/ 177889 w 3826190"/>
              <a:gd name="connsiteY1" fmla="*/ 88267 h 911301"/>
              <a:gd name="connsiteX2" fmla="*/ 133 w 3826190"/>
              <a:gd name="connsiteY2" fmla="*/ 449019 h 911301"/>
              <a:gd name="connsiteX3" fmla="*/ 179169 w 3826190"/>
              <a:gd name="connsiteY3" fmla="*/ 826550 h 911301"/>
              <a:gd name="connsiteX4" fmla="*/ 1912566 w 3826190"/>
              <a:gd name="connsiteY4" fmla="*/ 906522 h 911301"/>
              <a:gd name="connsiteX5" fmla="*/ 3556017 w 3826190"/>
              <a:gd name="connsiteY5" fmla="*/ 901581 h 911301"/>
              <a:gd name="connsiteX6" fmla="*/ 3815471 w 3826190"/>
              <a:gd name="connsiteY6" fmla="*/ 444685 h 911301"/>
              <a:gd name="connsiteX7" fmla="*/ 3381656 w 3826190"/>
              <a:gd name="connsiteY7" fmla="*/ 67152 h 911301"/>
              <a:gd name="connsiteX8" fmla="*/ 1124187 w 3826190"/>
              <a:gd name="connsiteY8" fmla="*/ 3206 h 91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6190" h="911301">
                <a:moveTo>
                  <a:pt x="1124187" y="3206"/>
                </a:moveTo>
                <a:cubicBezTo>
                  <a:pt x="784934" y="10599"/>
                  <a:pt x="365231" y="13965"/>
                  <a:pt x="177889" y="88267"/>
                </a:cubicBezTo>
                <a:cubicBezTo>
                  <a:pt x="-9453" y="162569"/>
                  <a:pt x="-80" y="325972"/>
                  <a:pt x="133" y="449019"/>
                </a:cubicBezTo>
                <a:cubicBezTo>
                  <a:pt x="346" y="572066"/>
                  <a:pt x="3363" y="783493"/>
                  <a:pt x="179169" y="826550"/>
                </a:cubicBezTo>
                <a:cubicBezTo>
                  <a:pt x="557463" y="864365"/>
                  <a:pt x="1349758" y="894017"/>
                  <a:pt x="1912566" y="906522"/>
                </a:cubicBezTo>
                <a:cubicBezTo>
                  <a:pt x="2475374" y="919027"/>
                  <a:pt x="3008200" y="903228"/>
                  <a:pt x="3556017" y="901581"/>
                </a:cubicBezTo>
                <a:cubicBezTo>
                  <a:pt x="3831478" y="798405"/>
                  <a:pt x="3844531" y="583756"/>
                  <a:pt x="3815471" y="444685"/>
                </a:cubicBezTo>
                <a:cubicBezTo>
                  <a:pt x="3786411" y="305614"/>
                  <a:pt x="3645583" y="109286"/>
                  <a:pt x="3381656" y="67152"/>
                </a:cubicBezTo>
                <a:cubicBezTo>
                  <a:pt x="2932798" y="-4505"/>
                  <a:pt x="1463440" y="-4187"/>
                  <a:pt x="1124187" y="3206"/>
                </a:cubicBezTo>
                <a:close/>
              </a:path>
            </a:pathLst>
          </a:custGeom>
          <a:solidFill>
            <a:srgbClr val="009C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Arial" charset="0"/>
                <a:ea typeface="Arial" charset="0"/>
                <a:cs typeface="Arial" charset="0"/>
              </a:rPr>
              <a:t>开发者关系工作组</a:t>
            </a:r>
            <a:endParaRPr lang="en-US" b="1" dirty="0">
              <a:latin typeface="Arial" charset="0"/>
              <a:ea typeface="Arial" charset="0"/>
              <a:cs typeface="Arial" charset="0"/>
            </a:endParaRPr>
          </a:p>
        </p:txBody>
      </p:sp>
      <p:sp>
        <p:nvSpPr>
          <p:cNvPr id="25" name="Freeform 24"/>
          <p:cNvSpPr/>
          <p:nvPr/>
        </p:nvSpPr>
        <p:spPr>
          <a:xfrm>
            <a:off x="4712712" y="1151557"/>
            <a:ext cx="2052059" cy="772851"/>
          </a:xfrm>
          <a:custGeom>
            <a:avLst/>
            <a:gdLst>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55311 w 4082902"/>
              <a:gd name="connsiteY39" fmla="*/ 425302 h 999460"/>
              <a:gd name="connsiteX40" fmla="*/ 3912781 w 4082902"/>
              <a:gd name="connsiteY40" fmla="*/ 361507 h 999460"/>
              <a:gd name="connsiteX41" fmla="*/ 3827721 w 4082902"/>
              <a:gd name="connsiteY41" fmla="*/ 287079 h 999460"/>
              <a:gd name="connsiteX42" fmla="*/ 3795823 w 4082902"/>
              <a:gd name="connsiteY42" fmla="*/ 255181 h 999460"/>
              <a:gd name="connsiteX43" fmla="*/ 3732028 w 4082902"/>
              <a:gd name="connsiteY43" fmla="*/ 212651 h 999460"/>
              <a:gd name="connsiteX44" fmla="*/ 3689497 w 4082902"/>
              <a:gd name="connsiteY44" fmla="*/ 180753 h 999460"/>
              <a:gd name="connsiteX45" fmla="*/ 3625702 w 4082902"/>
              <a:gd name="connsiteY45" fmla="*/ 159488 h 999460"/>
              <a:gd name="connsiteX46" fmla="*/ 3593804 w 4082902"/>
              <a:gd name="connsiteY46" fmla="*/ 138223 h 999460"/>
              <a:gd name="connsiteX47" fmla="*/ 3551274 w 4082902"/>
              <a:gd name="connsiteY47" fmla="*/ 127591 h 999460"/>
              <a:gd name="connsiteX48" fmla="*/ 3487479 w 4082902"/>
              <a:gd name="connsiteY48" fmla="*/ 106325 h 999460"/>
              <a:gd name="connsiteX49" fmla="*/ 3444949 w 4082902"/>
              <a:gd name="connsiteY49" fmla="*/ 95693 h 999460"/>
              <a:gd name="connsiteX50" fmla="*/ 3370521 w 4082902"/>
              <a:gd name="connsiteY50" fmla="*/ 74428 h 999460"/>
              <a:gd name="connsiteX51" fmla="*/ 2987749 w 4082902"/>
              <a:gd name="connsiteY51" fmla="*/ 42530 h 999460"/>
              <a:gd name="connsiteX52" fmla="*/ 2860158 w 4082902"/>
              <a:gd name="connsiteY52" fmla="*/ 31898 h 999460"/>
              <a:gd name="connsiteX53" fmla="*/ 2381693 w 4082902"/>
              <a:gd name="connsiteY53" fmla="*/ 10632 h 999460"/>
              <a:gd name="connsiteX54" fmla="*/ 2190307 w 4082902"/>
              <a:gd name="connsiteY54" fmla="*/ 0 h 999460"/>
              <a:gd name="connsiteX55" fmla="*/ 1531088 w 4082902"/>
              <a:gd name="connsiteY55" fmla="*/ 10632 h 999460"/>
              <a:gd name="connsiteX56" fmla="*/ 1318437 w 4082902"/>
              <a:gd name="connsiteY56" fmla="*/ 31898 h 999460"/>
              <a:gd name="connsiteX57" fmla="*/ 1201479 w 4082902"/>
              <a:gd name="connsiteY57"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55311 w 4082902"/>
              <a:gd name="connsiteY39" fmla="*/ 425302 h 999460"/>
              <a:gd name="connsiteX40" fmla="*/ 3912781 w 4082902"/>
              <a:gd name="connsiteY40" fmla="*/ 361507 h 999460"/>
              <a:gd name="connsiteX41" fmla="*/ 3827721 w 4082902"/>
              <a:gd name="connsiteY41" fmla="*/ 287079 h 999460"/>
              <a:gd name="connsiteX42" fmla="*/ 3795823 w 4082902"/>
              <a:gd name="connsiteY42" fmla="*/ 255181 h 999460"/>
              <a:gd name="connsiteX43" fmla="*/ 3732028 w 4082902"/>
              <a:gd name="connsiteY43" fmla="*/ 212651 h 999460"/>
              <a:gd name="connsiteX44" fmla="*/ 3689497 w 4082902"/>
              <a:gd name="connsiteY44" fmla="*/ 180753 h 999460"/>
              <a:gd name="connsiteX45" fmla="*/ 3625702 w 4082902"/>
              <a:gd name="connsiteY45" fmla="*/ 159488 h 999460"/>
              <a:gd name="connsiteX46" fmla="*/ 3593804 w 4082902"/>
              <a:gd name="connsiteY46" fmla="*/ 138223 h 999460"/>
              <a:gd name="connsiteX47" fmla="*/ 3551274 w 4082902"/>
              <a:gd name="connsiteY47" fmla="*/ 127591 h 999460"/>
              <a:gd name="connsiteX48" fmla="*/ 3487479 w 4082902"/>
              <a:gd name="connsiteY48" fmla="*/ 106325 h 999460"/>
              <a:gd name="connsiteX49" fmla="*/ 3444949 w 4082902"/>
              <a:gd name="connsiteY49" fmla="*/ 95693 h 999460"/>
              <a:gd name="connsiteX50" fmla="*/ 2987749 w 4082902"/>
              <a:gd name="connsiteY50" fmla="*/ 42530 h 999460"/>
              <a:gd name="connsiteX51" fmla="*/ 2860158 w 4082902"/>
              <a:gd name="connsiteY51" fmla="*/ 31898 h 999460"/>
              <a:gd name="connsiteX52" fmla="*/ 2381693 w 4082902"/>
              <a:gd name="connsiteY52" fmla="*/ 10632 h 999460"/>
              <a:gd name="connsiteX53" fmla="*/ 2190307 w 4082902"/>
              <a:gd name="connsiteY53" fmla="*/ 0 h 999460"/>
              <a:gd name="connsiteX54" fmla="*/ 1531088 w 4082902"/>
              <a:gd name="connsiteY54" fmla="*/ 10632 h 999460"/>
              <a:gd name="connsiteX55" fmla="*/ 1318437 w 4082902"/>
              <a:gd name="connsiteY55" fmla="*/ 31898 h 999460"/>
              <a:gd name="connsiteX56" fmla="*/ 1201479 w 4082902"/>
              <a:gd name="connsiteY56"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55311 w 4082902"/>
              <a:gd name="connsiteY39" fmla="*/ 425302 h 999460"/>
              <a:gd name="connsiteX40" fmla="*/ 3912781 w 4082902"/>
              <a:gd name="connsiteY40" fmla="*/ 361507 h 999460"/>
              <a:gd name="connsiteX41" fmla="*/ 3827721 w 4082902"/>
              <a:gd name="connsiteY41" fmla="*/ 287079 h 999460"/>
              <a:gd name="connsiteX42" fmla="*/ 3795823 w 4082902"/>
              <a:gd name="connsiteY42" fmla="*/ 255181 h 999460"/>
              <a:gd name="connsiteX43" fmla="*/ 3732028 w 4082902"/>
              <a:gd name="connsiteY43" fmla="*/ 212651 h 999460"/>
              <a:gd name="connsiteX44" fmla="*/ 3689497 w 4082902"/>
              <a:gd name="connsiteY44" fmla="*/ 180753 h 999460"/>
              <a:gd name="connsiteX45" fmla="*/ 3625702 w 4082902"/>
              <a:gd name="connsiteY45" fmla="*/ 159488 h 999460"/>
              <a:gd name="connsiteX46" fmla="*/ 3593804 w 4082902"/>
              <a:gd name="connsiteY46" fmla="*/ 138223 h 999460"/>
              <a:gd name="connsiteX47" fmla="*/ 3487479 w 4082902"/>
              <a:gd name="connsiteY47" fmla="*/ 106325 h 999460"/>
              <a:gd name="connsiteX48" fmla="*/ 3444949 w 4082902"/>
              <a:gd name="connsiteY48" fmla="*/ 95693 h 999460"/>
              <a:gd name="connsiteX49" fmla="*/ 2987749 w 4082902"/>
              <a:gd name="connsiteY49" fmla="*/ 42530 h 999460"/>
              <a:gd name="connsiteX50" fmla="*/ 2860158 w 4082902"/>
              <a:gd name="connsiteY50" fmla="*/ 31898 h 999460"/>
              <a:gd name="connsiteX51" fmla="*/ 2381693 w 4082902"/>
              <a:gd name="connsiteY51" fmla="*/ 10632 h 999460"/>
              <a:gd name="connsiteX52" fmla="*/ 2190307 w 4082902"/>
              <a:gd name="connsiteY52" fmla="*/ 0 h 999460"/>
              <a:gd name="connsiteX53" fmla="*/ 1531088 w 4082902"/>
              <a:gd name="connsiteY53" fmla="*/ 10632 h 999460"/>
              <a:gd name="connsiteX54" fmla="*/ 1318437 w 4082902"/>
              <a:gd name="connsiteY54" fmla="*/ 31898 h 999460"/>
              <a:gd name="connsiteX55" fmla="*/ 1201479 w 4082902"/>
              <a:gd name="connsiteY55"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55311 w 4082902"/>
              <a:gd name="connsiteY39" fmla="*/ 425302 h 999460"/>
              <a:gd name="connsiteX40" fmla="*/ 3912781 w 4082902"/>
              <a:gd name="connsiteY40" fmla="*/ 361507 h 999460"/>
              <a:gd name="connsiteX41" fmla="*/ 3827721 w 4082902"/>
              <a:gd name="connsiteY41" fmla="*/ 287079 h 999460"/>
              <a:gd name="connsiteX42" fmla="*/ 3795823 w 4082902"/>
              <a:gd name="connsiteY42" fmla="*/ 255181 h 999460"/>
              <a:gd name="connsiteX43" fmla="*/ 3732028 w 4082902"/>
              <a:gd name="connsiteY43" fmla="*/ 212651 h 999460"/>
              <a:gd name="connsiteX44" fmla="*/ 3689497 w 4082902"/>
              <a:gd name="connsiteY44" fmla="*/ 180753 h 999460"/>
              <a:gd name="connsiteX45" fmla="*/ 3625702 w 4082902"/>
              <a:gd name="connsiteY45" fmla="*/ 159488 h 999460"/>
              <a:gd name="connsiteX46" fmla="*/ 3593804 w 4082902"/>
              <a:gd name="connsiteY46" fmla="*/ 138223 h 999460"/>
              <a:gd name="connsiteX47" fmla="*/ 3487479 w 4082902"/>
              <a:gd name="connsiteY47" fmla="*/ 106325 h 999460"/>
              <a:gd name="connsiteX48" fmla="*/ 2987749 w 4082902"/>
              <a:gd name="connsiteY48" fmla="*/ 42530 h 999460"/>
              <a:gd name="connsiteX49" fmla="*/ 2860158 w 4082902"/>
              <a:gd name="connsiteY49" fmla="*/ 31898 h 999460"/>
              <a:gd name="connsiteX50" fmla="*/ 2381693 w 4082902"/>
              <a:gd name="connsiteY50" fmla="*/ 10632 h 999460"/>
              <a:gd name="connsiteX51" fmla="*/ 2190307 w 4082902"/>
              <a:gd name="connsiteY51" fmla="*/ 0 h 999460"/>
              <a:gd name="connsiteX52" fmla="*/ 1531088 w 4082902"/>
              <a:gd name="connsiteY52" fmla="*/ 10632 h 999460"/>
              <a:gd name="connsiteX53" fmla="*/ 1318437 w 4082902"/>
              <a:gd name="connsiteY53" fmla="*/ 31898 h 999460"/>
              <a:gd name="connsiteX54" fmla="*/ 1201479 w 4082902"/>
              <a:gd name="connsiteY54"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55311 w 4082902"/>
              <a:gd name="connsiteY39" fmla="*/ 425302 h 999460"/>
              <a:gd name="connsiteX40" fmla="*/ 3912781 w 4082902"/>
              <a:gd name="connsiteY40" fmla="*/ 361507 h 999460"/>
              <a:gd name="connsiteX41" fmla="*/ 3827721 w 4082902"/>
              <a:gd name="connsiteY41" fmla="*/ 287079 h 999460"/>
              <a:gd name="connsiteX42" fmla="*/ 3795823 w 4082902"/>
              <a:gd name="connsiteY42" fmla="*/ 255181 h 999460"/>
              <a:gd name="connsiteX43" fmla="*/ 3732028 w 4082902"/>
              <a:gd name="connsiteY43" fmla="*/ 212651 h 999460"/>
              <a:gd name="connsiteX44" fmla="*/ 3689497 w 4082902"/>
              <a:gd name="connsiteY44" fmla="*/ 180753 h 999460"/>
              <a:gd name="connsiteX45" fmla="*/ 3625702 w 4082902"/>
              <a:gd name="connsiteY45" fmla="*/ 159488 h 999460"/>
              <a:gd name="connsiteX46" fmla="*/ 3593804 w 4082902"/>
              <a:gd name="connsiteY46" fmla="*/ 138223 h 999460"/>
              <a:gd name="connsiteX47" fmla="*/ 2987749 w 4082902"/>
              <a:gd name="connsiteY47" fmla="*/ 42530 h 999460"/>
              <a:gd name="connsiteX48" fmla="*/ 2860158 w 4082902"/>
              <a:gd name="connsiteY48" fmla="*/ 31898 h 999460"/>
              <a:gd name="connsiteX49" fmla="*/ 2381693 w 4082902"/>
              <a:gd name="connsiteY49" fmla="*/ 10632 h 999460"/>
              <a:gd name="connsiteX50" fmla="*/ 2190307 w 4082902"/>
              <a:gd name="connsiteY50" fmla="*/ 0 h 999460"/>
              <a:gd name="connsiteX51" fmla="*/ 1531088 w 4082902"/>
              <a:gd name="connsiteY51" fmla="*/ 10632 h 999460"/>
              <a:gd name="connsiteX52" fmla="*/ 1318437 w 4082902"/>
              <a:gd name="connsiteY52" fmla="*/ 31898 h 999460"/>
              <a:gd name="connsiteX53" fmla="*/ 1201479 w 4082902"/>
              <a:gd name="connsiteY53"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55311 w 4082902"/>
              <a:gd name="connsiteY39" fmla="*/ 425302 h 999460"/>
              <a:gd name="connsiteX40" fmla="*/ 3912781 w 4082902"/>
              <a:gd name="connsiteY40" fmla="*/ 361507 h 999460"/>
              <a:gd name="connsiteX41" fmla="*/ 3827721 w 4082902"/>
              <a:gd name="connsiteY41" fmla="*/ 287079 h 999460"/>
              <a:gd name="connsiteX42" fmla="*/ 3795823 w 4082902"/>
              <a:gd name="connsiteY42" fmla="*/ 255181 h 999460"/>
              <a:gd name="connsiteX43" fmla="*/ 3732028 w 4082902"/>
              <a:gd name="connsiteY43" fmla="*/ 212651 h 999460"/>
              <a:gd name="connsiteX44" fmla="*/ 3689497 w 4082902"/>
              <a:gd name="connsiteY44" fmla="*/ 180753 h 999460"/>
              <a:gd name="connsiteX45" fmla="*/ 3625702 w 4082902"/>
              <a:gd name="connsiteY45" fmla="*/ 159488 h 999460"/>
              <a:gd name="connsiteX46" fmla="*/ 2987749 w 4082902"/>
              <a:gd name="connsiteY46" fmla="*/ 42530 h 999460"/>
              <a:gd name="connsiteX47" fmla="*/ 2860158 w 4082902"/>
              <a:gd name="connsiteY47" fmla="*/ 31898 h 999460"/>
              <a:gd name="connsiteX48" fmla="*/ 2381693 w 4082902"/>
              <a:gd name="connsiteY48" fmla="*/ 10632 h 999460"/>
              <a:gd name="connsiteX49" fmla="*/ 2190307 w 4082902"/>
              <a:gd name="connsiteY49" fmla="*/ 0 h 999460"/>
              <a:gd name="connsiteX50" fmla="*/ 1531088 w 4082902"/>
              <a:gd name="connsiteY50" fmla="*/ 10632 h 999460"/>
              <a:gd name="connsiteX51" fmla="*/ 1318437 w 4082902"/>
              <a:gd name="connsiteY51" fmla="*/ 31898 h 999460"/>
              <a:gd name="connsiteX52" fmla="*/ 1201479 w 4082902"/>
              <a:gd name="connsiteY52"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55311 w 4082902"/>
              <a:gd name="connsiteY39" fmla="*/ 425302 h 999460"/>
              <a:gd name="connsiteX40" fmla="*/ 3912781 w 4082902"/>
              <a:gd name="connsiteY40" fmla="*/ 361507 h 999460"/>
              <a:gd name="connsiteX41" fmla="*/ 3827721 w 4082902"/>
              <a:gd name="connsiteY41" fmla="*/ 287079 h 999460"/>
              <a:gd name="connsiteX42" fmla="*/ 3795823 w 4082902"/>
              <a:gd name="connsiteY42" fmla="*/ 255181 h 999460"/>
              <a:gd name="connsiteX43" fmla="*/ 3689497 w 4082902"/>
              <a:gd name="connsiteY43" fmla="*/ 180753 h 999460"/>
              <a:gd name="connsiteX44" fmla="*/ 3625702 w 4082902"/>
              <a:gd name="connsiteY44" fmla="*/ 159488 h 999460"/>
              <a:gd name="connsiteX45" fmla="*/ 2987749 w 4082902"/>
              <a:gd name="connsiteY45" fmla="*/ 42530 h 999460"/>
              <a:gd name="connsiteX46" fmla="*/ 2860158 w 4082902"/>
              <a:gd name="connsiteY46" fmla="*/ 31898 h 999460"/>
              <a:gd name="connsiteX47" fmla="*/ 2381693 w 4082902"/>
              <a:gd name="connsiteY47" fmla="*/ 10632 h 999460"/>
              <a:gd name="connsiteX48" fmla="*/ 2190307 w 4082902"/>
              <a:gd name="connsiteY48" fmla="*/ 0 h 999460"/>
              <a:gd name="connsiteX49" fmla="*/ 1531088 w 4082902"/>
              <a:gd name="connsiteY49" fmla="*/ 10632 h 999460"/>
              <a:gd name="connsiteX50" fmla="*/ 1318437 w 4082902"/>
              <a:gd name="connsiteY50" fmla="*/ 31898 h 999460"/>
              <a:gd name="connsiteX51" fmla="*/ 1201479 w 4082902"/>
              <a:gd name="connsiteY51"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55311 w 4082902"/>
              <a:gd name="connsiteY39" fmla="*/ 425302 h 999460"/>
              <a:gd name="connsiteX40" fmla="*/ 3912781 w 4082902"/>
              <a:gd name="connsiteY40" fmla="*/ 361507 h 999460"/>
              <a:gd name="connsiteX41" fmla="*/ 3795823 w 4082902"/>
              <a:gd name="connsiteY41" fmla="*/ 255181 h 999460"/>
              <a:gd name="connsiteX42" fmla="*/ 3689497 w 4082902"/>
              <a:gd name="connsiteY42" fmla="*/ 180753 h 999460"/>
              <a:gd name="connsiteX43" fmla="*/ 3625702 w 4082902"/>
              <a:gd name="connsiteY43" fmla="*/ 159488 h 999460"/>
              <a:gd name="connsiteX44" fmla="*/ 2987749 w 4082902"/>
              <a:gd name="connsiteY44" fmla="*/ 42530 h 999460"/>
              <a:gd name="connsiteX45" fmla="*/ 2860158 w 4082902"/>
              <a:gd name="connsiteY45" fmla="*/ 31898 h 999460"/>
              <a:gd name="connsiteX46" fmla="*/ 2381693 w 4082902"/>
              <a:gd name="connsiteY46" fmla="*/ 10632 h 999460"/>
              <a:gd name="connsiteX47" fmla="*/ 2190307 w 4082902"/>
              <a:gd name="connsiteY47" fmla="*/ 0 h 999460"/>
              <a:gd name="connsiteX48" fmla="*/ 1531088 w 4082902"/>
              <a:gd name="connsiteY48" fmla="*/ 10632 h 999460"/>
              <a:gd name="connsiteX49" fmla="*/ 1318437 w 4082902"/>
              <a:gd name="connsiteY49" fmla="*/ 31898 h 999460"/>
              <a:gd name="connsiteX50" fmla="*/ 1201479 w 4082902"/>
              <a:gd name="connsiteY50"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12781 w 4082902"/>
              <a:gd name="connsiteY39" fmla="*/ 361507 h 999460"/>
              <a:gd name="connsiteX40" fmla="*/ 3795823 w 4082902"/>
              <a:gd name="connsiteY40" fmla="*/ 255181 h 999460"/>
              <a:gd name="connsiteX41" fmla="*/ 3689497 w 4082902"/>
              <a:gd name="connsiteY41" fmla="*/ 180753 h 999460"/>
              <a:gd name="connsiteX42" fmla="*/ 3625702 w 4082902"/>
              <a:gd name="connsiteY42" fmla="*/ 159488 h 999460"/>
              <a:gd name="connsiteX43" fmla="*/ 2987749 w 4082902"/>
              <a:gd name="connsiteY43" fmla="*/ 42530 h 999460"/>
              <a:gd name="connsiteX44" fmla="*/ 2860158 w 4082902"/>
              <a:gd name="connsiteY44" fmla="*/ 31898 h 999460"/>
              <a:gd name="connsiteX45" fmla="*/ 2381693 w 4082902"/>
              <a:gd name="connsiteY45" fmla="*/ 10632 h 999460"/>
              <a:gd name="connsiteX46" fmla="*/ 2190307 w 4082902"/>
              <a:gd name="connsiteY46" fmla="*/ 0 h 999460"/>
              <a:gd name="connsiteX47" fmla="*/ 1531088 w 4082902"/>
              <a:gd name="connsiteY47" fmla="*/ 10632 h 999460"/>
              <a:gd name="connsiteX48" fmla="*/ 1318437 w 4082902"/>
              <a:gd name="connsiteY48" fmla="*/ 31898 h 999460"/>
              <a:gd name="connsiteX49" fmla="*/ 1201479 w 4082902"/>
              <a:gd name="connsiteY49"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3976577 w 4082902"/>
              <a:gd name="connsiteY37" fmla="*/ 446567 h 999460"/>
              <a:gd name="connsiteX38" fmla="*/ 3912781 w 4082902"/>
              <a:gd name="connsiteY38" fmla="*/ 361507 h 999460"/>
              <a:gd name="connsiteX39" fmla="*/ 3795823 w 4082902"/>
              <a:gd name="connsiteY39" fmla="*/ 255181 h 999460"/>
              <a:gd name="connsiteX40" fmla="*/ 3689497 w 4082902"/>
              <a:gd name="connsiteY40" fmla="*/ 180753 h 999460"/>
              <a:gd name="connsiteX41" fmla="*/ 3625702 w 4082902"/>
              <a:gd name="connsiteY41" fmla="*/ 159488 h 999460"/>
              <a:gd name="connsiteX42" fmla="*/ 2987749 w 4082902"/>
              <a:gd name="connsiteY42" fmla="*/ 42530 h 999460"/>
              <a:gd name="connsiteX43" fmla="*/ 2860158 w 4082902"/>
              <a:gd name="connsiteY43" fmla="*/ 31898 h 999460"/>
              <a:gd name="connsiteX44" fmla="*/ 2381693 w 4082902"/>
              <a:gd name="connsiteY44" fmla="*/ 10632 h 999460"/>
              <a:gd name="connsiteX45" fmla="*/ 2190307 w 4082902"/>
              <a:gd name="connsiteY45" fmla="*/ 0 h 999460"/>
              <a:gd name="connsiteX46" fmla="*/ 1531088 w 4082902"/>
              <a:gd name="connsiteY46" fmla="*/ 10632 h 999460"/>
              <a:gd name="connsiteX47" fmla="*/ 1318437 w 4082902"/>
              <a:gd name="connsiteY47" fmla="*/ 31898 h 999460"/>
              <a:gd name="connsiteX48" fmla="*/ 1201479 w 4082902"/>
              <a:gd name="connsiteY48"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29739 w 4082902"/>
              <a:gd name="connsiteY35" fmla="*/ 542260 h 999460"/>
              <a:gd name="connsiteX36" fmla="*/ 3976577 w 4082902"/>
              <a:gd name="connsiteY36" fmla="*/ 446567 h 999460"/>
              <a:gd name="connsiteX37" fmla="*/ 3912781 w 4082902"/>
              <a:gd name="connsiteY37" fmla="*/ 361507 h 999460"/>
              <a:gd name="connsiteX38" fmla="*/ 3795823 w 4082902"/>
              <a:gd name="connsiteY38" fmla="*/ 255181 h 999460"/>
              <a:gd name="connsiteX39" fmla="*/ 3689497 w 4082902"/>
              <a:gd name="connsiteY39" fmla="*/ 180753 h 999460"/>
              <a:gd name="connsiteX40" fmla="*/ 3625702 w 4082902"/>
              <a:gd name="connsiteY40" fmla="*/ 159488 h 999460"/>
              <a:gd name="connsiteX41" fmla="*/ 2987749 w 4082902"/>
              <a:gd name="connsiteY41" fmla="*/ 42530 h 999460"/>
              <a:gd name="connsiteX42" fmla="*/ 2860158 w 4082902"/>
              <a:gd name="connsiteY42" fmla="*/ 31898 h 999460"/>
              <a:gd name="connsiteX43" fmla="*/ 2381693 w 4082902"/>
              <a:gd name="connsiteY43" fmla="*/ 10632 h 999460"/>
              <a:gd name="connsiteX44" fmla="*/ 2190307 w 4082902"/>
              <a:gd name="connsiteY44" fmla="*/ 0 h 999460"/>
              <a:gd name="connsiteX45" fmla="*/ 1531088 w 4082902"/>
              <a:gd name="connsiteY45" fmla="*/ 10632 h 999460"/>
              <a:gd name="connsiteX46" fmla="*/ 1318437 w 4082902"/>
              <a:gd name="connsiteY46" fmla="*/ 31898 h 999460"/>
              <a:gd name="connsiteX47" fmla="*/ 1201479 w 4082902"/>
              <a:gd name="connsiteY47"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29739 w 4082902"/>
              <a:gd name="connsiteY34" fmla="*/ 542260 h 999460"/>
              <a:gd name="connsiteX35" fmla="*/ 3976577 w 4082902"/>
              <a:gd name="connsiteY35" fmla="*/ 446567 h 999460"/>
              <a:gd name="connsiteX36" fmla="*/ 3912781 w 4082902"/>
              <a:gd name="connsiteY36" fmla="*/ 361507 h 999460"/>
              <a:gd name="connsiteX37" fmla="*/ 3795823 w 4082902"/>
              <a:gd name="connsiteY37" fmla="*/ 255181 h 999460"/>
              <a:gd name="connsiteX38" fmla="*/ 3689497 w 4082902"/>
              <a:gd name="connsiteY38" fmla="*/ 180753 h 999460"/>
              <a:gd name="connsiteX39" fmla="*/ 3625702 w 4082902"/>
              <a:gd name="connsiteY39" fmla="*/ 159488 h 999460"/>
              <a:gd name="connsiteX40" fmla="*/ 2987749 w 4082902"/>
              <a:gd name="connsiteY40" fmla="*/ 42530 h 999460"/>
              <a:gd name="connsiteX41" fmla="*/ 2860158 w 4082902"/>
              <a:gd name="connsiteY41" fmla="*/ 31898 h 999460"/>
              <a:gd name="connsiteX42" fmla="*/ 2381693 w 4082902"/>
              <a:gd name="connsiteY42" fmla="*/ 10632 h 999460"/>
              <a:gd name="connsiteX43" fmla="*/ 2190307 w 4082902"/>
              <a:gd name="connsiteY43" fmla="*/ 0 h 999460"/>
              <a:gd name="connsiteX44" fmla="*/ 1531088 w 4082902"/>
              <a:gd name="connsiteY44" fmla="*/ 10632 h 999460"/>
              <a:gd name="connsiteX45" fmla="*/ 1318437 w 4082902"/>
              <a:gd name="connsiteY45" fmla="*/ 31898 h 999460"/>
              <a:gd name="connsiteX46" fmla="*/ 1201479 w 4082902"/>
              <a:gd name="connsiteY46" fmla="*/ 85060 h 999460"/>
              <a:gd name="connsiteX0" fmla="*/ 1201479 w 4083447"/>
              <a:gd name="connsiteY0" fmla="*/ 85060 h 999460"/>
              <a:gd name="connsiteX1" fmla="*/ 946297 w 4083447"/>
              <a:gd name="connsiteY1" fmla="*/ 95693 h 999460"/>
              <a:gd name="connsiteX2" fmla="*/ 627321 w 4083447"/>
              <a:gd name="connsiteY2" fmla="*/ 106325 h 999460"/>
              <a:gd name="connsiteX3" fmla="*/ 489097 w 4083447"/>
              <a:gd name="connsiteY3" fmla="*/ 116958 h 999460"/>
              <a:gd name="connsiteX4" fmla="*/ 435935 w 4083447"/>
              <a:gd name="connsiteY4" fmla="*/ 127591 h 999460"/>
              <a:gd name="connsiteX5" fmla="*/ 318977 w 4083447"/>
              <a:gd name="connsiteY5" fmla="*/ 148856 h 999460"/>
              <a:gd name="connsiteX6" fmla="*/ 255181 w 4083447"/>
              <a:gd name="connsiteY6" fmla="*/ 170121 h 999460"/>
              <a:gd name="connsiteX7" fmla="*/ 223284 w 4083447"/>
              <a:gd name="connsiteY7" fmla="*/ 180753 h 999460"/>
              <a:gd name="connsiteX8" fmla="*/ 159488 w 4083447"/>
              <a:gd name="connsiteY8" fmla="*/ 212651 h 999460"/>
              <a:gd name="connsiteX9" fmla="*/ 106325 w 4083447"/>
              <a:gd name="connsiteY9" fmla="*/ 255181 h 999460"/>
              <a:gd name="connsiteX10" fmla="*/ 74428 w 4083447"/>
              <a:gd name="connsiteY10" fmla="*/ 276446 h 999460"/>
              <a:gd name="connsiteX11" fmla="*/ 53163 w 4083447"/>
              <a:gd name="connsiteY11" fmla="*/ 308344 h 999460"/>
              <a:gd name="connsiteX12" fmla="*/ 31897 w 4083447"/>
              <a:gd name="connsiteY12" fmla="*/ 329609 h 999460"/>
              <a:gd name="connsiteX13" fmla="*/ 21265 w 4083447"/>
              <a:gd name="connsiteY13" fmla="*/ 361507 h 999460"/>
              <a:gd name="connsiteX14" fmla="*/ 0 w 4083447"/>
              <a:gd name="connsiteY14" fmla="*/ 478465 h 999460"/>
              <a:gd name="connsiteX15" fmla="*/ 21265 w 4083447"/>
              <a:gd name="connsiteY15" fmla="*/ 616688 h 999460"/>
              <a:gd name="connsiteX16" fmla="*/ 42530 w 4083447"/>
              <a:gd name="connsiteY16" fmla="*/ 680484 h 999460"/>
              <a:gd name="connsiteX17" fmla="*/ 95693 w 4083447"/>
              <a:gd name="connsiteY17" fmla="*/ 744279 h 999460"/>
              <a:gd name="connsiteX18" fmla="*/ 148856 w 4083447"/>
              <a:gd name="connsiteY18" fmla="*/ 786809 h 999460"/>
              <a:gd name="connsiteX19" fmla="*/ 244549 w 4083447"/>
              <a:gd name="connsiteY19" fmla="*/ 861237 h 999460"/>
              <a:gd name="connsiteX20" fmla="*/ 340242 w 4083447"/>
              <a:gd name="connsiteY20" fmla="*/ 893135 h 999460"/>
              <a:gd name="connsiteX21" fmla="*/ 404037 w 4083447"/>
              <a:gd name="connsiteY21" fmla="*/ 914400 h 999460"/>
              <a:gd name="connsiteX22" fmla="*/ 435935 w 4083447"/>
              <a:gd name="connsiteY22" fmla="*/ 925032 h 999460"/>
              <a:gd name="connsiteX23" fmla="*/ 637953 w 4083447"/>
              <a:gd name="connsiteY23" fmla="*/ 956930 h 999460"/>
              <a:gd name="connsiteX24" fmla="*/ 818707 w 4083447"/>
              <a:gd name="connsiteY24" fmla="*/ 967563 h 999460"/>
              <a:gd name="connsiteX25" fmla="*/ 1467293 w 4083447"/>
              <a:gd name="connsiteY25" fmla="*/ 978195 h 999460"/>
              <a:gd name="connsiteX26" fmla="*/ 2647507 w 4083447"/>
              <a:gd name="connsiteY26" fmla="*/ 988828 h 999460"/>
              <a:gd name="connsiteX27" fmla="*/ 3232297 w 4083447"/>
              <a:gd name="connsiteY27" fmla="*/ 999460 h 999460"/>
              <a:gd name="connsiteX28" fmla="*/ 3859618 w 4083447"/>
              <a:gd name="connsiteY28" fmla="*/ 978195 h 999460"/>
              <a:gd name="connsiteX29" fmla="*/ 3965944 w 4083447"/>
              <a:gd name="connsiteY29" fmla="*/ 967563 h 999460"/>
              <a:gd name="connsiteX30" fmla="*/ 4040372 w 4083447"/>
              <a:gd name="connsiteY30" fmla="*/ 956930 h 999460"/>
              <a:gd name="connsiteX31" fmla="*/ 4061637 w 4083447"/>
              <a:gd name="connsiteY31" fmla="*/ 893135 h 999460"/>
              <a:gd name="connsiteX32" fmla="*/ 4072270 w 4083447"/>
              <a:gd name="connsiteY32" fmla="*/ 861237 h 999460"/>
              <a:gd name="connsiteX33" fmla="*/ 4082902 w 4083447"/>
              <a:gd name="connsiteY33" fmla="*/ 829339 h 999460"/>
              <a:gd name="connsiteX34" fmla="*/ 4076269 w 4083447"/>
              <a:gd name="connsiteY34" fmla="*/ 824066 h 999460"/>
              <a:gd name="connsiteX35" fmla="*/ 4029739 w 4083447"/>
              <a:gd name="connsiteY35" fmla="*/ 542260 h 999460"/>
              <a:gd name="connsiteX36" fmla="*/ 3976577 w 4083447"/>
              <a:gd name="connsiteY36" fmla="*/ 446567 h 999460"/>
              <a:gd name="connsiteX37" fmla="*/ 3912781 w 4083447"/>
              <a:gd name="connsiteY37" fmla="*/ 361507 h 999460"/>
              <a:gd name="connsiteX38" fmla="*/ 3795823 w 4083447"/>
              <a:gd name="connsiteY38" fmla="*/ 255181 h 999460"/>
              <a:gd name="connsiteX39" fmla="*/ 3689497 w 4083447"/>
              <a:gd name="connsiteY39" fmla="*/ 180753 h 999460"/>
              <a:gd name="connsiteX40" fmla="*/ 3625702 w 4083447"/>
              <a:gd name="connsiteY40" fmla="*/ 159488 h 999460"/>
              <a:gd name="connsiteX41" fmla="*/ 2987749 w 4083447"/>
              <a:gd name="connsiteY41" fmla="*/ 42530 h 999460"/>
              <a:gd name="connsiteX42" fmla="*/ 2860158 w 4083447"/>
              <a:gd name="connsiteY42" fmla="*/ 31898 h 999460"/>
              <a:gd name="connsiteX43" fmla="*/ 2381693 w 4083447"/>
              <a:gd name="connsiteY43" fmla="*/ 10632 h 999460"/>
              <a:gd name="connsiteX44" fmla="*/ 2190307 w 4083447"/>
              <a:gd name="connsiteY44" fmla="*/ 0 h 999460"/>
              <a:gd name="connsiteX45" fmla="*/ 1531088 w 4083447"/>
              <a:gd name="connsiteY45" fmla="*/ 10632 h 999460"/>
              <a:gd name="connsiteX46" fmla="*/ 1318437 w 4083447"/>
              <a:gd name="connsiteY46" fmla="*/ 31898 h 999460"/>
              <a:gd name="connsiteX47" fmla="*/ 1201479 w 4083447"/>
              <a:gd name="connsiteY47"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29739 w 4082902"/>
              <a:gd name="connsiteY34" fmla="*/ 542260 h 999460"/>
              <a:gd name="connsiteX35" fmla="*/ 3976577 w 4082902"/>
              <a:gd name="connsiteY35" fmla="*/ 446567 h 999460"/>
              <a:gd name="connsiteX36" fmla="*/ 3912781 w 4082902"/>
              <a:gd name="connsiteY36" fmla="*/ 361507 h 999460"/>
              <a:gd name="connsiteX37" fmla="*/ 3795823 w 4082902"/>
              <a:gd name="connsiteY37" fmla="*/ 255181 h 999460"/>
              <a:gd name="connsiteX38" fmla="*/ 3689497 w 4082902"/>
              <a:gd name="connsiteY38" fmla="*/ 180753 h 999460"/>
              <a:gd name="connsiteX39" fmla="*/ 3625702 w 4082902"/>
              <a:gd name="connsiteY39" fmla="*/ 159488 h 999460"/>
              <a:gd name="connsiteX40" fmla="*/ 2987749 w 4082902"/>
              <a:gd name="connsiteY40" fmla="*/ 42530 h 999460"/>
              <a:gd name="connsiteX41" fmla="*/ 2860158 w 4082902"/>
              <a:gd name="connsiteY41" fmla="*/ 31898 h 999460"/>
              <a:gd name="connsiteX42" fmla="*/ 2381693 w 4082902"/>
              <a:gd name="connsiteY42" fmla="*/ 10632 h 999460"/>
              <a:gd name="connsiteX43" fmla="*/ 2190307 w 4082902"/>
              <a:gd name="connsiteY43" fmla="*/ 0 h 999460"/>
              <a:gd name="connsiteX44" fmla="*/ 1531088 w 4082902"/>
              <a:gd name="connsiteY44" fmla="*/ 10632 h 999460"/>
              <a:gd name="connsiteX45" fmla="*/ 1318437 w 4082902"/>
              <a:gd name="connsiteY45" fmla="*/ 31898 h 999460"/>
              <a:gd name="connsiteX46" fmla="*/ 1201479 w 4082902"/>
              <a:gd name="connsiteY46" fmla="*/ 85060 h 999460"/>
              <a:gd name="connsiteX0" fmla="*/ 1201479 w 4072269"/>
              <a:gd name="connsiteY0" fmla="*/ 85060 h 999460"/>
              <a:gd name="connsiteX1" fmla="*/ 946297 w 4072269"/>
              <a:gd name="connsiteY1" fmla="*/ 95693 h 999460"/>
              <a:gd name="connsiteX2" fmla="*/ 627321 w 4072269"/>
              <a:gd name="connsiteY2" fmla="*/ 106325 h 999460"/>
              <a:gd name="connsiteX3" fmla="*/ 489097 w 4072269"/>
              <a:gd name="connsiteY3" fmla="*/ 116958 h 999460"/>
              <a:gd name="connsiteX4" fmla="*/ 435935 w 4072269"/>
              <a:gd name="connsiteY4" fmla="*/ 127591 h 999460"/>
              <a:gd name="connsiteX5" fmla="*/ 318977 w 4072269"/>
              <a:gd name="connsiteY5" fmla="*/ 148856 h 999460"/>
              <a:gd name="connsiteX6" fmla="*/ 255181 w 4072269"/>
              <a:gd name="connsiteY6" fmla="*/ 170121 h 999460"/>
              <a:gd name="connsiteX7" fmla="*/ 223284 w 4072269"/>
              <a:gd name="connsiteY7" fmla="*/ 180753 h 999460"/>
              <a:gd name="connsiteX8" fmla="*/ 159488 w 4072269"/>
              <a:gd name="connsiteY8" fmla="*/ 212651 h 999460"/>
              <a:gd name="connsiteX9" fmla="*/ 106325 w 4072269"/>
              <a:gd name="connsiteY9" fmla="*/ 255181 h 999460"/>
              <a:gd name="connsiteX10" fmla="*/ 74428 w 4072269"/>
              <a:gd name="connsiteY10" fmla="*/ 276446 h 999460"/>
              <a:gd name="connsiteX11" fmla="*/ 53163 w 4072269"/>
              <a:gd name="connsiteY11" fmla="*/ 308344 h 999460"/>
              <a:gd name="connsiteX12" fmla="*/ 31897 w 4072269"/>
              <a:gd name="connsiteY12" fmla="*/ 329609 h 999460"/>
              <a:gd name="connsiteX13" fmla="*/ 21265 w 4072269"/>
              <a:gd name="connsiteY13" fmla="*/ 361507 h 999460"/>
              <a:gd name="connsiteX14" fmla="*/ 0 w 4072269"/>
              <a:gd name="connsiteY14" fmla="*/ 478465 h 999460"/>
              <a:gd name="connsiteX15" fmla="*/ 21265 w 4072269"/>
              <a:gd name="connsiteY15" fmla="*/ 616688 h 999460"/>
              <a:gd name="connsiteX16" fmla="*/ 42530 w 4072269"/>
              <a:gd name="connsiteY16" fmla="*/ 680484 h 999460"/>
              <a:gd name="connsiteX17" fmla="*/ 95693 w 4072269"/>
              <a:gd name="connsiteY17" fmla="*/ 744279 h 999460"/>
              <a:gd name="connsiteX18" fmla="*/ 148856 w 4072269"/>
              <a:gd name="connsiteY18" fmla="*/ 786809 h 999460"/>
              <a:gd name="connsiteX19" fmla="*/ 244549 w 4072269"/>
              <a:gd name="connsiteY19" fmla="*/ 861237 h 999460"/>
              <a:gd name="connsiteX20" fmla="*/ 340242 w 4072269"/>
              <a:gd name="connsiteY20" fmla="*/ 893135 h 999460"/>
              <a:gd name="connsiteX21" fmla="*/ 404037 w 4072269"/>
              <a:gd name="connsiteY21" fmla="*/ 914400 h 999460"/>
              <a:gd name="connsiteX22" fmla="*/ 435935 w 4072269"/>
              <a:gd name="connsiteY22" fmla="*/ 925032 h 999460"/>
              <a:gd name="connsiteX23" fmla="*/ 637953 w 4072269"/>
              <a:gd name="connsiteY23" fmla="*/ 956930 h 999460"/>
              <a:gd name="connsiteX24" fmla="*/ 818707 w 4072269"/>
              <a:gd name="connsiteY24" fmla="*/ 967563 h 999460"/>
              <a:gd name="connsiteX25" fmla="*/ 1467293 w 4072269"/>
              <a:gd name="connsiteY25" fmla="*/ 978195 h 999460"/>
              <a:gd name="connsiteX26" fmla="*/ 2647507 w 4072269"/>
              <a:gd name="connsiteY26" fmla="*/ 988828 h 999460"/>
              <a:gd name="connsiteX27" fmla="*/ 3232297 w 4072269"/>
              <a:gd name="connsiteY27" fmla="*/ 999460 h 999460"/>
              <a:gd name="connsiteX28" fmla="*/ 3859618 w 4072269"/>
              <a:gd name="connsiteY28" fmla="*/ 978195 h 999460"/>
              <a:gd name="connsiteX29" fmla="*/ 3965944 w 4072269"/>
              <a:gd name="connsiteY29" fmla="*/ 967563 h 999460"/>
              <a:gd name="connsiteX30" fmla="*/ 4040372 w 4072269"/>
              <a:gd name="connsiteY30" fmla="*/ 956930 h 999460"/>
              <a:gd name="connsiteX31" fmla="*/ 4061637 w 4072269"/>
              <a:gd name="connsiteY31" fmla="*/ 893135 h 999460"/>
              <a:gd name="connsiteX32" fmla="*/ 4072270 w 4072269"/>
              <a:gd name="connsiteY32" fmla="*/ 861237 h 999460"/>
              <a:gd name="connsiteX33" fmla="*/ 4029739 w 4072269"/>
              <a:gd name="connsiteY33" fmla="*/ 542260 h 999460"/>
              <a:gd name="connsiteX34" fmla="*/ 3976577 w 4072269"/>
              <a:gd name="connsiteY34" fmla="*/ 446567 h 999460"/>
              <a:gd name="connsiteX35" fmla="*/ 3912781 w 4072269"/>
              <a:gd name="connsiteY35" fmla="*/ 361507 h 999460"/>
              <a:gd name="connsiteX36" fmla="*/ 3795823 w 4072269"/>
              <a:gd name="connsiteY36" fmla="*/ 255181 h 999460"/>
              <a:gd name="connsiteX37" fmla="*/ 3689497 w 4072269"/>
              <a:gd name="connsiteY37" fmla="*/ 180753 h 999460"/>
              <a:gd name="connsiteX38" fmla="*/ 3625702 w 4072269"/>
              <a:gd name="connsiteY38" fmla="*/ 159488 h 999460"/>
              <a:gd name="connsiteX39" fmla="*/ 2987749 w 4072269"/>
              <a:gd name="connsiteY39" fmla="*/ 42530 h 999460"/>
              <a:gd name="connsiteX40" fmla="*/ 2860158 w 4072269"/>
              <a:gd name="connsiteY40" fmla="*/ 31898 h 999460"/>
              <a:gd name="connsiteX41" fmla="*/ 2381693 w 4072269"/>
              <a:gd name="connsiteY41" fmla="*/ 10632 h 999460"/>
              <a:gd name="connsiteX42" fmla="*/ 2190307 w 4072269"/>
              <a:gd name="connsiteY42" fmla="*/ 0 h 999460"/>
              <a:gd name="connsiteX43" fmla="*/ 1531088 w 4072269"/>
              <a:gd name="connsiteY43" fmla="*/ 10632 h 999460"/>
              <a:gd name="connsiteX44" fmla="*/ 1318437 w 4072269"/>
              <a:gd name="connsiteY44" fmla="*/ 31898 h 999460"/>
              <a:gd name="connsiteX45" fmla="*/ 1201479 w 4072269"/>
              <a:gd name="connsiteY45" fmla="*/ 85060 h 999460"/>
              <a:gd name="connsiteX0" fmla="*/ 1201479 w 4061636"/>
              <a:gd name="connsiteY0" fmla="*/ 85060 h 999460"/>
              <a:gd name="connsiteX1" fmla="*/ 946297 w 4061636"/>
              <a:gd name="connsiteY1" fmla="*/ 95693 h 999460"/>
              <a:gd name="connsiteX2" fmla="*/ 627321 w 4061636"/>
              <a:gd name="connsiteY2" fmla="*/ 106325 h 999460"/>
              <a:gd name="connsiteX3" fmla="*/ 489097 w 4061636"/>
              <a:gd name="connsiteY3" fmla="*/ 116958 h 999460"/>
              <a:gd name="connsiteX4" fmla="*/ 435935 w 4061636"/>
              <a:gd name="connsiteY4" fmla="*/ 127591 h 999460"/>
              <a:gd name="connsiteX5" fmla="*/ 318977 w 4061636"/>
              <a:gd name="connsiteY5" fmla="*/ 148856 h 999460"/>
              <a:gd name="connsiteX6" fmla="*/ 255181 w 4061636"/>
              <a:gd name="connsiteY6" fmla="*/ 170121 h 999460"/>
              <a:gd name="connsiteX7" fmla="*/ 223284 w 4061636"/>
              <a:gd name="connsiteY7" fmla="*/ 180753 h 999460"/>
              <a:gd name="connsiteX8" fmla="*/ 159488 w 4061636"/>
              <a:gd name="connsiteY8" fmla="*/ 212651 h 999460"/>
              <a:gd name="connsiteX9" fmla="*/ 106325 w 4061636"/>
              <a:gd name="connsiteY9" fmla="*/ 255181 h 999460"/>
              <a:gd name="connsiteX10" fmla="*/ 74428 w 4061636"/>
              <a:gd name="connsiteY10" fmla="*/ 276446 h 999460"/>
              <a:gd name="connsiteX11" fmla="*/ 53163 w 4061636"/>
              <a:gd name="connsiteY11" fmla="*/ 308344 h 999460"/>
              <a:gd name="connsiteX12" fmla="*/ 31897 w 4061636"/>
              <a:gd name="connsiteY12" fmla="*/ 329609 h 999460"/>
              <a:gd name="connsiteX13" fmla="*/ 21265 w 4061636"/>
              <a:gd name="connsiteY13" fmla="*/ 361507 h 999460"/>
              <a:gd name="connsiteX14" fmla="*/ 0 w 4061636"/>
              <a:gd name="connsiteY14" fmla="*/ 478465 h 999460"/>
              <a:gd name="connsiteX15" fmla="*/ 21265 w 4061636"/>
              <a:gd name="connsiteY15" fmla="*/ 616688 h 999460"/>
              <a:gd name="connsiteX16" fmla="*/ 42530 w 4061636"/>
              <a:gd name="connsiteY16" fmla="*/ 680484 h 999460"/>
              <a:gd name="connsiteX17" fmla="*/ 95693 w 4061636"/>
              <a:gd name="connsiteY17" fmla="*/ 744279 h 999460"/>
              <a:gd name="connsiteX18" fmla="*/ 148856 w 4061636"/>
              <a:gd name="connsiteY18" fmla="*/ 786809 h 999460"/>
              <a:gd name="connsiteX19" fmla="*/ 244549 w 4061636"/>
              <a:gd name="connsiteY19" fmla="*/ 861237 h 999460"/>
              <a:gd name="connsiteX20" fmla="*/ 340242 w 4061636"/>
              <a:gd name="connsiteY20" fmla="*/ 893135 h 999460"/>
              <a:gd name="connsiteX21" fmla="*/ 404037 w 4061636"/>
              <a:gd name="connsiteY21" fmla="*/ 914400 h 999460"/>
              <a:gd name="connsiteX22" fmla="*/ 435935 w 4061636"/>
              <a:gd name="connsiteY22" fmla="*/ 925032 h 999460"/>
              <a:gd name="connsiteX23" fmla="*/ 637953 w 4061636"/>
              <a:gd name="connsiteY23" fmla="*/ 956930 h 999460"/>
              <a:gd name="connsiteX24" fmla="*/ 818707 w 4061636"/>
              <a:gd name="connsiteY24" fmla="*/ 967563 h 999460"/>
              <a:gd name="connsiteX25" fmla="*/ 1467293 w 4061636"/>
              <a:gd name="connsiteY25" fmla="*/ 978195 h 999460"/>
              <a:gd name="connsiteX26" fmla="*/ 2647507 w 4061636"/>
              <a:gd name="connsiteY26" fmla="*/ 988828 h 999460"/>
              <a:gd name="connsiteX27" fmla="*/ 3232297 w 4061636"/>
              <a:gd name="connsiteY27" fmla="*/ 999460 h 999460"/>
              <a:gd name="connsiteX28" fmla="*/ 3859618 w 4061636"/>
              <a:gd name="connsiteY28" fmla="*/ 978195 h 999460"/>
              <a:gd name="connsiteX29" fmla="*/ 3965944 w 4061636"/>
              <a:gd name="connsiteY29" fmla="*/ 967563 h 999460"/>
              <a:gd name="connsiteX30" fmla="*/ 4040372 w 4061636"/>
              <a:gd name="connsiteY30" fmla="*/ 956930 h 999460"/>
              <a:gd name="connsiteX31" fmla="*/ 4061637 w 4061636"/>
              <a:gd name="connsiteY31" fmla="*/ 893135 h 999460"/>
              <a:gd name="connsiteX32" fmla="*/ 4029739 w 4061636"/>
              <a:gd name="connsiteY32" fmla="*/ 542260 h 999460"/>
              <a:gd name="connsiteX33" fmla="*/ 3976577 w 4061636"/>
              <a:gd name="connsiteY33" fmla="*/ 446567 h 999460"/>
              <a:gd name="connsiteX34" fmla="*/ 3912781 w 4061636"/>
              <a:gd name="connsiteY34" fmla="*/ 361507 h 999460"/>
              <a:gd name="connsiteX35" fmla="*/ 3795823 w 4061636"/>
              <a:gd name="connsiteY35" fmla="*/ 255181 h 999460"/>
              <a:gd name="connsiteX36" fmla="*/ 3689497 w 4061636"/>
              <a:gd name="connsiteY36" fmla="*/ 180753 h 999460"/>
              <a:gd name="connsiteX37" fmla="*/ 3625702 w 4061636"/>
              <a:gd name="connsiteY37" fmla="*/ 159488 h 999460"/>
              <a:gd name="connsiteX38" fmla="*/ 2987749 w 4061636"/>
              <a:gd name="connsiteY38" fmla="*/ 42530 h 999460"/>
              <a:gd name="connsiteX39" fmla="*/ 2860158 w 4061636"/>
              <a:gd name="connsiteY39" fmla="*/ 31898 h 999460"/>
              <a:gd name="connsiteX40" fmla="*/ 2381693 w 4061636"/>
              <a:gd name="connsiteY40" fmla="*/ 10632 h 999460"/>
              <a:gd name="connsiteX41" fmla="*/ 2190307 w 4061636"/>
              <a:gd name="connsiteY41" fmla="*/ 0 h 999460"/>
              <a:gd name="connsiteX42" fmla="*/ 1531088 w 4061636"/>
              <a:gd name="connsiteY42" fmla="*/ 10632 h 999460"/>
              <a:gd name="connsiteX43" fmla="*/ 1318437 w 4061636"/>
              <a:gd name="connsiteY43" fmla="*/ 31898 h 999460"/>
              <a:gd name="connsiteX44" fmla="*/ 1201479 w 4061636"/>
              <a:gd name="connsiteY44" fmla="*/ 85060 h 999460"/>
              <a:gd name="connsiteX0" fmla="*/ 1201479 w 4044776"/>
              <a:gd name="connsiteY0" fmla="*/ 85060 h 999460"/>
              <a:gd name="connsiteX1" fmla="*/ 946297 w 4044776"/>
              <a:gd name="connsiteY1" fmla="*/ 95693 h 999460"/>
              <a:gd name="connsiteX2" fmla="*/ 627321 w 4044776"/>
              <a:gd name="connsiteY2" fmla="*/ 106325 h 999460"/>
              <a:gd name="connsiteX3" fmla="*/ 489097 w 4044776"/>
              <a:gd name="connsiteY3" fmla="*/ 116958 h 999460"/>
              <a:gd name="connsiteX4" fmla="*/ 435935 w 4044776"/>
              <a:gd name="connsiteY4" fmla="*/ 127591 h 999460"/>
              <a:gd name="connsiteX5" fmla="*/ 318977 w 4044776"/>
              <a:gd name="connsiteY5" fmla="*/ 148856 h 999460"/>
              <a:gd name="connsiteX6" fmla="*/ 255181 w 4044776"/>
              <a:gd name="connsiteY6" fmla="*/ 170121 h 999460"/>
              <a:gd name="connsiteX7" fmla="*/ 223284 w 4044776"/>
              <a:gd name="connsiteY7" fmla="*/ 180753 h 999460"/>
              <a:gd name="connsiteX8" fmla="*/ 159488 w 4044776"/>
              <a:gd name="connsiteY8" fmla="*/ 212651 h 999460"/>
              <a:gd name="connsiteX9" fmla="*/ 106325 w 4044776"/>
              <a:gd name="connsiteY9" fmla="*/ 255181 h 999460"/>
              <a:gd name="connsiteX10" fmla="*/ 74428 w 4044776"/>
              <a:gd name="connsiteY10" fmla="*/ 276446 h 999460"/>
              <a:gd name="connsiteX11" fmla="*/ 53163 w 4044776"/>
              <a:gd name="connsiteY11" fmla="*/ 308344 h 999460"/>
              <a:gd name="connsiteX12" fmla="*/ 31897 w 4044776"/>
              <a:gd name="connsiteY12" fmla="*/ 329609 h 999460"/>
              <a:gd name="connsiteX13" fmla="*/ 21265 w 4044776"/>
              <a:gd name="connsiteY13" fmla="*/ 361507 h 999460"/>
              <a:gd name="connsiteX14" fmla="*/ 0 w 4044776"/>
              <a:gd name="connsiteY14" fmla="*/ 478465 h 999460"/>
              <a:gd name="connsiteX15" fmla="*/ 21265 w 4044776"/>
              <a:gd name="connsiteY15" fmla="*/ 616688 h 999460"/>
              <a:gd name="connsiteX16" fmla="*/ 42530 w 4044776"/>
              <a:gd name="connsiteY16" fmla="*/ 680484 h 999460"/>
              <a:gd name="connsiteX17" fmla="*/ 95693 w 4044776"/>
              <a:gd name="connsiteY17" fmla="*/ 744279 h 999460"/>
              <a:gd name="connsiteX18" fmla="*/ 148856 w 4044776"/>
              <a:gd name="connsiteY18" fmla="*/ 786809 h 999460"/>
              <a:gd name="connsiteX19" fmla="*/ 244549 w 4044776"/>
              <a:gd name="connsiteY19" fmla="*/ 861237 h 999460"/>
              <a:gd name="connsiteX20" fmla="*/ 340242 w 4044776"/>
              <a:gd name="connsiteY20" fmla="*/ 893135 h 999460"/>
              <a:gd name="connsiteX21" fmla="*/ 404037 w 4044776"/>
              <a:gd name="connsiteY21" fmla="*/ 914400 h 999460"/>
              <a:gd name="connsiteX22" fmla="*/ 435935 w 4044776"/>
              <a:gd name="connsiteY22" fmla="*/ 925032 h 999460"/>
              <a:gd name="connsiteX23" fmla="*/ 637953 w 4044776"/>
              <a:gd name="connsiteY23" fmla="*/ 956930 h 999460"/>
              <a:gd name="connsiteX24" fmla="*/ 818707 w 4044776"/>
              <a:gd name="connsiteY24" fmla="*/ 967563 h 999460"/>
              <a:gd name="connsiteX25" fmla="*/ 1467293 w 4044776"/>
              <a:gd name="connsiteY25" fmla="*/ 978195 h 999460"/>
              <a:gd name="connsiteX26" fmla="*/ 2647507 w 4044776"/>
              <a:gd name="connsiteY26" fmla="*/ 988828 h 999460"/>
              <a:gd name="connsiteX27" fmla="*/ 3232297 w 4044776"/>
              <a:gd name="connsiteY27" fmla="*/ 999460 h 999460"/>
              <a:gd name="connsiteX28" fmla="*/ 3859618 w 4044776"/>
              <a:gd name="connsiteY28" fmla="*/ 978195 h 999460"/>
              <a:gd name="connsiteX29" fmla="*/ 3965944 w 4044776"/>
              <a:gd name="connsiteY29" fmla="*/ 967563 h 999460"/>
              <a:gd name="connsiteX30" fmla="*/ 4040372 w 4044776"/>
              <a:gd name="connsiteY30" fmla="*/ 956930 h 999460"/>
              <a:gd name="connsiteX31" fmla="*/ 4029739 w 4044776"/>
              <a:gd name="connsiteY31" fmla="*/ 542260 h 999460"/>
              <a:gd name="connsiteX32" fmla="*/ 3976577 w 4044776"/>
              <a:gd name="connsiteY32" fmla="*/ 446567 h 999460"/>
              <a:gd name="connsiteX33" fmla="*/ 3912781 w 4044776"/>
              <a:gd name="connsiteY33" fmla="*/ 361507 h 999460"/>
              <a:gd name="connsiteX34" fmla="*/ 3795823 w 4044776"/>
              <a:gd name="connsiteY34" fmla="*/ 255181 h 999460"/>
              <a:gd name="connsiteX35" fmla="*/ 3689497 w 4044776"/>
              <a:gd name="connsiteY35" fmla="*/ 180753 h 999460"/>
              <a:gd name="connsiteX36" fmla="*/ 3625702 w 4044776"/>
              <a:gd name="connsiteY36" fmla="*/ 159488 h 999460"/>
              <a:gd name="connsiteX37" fmla="*/ 2987749 w 4044776"/>
              <a:gd name="connsiteY37" fmla="*/ 42530 h 999460"/>
              <a:gd name="connsiteX38" fmla="*/ 2860158 w 4044776"/>
              <a:gd name="connsiteY38" fmla="*/ 31898 h 999460"/>
              <a:gd name="connsiteX39" fmla="*/ 2381693 w 4044776"/>
              <a:gd name="connsiteY39" fmla="*/ 10632 h 999460"/>
              <a:gd name="connsiteX40" fmla="*/ 2190307 w 4044776"/>
              <a:gd name="connsiteY40" fmla="*/ 0 h 999460"/>
              <a:gd name="connsiteX41" fmla="*/ 1531088 w 4044776"/>
              <a:gd name="connsiteY41" fmla="*/ 10632 h 999460"/>
              <a:gd name="connsiteX42" fmla="*/ 1318437 w 4044776"/>
              <a:gd name="connsiteY42" fmla="*/ 31898 h 999460"/>
              <a:gd name="connsiteX43" fmla="*/ 1201479 w 4044776"/>
              <a:gd name="connsiteY43" fmla="*/ 85060 h 999460"/>
              <a:gd name="connsiteX0" fmla="*/ 1201479 w 4029739"/>
              <a:gd name="connsiteY0" fmla="*/ 85060 h 999460"/>
              <a:gd name="connsiteX1" fmla="*/ 946297 w 4029739"/>
              <a:gd name="connsiteY1" fmla="*/ 95693 h 999460"/>
              <a:gd name="connsiteX2" fmla="*/ 627321 w 4029739"/>
              <a:gd name="connsiteY2" fmla="*/ 106325 h 999460"/>
              <a:gd name="connsiteX3" fmla="*/ 489097 w 4029739"/>
              <a:gd name="connsiteY3" fmla="*/ 116958 h 999460"/>
              <a:gd name="connsiteX4" fmla="*/ 435935 w 4029739"/>
              <a:gd name="connsiteY4" fmla="*/ 127591 h 999460"/>
              <a:gd name="connsiteX5" fmla="*/ 318977 w 4029739"/>
              <a:gd name="connsiteY5" fmla="*/ 148856 h 999460"/>
              <a:gd name="connsiteX6" fmla="*/ 255181 w 4029739"/>
              <a:gd name="connsiteY6" fmla="*/ 170121 h 999460"/>
              <a:gd name="connsiteX7" fmla="*/ 223284 w 4029739"/>
              <a:gd name="connsiteY7" fmla="*/ 180753 h 999460"/>
              <a:gd name="connsiteX8" fmla="*/ 159488 w 4029739"/>
              <a:gd name="connsiteY8" fmla="*/ 212651 h 999460"/>
              <a:gd name="connsiteX9" fmla="*/ 106325 w 4029739"/>
              <a:gd name="connsiteY9" fmla="*/ 255181 h 999460"/>
              <a:gd name="connsiteX10" fmla="*/ 74428 w 4029739"/>
              <a:gd name="connsiteY10" fmla="*/ 276446 h 999460"/>
              <a:gd name="connsiteX11" fmla="*/ 53163 w 4029739"/>
              <a:gd name="connsiteY11" fmla="*/ 308344 h 999460"/>
              <a:gd name="connsiteX12" fmla="*/ 31897 w 4029739"/>
              <a:gd name="connsiteY12" fmla="*/ 329609 h 999460"/>
              <a:gd name="connsiteX13" fmla="*/ 21265 w 4029739"/>
              <a:gd name="connsiteY13" fmla="*/ 361507 h 999460"/>
              <a:gd name="connsiteX14" fmla="*/ 0 w 4029739"/>
              <a:gd name="connsiteY14" fmla="*/ 478465 h 999460"/>
              <a:gd name="connsiteX15" fmla="*/ 21265 w 4029739"/>
              <a:gd name="connsiteY15" fmla="*/ 616688 h 999460"/>
              <a:gd name="connsiteX16" fmla="*/ 42530 w 4029739"/>
              <a:gd name="connsiteY16" fmla="*/ 680484 h 999460"/>
              <a:gd name="connsiteX17" fmla="*/ 95693 w 4029739"/>
              <a:gd name="connsiteY17" fmla="*/ 744279 h 999460"/>
              <a:gd name="connsiteX18" fmla="*/ 148856 w 4029739"/>
              <a:gd name="connsiteY18" fmla="*/ 786809 h 999460"/>
              <a:gd name="connsiteX19" fmla="*/ 244549 w 4029739"/>
              <a:gd name="connsiteY19" fmla="*/ 861237 h 999460"/>
              <a:gd name="connsiteX20" fmla="*/ 340242 w 4029739"/>
              <a:gd name="connsiteY20" fmla="*/ 893135 h 999460"/>
              <a:gd name="connsiteX21" fmla="*/ 404037 w 4029739"/>
              <a:gd name="connsiteY21" fmla="*/ 914400 h 999460"/>
              <a:gd name="connsiteX22" fmla="*/ 435935 w 4029739"/>
              <a:gd name="connsiteY22" fmla="*/ 925032 h 999460"/>
              <a:gd name="connsiteX23" fmla="*/ 637953 w 4029739"/>
              <a:gd name="connsiteY23" fmla="*/ 956930 h 999460"/>
              <a:gd name="connsiteX24" fmla="*/ 818707 w 4029739"/>
              <a:gd name="connsiteY24" fmla="*/ 967563 h 999460"/>
              <a:gd name="connsiteX25" fmla="*/ 1467293 w 4029739"/>
              <a:gd name="connsiteY25" fmla="*/ 978195 h 999460"/>
              <a:gd name="connsiteX26" fmla="*/ 2647507 w 4029739"/>
              <a:gd name="connsiteY26" fmla="*/ 988828 h 999460"/>
              <a:gd name="connsiteX27" fmla="*/ 3232297 w 4029739"/>
              <a:gd name="connsiteY27" fmla="*/ 999460 h 999460"/>
              <a:gd name="connsiteX28" fmla="*/ 3859618 w 4029739"/>
              <a:gd name="connsiteY28" fmla="*/ 978195 h 999460"/>
              <a:gd name="connsiteX29" fmla="*/ 3965944 w 4029739"/>
              <a:gd name="connsiteY29" fmla="*/ 967563 h 999460"/>
              <a:gd name="connsiteX30" fmla="*/ 4029739 w 4029739"/>
              <a:gd name="connsiteY30" fmla="*/ 542260 h 999460"/>
              <a:gd name="connsiteX31" fmla="*/ 3976577 w 4029739"/>
              <a:gd name="connsiteY31" fmla="*/ 446567 h 999460"/>
              <a:gd name="connsiteX32" fmla="*/ 3912781 w 4029739"/>
              <a:gd name="connsiteY32" fmla="*/ 361507 h 999460"/>
              <a:gd name="connsiteX33" fmla="*/ 3795823 w 4029739"/>
              <a:gd name="connsiteY33" fmla="*/ 255181 h 999460"/>
              <a:gd name="connsiteX34" fmla="*/ 3689497 w 4029739"/>
              <a:gd name="connsiteY34" fmla="*/ 180753 h 999460"/>
              <a:gd name="connsiteX35" fmla="*/ 3625702 w 4029739"/>
              <a:gd name="connsiteY35" fmla="*/ 159488 h 999460"/>
              <a:gd name="connsiteX36" fmla="*/ 2987749 w 4029739"/>
              <a:gd name="connsiteY36" fmla="*/ 42530 h 999460"/>
              <a:gd name="connsiteX37" fmla="*/ 2860158 w 4029739"/>
              <a:gd name="connsiteY37" fmla="*/ 31898 h 999460"/>
              <a:gd name="connsiteX38" fmla="*/ 2381693 w 4029739"/>
              <a:gd name="connsiteY38" fmla="*/ 10632 h 999460"/>
              <a:gd name="connsiteX39" fmla="*/ 2190307 w 4029739"/>
              <a:gd name="connsiteY39" fmla="*/ 0 h 999460"/>
              <a:gd name="connsiteX40" fmla="*/ 1531088 w 4029739"/>
              <a:gd name="connsiteY40" fmla="*/ 10632 h 999460"/>
              <a:gd name="connsiteX41" fmla="*/ 1318437 w 4029739"/>
              <a:gd name="connsiteY41" fmla="*/ 31898 h 999460"/>
              <a:gd name="connsiteX42" fmla="*/ 1201479 w 4029739"/>
              <a:gd name="connsiteY42" fmla="*/ 85060 h 999460"/>
              <a:gd name="connsiteX0" fmla="*/ 1201479 w 4029739"/>
              <a:gd name="connsiteY0" fmla="*/ 85060 h 999460"/>
              <a:gd name="connsiteX1" fmla="*/ 946297 w 4029739"/>
              <a:gd name="connsiteY1" fmla="*/ 95693 h 999460"/>
              <a:gd name="connsiteX2" fmla="*/ 627321 w 4029739"/>
              <a:gd name="connsiteY2" fmla="*/ 106325 h 999460"/>
              <a:gd name="connsiteX3" fmla="*/ 489097 w 4029739"/>
              <a:gd name="connsiteY3" fmla="*/ 116958 h 999460"/>
              <a:gd name="connsiteX4" fmla="*/ 435935 w 4029739"/>
              <a:gd name="connsiteY4" fmla="*/ 127591 h 999460"/>
              <a:gd name="connsiteX5" fmla="*/ 318977 w 4029739"/>
              <a:gd name="connsiteY5" fmla="*/ 148856 h 999460"/>
              <a:gd name="connsiteX6" fmla="*/ 255181 w 4029739"/>
              <a:gd name="connsiteY6" fmla="*/ 170121 h 999460"/>
              <a:gd name="connsiteX7" fmla="*/ 223284 w 4029739"/>
              <a:gd name="connsiteY7" fmla="*/ 180753 h 999460"/>
              <a:gd name="connsiteX8" fmla="*/ 159488 w 4029739"/>
              <a:gd name="connsiteY8" fmla="*/ 212651 h 999460"/>
              <a:gd name="connsiteX9" fmla="*/ 106325 w 4029739"/>
              <a:gd name="connsiteY9" fmla="*/ 255181 h 999460"/>
              <a:gd name="connsiteX10" fmla="*/ 74428 w 4029739"/>
              <a:gd name="connsiteY10" fmla="*/ 276446 h 999460"/>
              <a:gd name="connsiteX11" fmla="*/ 53163 w 4029739"/>
              <a:gd name="connsiteY11" fmla="*/ 308344 h 999460"/>
              <a:gd name="connsiteX12" fmla="*/ 31897 w 4029739"/>
              <a:gd name="connsiteY12" fmla="*/ 329609 h 999460"/>
              <a:gd name="connsiteX13" fmla="*/ 21265 w 4029739"/>
              <a:gd name="connsiteY13" fmla="*/ 361507 h 999460"/>
              <a:gd name="connsiteX14" fmla="*/ 0 w 4029739"/>
              <a:gd name="connsiteY14" fmla="*/ 478465 h 999460"/>
              <a:gd name="connsiteX15" fmla="*/ 21265 w 4029739"/>
              <a:gd name="connsiteY15" fmla="*/ 616688 h 999460"/>
              <a:gd name="connsiteX16" fmla="*/ 42530 w 4029739"/>
              <a:gd name="connsiteY16" fmla="*/ 680484 h 999460"/>
              <a:gd name="connsiteX17" fmla="*/ 95693 w 4029739"/>
              <a:gd name="connsiteY17" fmla="*/ 744279 h 999460"/>
              <a:gd name="connsiteX18" fmla="*/ 148856 w 4029739"/>
              <a:gd name="connsiteY18" fmla="*/ 786809 h 999460"/>
              <a:gd name="connsiteX19" fmla="*/ 244549 w 4029739"/>
              <a:gd name="connsiteY19" fmla="*/ 861237 h 999460"/>
              <a:gd name="connsiteX20" fmla="*/ 340242 w 4029739"/>
              <a:gd name="connsiteY20" fmla="*/ 893135 h 999460"/>
              <a:gd name="connsiteX21" fmla="*/ 404037 w 4029739"/>
              <a:gd name="connsiteY21" fmla="*/ 914400 h 999460"/>
              <a:gd name="connsiteX22" fmla="*/ 435935 w 4029739"/>
              <a:gd name="connsiteY22" fmla="*/ 925032 h 999460"/>
              <a:gd name="connsiteX23" fmla="*/ 637953 w 4029739"/>
              <a:gd name="connsiteY23" fmla="*/ 956930 h 999460"/>
              <a:gd name="connsiteX24" fmla="*/ 818707 w 4029739"/>
              <a:gd name="connsiteY24" fmla="*/ 967563 h 999460"/>
              <a:gd name="connsiteX25" fmla="*/ 1467293 w 4029739"/>
              <a:gd name="connsiteY25" fmla="*/ 978195 h 999460"/>
              <a:gd name="connsiteX26" fmla="*/ 2647507 w 4029739"/>
              <a:gd name="connsiteY26" fmla="*/ 988828 h 999460"/>
              <a:gd name="connsiteX27" fmla="*/ 3232297 w 4029739"/>
              <a:gd name="connsiteY27" fmla="*/ 999460 h 999460"/>
              <a:gd name="connsiteX28" fmla="*/ 3859618 w 4029739"/>
              <a:gd name="connsiteY28" fmla="*/ 978195 h 999460"/>
              <a:gd name="connsiteX29" fmla="*/ 3965944 w 4029739"/>
              <a:gd name="connsiteY29" fmla="*/ 967563 h 999460"/>
              <a:gd name="connsiteX30" fmla="*/ 4029739 w 4029739"/>
              <a:gd name="connsiteY30" fmla="*/ 542260 h 999460"/>
              <a:gd name="connsiteX31" fmla="*/ 3976577 w 4029739"/>
              <a:gd name="connsiteY31" fmla="*/ 446567 h 999460"/>
              <a:gd name="connsiteX32" fmla="*/ 3912781 w 4029739"/>
              <a:gd name="connsiteY32" fmla="*/ 361507 h 999460"/>
              <a:gd name="connsiteX33" fmla="*/ 3795823 w 4029739"/>
              <a:gd name="connsiteY33" fmla="*/ 255181 h 999460"/>
              <a:gd name="connsiteX34" fmla="*/ 3625702 w 4029739"/>
              <a:gd name="connsiteY34" fmla="*/ 159488 h 999460"/>
              <a:gd name="connsiteX35" fmla="*/ 2987749 w 4029739"/>
              <a:gd name="connsiteY35" fmla="*/ 42530 h 999460"/>
              <a:gd name="connsiteX36" fmla="*/ 2860158 w 4029739"/>
              <a:gd name="connsiteY36" fmla="*/ 31898 h 999460"/>
              <a:gd name="connsiteX37" fmla="*/ 2381693 w 4029739"/>
              <a:gd name="connsiteY37" fmla="*/ 10632 h 999460"/>
              <a:gd name="connsiteX38" fmla="*/ 2190307 w 4029739"/>
              <a:gd name="connsiteY38" fmla="*/ 0 h 999460"/>
              <a:gd name="connsiteX39" fmla="*/ 1531088 w 4029739"/>
              <a:gd name="connsiteY39" fmla="*/ 10632 h 999460"/>
              <a:gd name="connsiteX40" fmla="*/ 1318437 w 4029739"/>
              <a:gd name="connsiteY40" fmla="*/ 31898 h 999460"/>
              <a:gd name="connsiteX41" fmla="*/ 1201479 w 4029739"/>
              <a:gd name="connsiteY41" fmla="*/ 85060 h 999460"/>
              <a:gd name="connsiteX0" fmla="*/ 1201479 w 4029739"/>
              <a:gd name="connsiteY0" fmla="*/ 85060 h 999460"/>
              <a:gd name="connsiteX1" fmla="*/ 946297 w 4029739"/>
              <a:gd name="connsiteY1" fmla="*/ 95693 h 999460"/>
              <a:gd name="connsiteX2" fmla="*/ 627321 w 4029739"/>
              <a:gd name="connsiteY2" fmla="*/ 106325 h 999460"/>
              <a:gd name="connsiteX3" fmla="*/ 489097 w 4029739"/>
              <a:gd name="connsiteY3" fmla="*/ 116958 h 999460"/>
              <a:gd name="connsiteX4" fmla="*/ 435935 w 4029739"/>
              <a:gd name="connsiteY4" fmla="*/ 127591 h 999460"/>
              <a:gd name="connsiteX5" fmla="*/ 318977 w 4029739"/>
              <a:gd name="connsiteY5" fmla="*/ 148856 h 999460"/>
              <a:gd name="connsiteX6" fmla="*/ 255181 w 4029739"/>
              <a:gd name="connsiteY6" fmla="*/ 170121 h 999460"/>
              <a:gd name="connsiteX7" fmla="*/ 223284 w 4029739"/>
              <a:gd name="connsiteY7" fmla="*/ 180753 h 999460"/>
              <a:gd name="connsiteX8" fmla="*/ 159488 w 4029739"/>
              <a:gd name="connsiteY8" fmla="*/ 212651 h 999460"/>
              <a:gd name="connsiteX9" fmla="*/ 106325 w 4029739"/>
              <a:gd name="connsiteY9" fmla="*/ 255181 h 999460"/>
              <a:gd name="connsiteX10" fmla="*/ 74428 w 4029739"/>
              <a:gd name="connsiteY10" fmla="*/ 276446 h 999460"/>
              <a:gd name="connsiteX11" fmla="*/ 53163 w 4029739"/>
              <a:gd name="connsiteY11" fmla="*/ 308344 h 999460"/>
              <a:gd name="connsiteX12" fmla="*/ 31897 w 4029739"/>
              <a:gd name="connsiteY12" fmla="*/ 329609 h 999460"/>
              <a:gd name="connsiteX13" fmla="*/ 21265 w 4029739"/>
              <a:gd name="connsiteY13" fmla="*/ 361507 h 999460"/>
              <a:gd name="connsiteX14" fmla="*/ 0 w 4029739"/>
              <a:gd name="connsiteY14" fmla="*/ 478465 h 999460"/>
              <a:gd name="connsiteX15" fmla="*/ 21265 w 4029739"/>
              <a:gd name="connsiteY15" fmla="*/ 616688 h 999460"/>
              <a:gd name="connsiteX16" fmla="*/ 42530 w 4029739"/>
              <a:gd name="connsiteY16" fmla="*/ 680484 h 999460"/>
              <a:gd name="connsiteX17" fmla="*/ 95693 w 4029739"/>
              <a:gd name="connsiteY17" fmla="*/ 744279 h 999460"/>
              <a:gd name="connsiteX18" fmla="*/ 148856 w 4029739"/>
              <a:gd name="connsiteY18" fmla="*/ 786809 h 999460"/>
              <a:gd name="connsiteX19" fmla="*/ 244549 w 4029739"/>
              <a:gd name="connsiteY19" fmla="*/ 861237 h 999460"/>
              <a:gd name="connsiteX20" fmla="*/ 340242 w 4029739"/>
              <a:gd name="connsiteY20" fmla="*/ 893135 h 999460"/>
              <a:gd name="connsiteX21" fmla="*/ 404037 w 4029739"/>
              <a:gd name="connsiteY21" fmla="*/ 914400 h 999460"/>
              <a:gd name="connsiteX22" fmla="*/ 435935 w 4029739"/>
              <a:gd name="connsiteY22" fmla="*/ 925032 h 999460"/>
              <a:gd name="connsiteX23" fmla="*/ 637953 w 4029739"/>
              <a:gd name="connsiteY23" fmla="*/ 956930 h 999460"/>
              <a:gd name="connsiteX24" fmla="*/ 818707 w 4029739"/>
              <a:gd name="connsiteY24" fmla="*/ 967563 h 999460"/>
              <a:gd name="connsiteX25" fmla="*/ 1467293 w 4029739"/>
              <a:gd name="connsiteY25" fmla="*/ 978195 h 999460"/>
              <a:gd name="connsiteX26" fmla="*/ 2647507 w 4029739"/>
              <a:gd name="connsiteY26" fmla="*/ 988828 h 999460"/>
              <a:gd name="connsiteX27" fmla="*/ 3232297 w 4029739"/>
              <a:gd name="connsiteY27" fmla="*/ 999460 h 999460"/>
              <a:gd name="connsiteX28" fmla="*/ 3859618 w 4029739"/>
              <a:gd name="connsiteY28" fmla="*/ 978195 h 999460"/>
              <a:gd name="connsiteX29" fmla="*/ 3965944 w 4029739"/>
              <a:gd name="connsiteY29" fmla="*/ 967563 h 999460"/>
              <a:gd name="connsiteX30" fmla="*/ 4029739 w 4029739"/>
              <a:gd name="connsiteY30" fmla="*/ 542260 h 999460"/>
              <a:gd name="connsiteX31" fmla="*/ 3976577 w 4029739"/>
              <a:gd name="connsiteY31" fmla="*/ 446567 h 999460"/>
              <a:gd name="connsiteX32" fmla="*/ 3912781 w 4029739"/>
              <a:gd name="connsiteY32" fmla="*/ 361507 h 999460"/>
              <a:gd name="connsiteX33" fmla="*/ 3625702 w 4029739"/>
              <a:gd name="connsiteY33" fmla="*/ 159488 h 999460"/>
              <a:gd name="connsiteX34" fmla="*/ 2987749 w 4029739"/>
              <a:gd name="connsiteY34" fmla="*/ 42530 h 999460"/>
              <a:gd name="connsiteX35" fmla="*/ 2860158 w 4029739"/>
              <a:gd name="connsiteY35" fmla="*/ 31898 h 999460"/>
              <a:gd name="connsiteX36" fmla="*/ 2381693 w 4029739"/>
              <a:gd name="connsiteY36" fmla="*/ 10632 h 999460"/>
              <a:gd name="connsiteX37" fmla="*/ 2190307 w 4029739"/>
              <a:gd name="connsiteY37" fmla="*/ 0 h 999460"/>
              <a:gd name="connsiteX38" fmla="*/ 1531088 w 4029739"/>
              <a:gd name="connsiteY38" fmla="*/ 10632 h 999460"/>
              <a:gd name="connsiteX39" fmla="*/ 1318437 w 4029739"/>
              <a:gd name="connsiteY39" fmla="*/ 31898 h 999460"/>
              <a:gd name="connsiteX40" fmla="*/ 1201479 w 4029739"/>
              <a:gd name="connsiteY40" fmla="*/ 85060 h 999460"/>
              <a:gd name="connsiteX0" fmla="*/ 1201479 w 4029739"/>
              <a:gd name="connsiteY0" fmla="*/ 85060 h 999460"/>
              <a:gd name="connsiteX1" fmla="*/ 946297 w 4029739"/>
              <a:gd name="connsiteY1" fmla="*/ 95693 h 999460"/>
              <a:gd name="connsiteX2" fmla="*/ 627321 w 4029739"/>
              <a:gd name="connsiteY2" fmla="*/ 106325 h 999460"/>
              <a:gd name="connsiteX3" fmla="*/ 489097 w 4029739"/>
              <a:gd name="connsiteY3" fmla="*/ 116958 h 999460"/>
              <a:gd name="connsiteX4" fmla="*/ 435935 w 4029739"/>
              <a:gd name="connsiteY4" fmla="*/ 127591 h 999460"/>
              <a:gd name="connsiteX5" fmla="*/ 318977 w 4029739"/>
              <a:gd name="connsiteY5" fmla="*/ 148856 h 999460"/>
              <a:gd name="connsiteX6" fmla="*/ 255181 w 4029739"/>
              <a:gd name="connsiteY6" fmla="*/ 170121 h 999460"/>
              <a:gd name="connsiteX7" fmla="*/ 223284 w 4029739"/>
              <a:gd name="connsiteY7" fmla="*/ 180753 h 999460"/>
              <a:gd name="connsiteX8" fmla="*/ 159488 w 4029739"/>
              <a:gd name="connsiteY8" fmla="*/ 212651 h 999460"/>
              <a:gd name="connsiteX9" fmla="*/ 106325 w 4029739"/>
              <a:gd name="connsiteY9" fmla="*/ 255181 h 999460"/>
              <a:gd name="connsiteX10" fmla="*/ 74428 w 4029739"/>
              <a:gd name="connsiteY10" fmla="*/ 276446 h 999460"/>
              <a:gd name="connsiteX11" fmla="*/ 53163 w 4029739"/>
              <a:gd name="connsiteY11" fmla="*/ 308344 h 999460"/>
              <a:gd name="connsiteX12" fmla="*/ 31897 w 4029739"/>
              <a:gd name="connsiteY12" fmla="*/ 329609 h 999460"/>
              <a:gd name="connsiteX13" fmla="*/ 21265 w 4029739"/>
              <a:gd name="connsiteY13" fmla="*/ 361507 h 999460"/>
              <a:gd name="connsiteX14" fmla="*/ 0 w 4029739"/>
              <a:gd name="connsiteY14" fmla="*/ 478465 h 999460"/>
              <a:gd name="connsiteX15" fmla="*/ 21265 w 4029739"/>
              <a:gd name="connsiteY15" fmla="*/ 616688 h 999460"/>
              <a:gd name="connsiteX16" fmla="*/ 42530 w 4029739"/>
              <a:gd name="connsiteY16" fmla="*/ 680484 h 999460"/>
              <a:gd name="connsiteX17" fmla="*/ 95693 w 4029739"/>
              <a:gd name="connsiteY17" fmla="*/ 744279 h 999460"/>
              <a:gd name="connsiteX18" fmla="*/ 148856 w 4029739"/>
              <a:gd name="connsiteY18" fmla="*/ 786809 h 999460"/>
              <a:gd name="connsiteX19" fmla="*/ 244549 w 4029739"/>
              <a:gd name="connsiteY19" fmla="*/ 861237 h 999460"/>
              <a:gd name="connsiteX20" fmla="*/ 340242 w 4029739"/>
              <a:gd name="connsiteY20" fmla="*/ 893135 h 999460"/>
              <a:gd name="connsiteX21" fmla="*/ 404037 w 4029739"/>
              <a:gd name="connsiteY21" fmla="*/ 914400 h 999460"/>
              <a:gd name="connsiteX22" fmla="*/ 435935 w 4029739"/>
              <a:gd name="connsiteY22" fmla="*/ 925032 h 999460"/>
              <a:gd name="connsiteX23" fmla="*/ 637953 w 4029739"/>
              <a:gd name="connsiteY23" fmla="*/ 956930 h 999460"/>
              <a:gd name="connsiteX24" fmla="*/ 818707 w 4029739"/>
              <a:gd name="connsiteY24" fmla="*/ 967563 h 999460"/>
              <a:gd name="connsiteX25" fmla="*/ 1467293 w 4029739"/>
              <a:gd name="connsiteY25" fmla="*/ 978195 h 999460"/>
              <a:gd name="connsiteX26" fmla="*/ 2647507 w 4029739"/>
              <a:gd name="connsiteY26" fmla="*/ 988828 h 999460"/>
              <a:gd name="connsiteX27" fmla="*/ 3232297 w 4029739"/>
              <a:gd name="connsiteY27" fmla="*/ 999460 h 999460"/>
              <a:gd name="connsiteX28" fmla="*/ 3859618 w 4029739"/>
              <a:gd name="connsiteY28" fmla="*/ 978195 h 999460"/>
              <a:gd name="connsiteX29" fmla="*/ 3965944 w 4029739"/>
              <a:gd name="connsiteY29" fmla="*/ 967563 h 999460"/>
              <a:gd name="connsiteX30" fmla="*/ 4029739 w 4029739"/>
              <a:gd name="connsiteY30" fmla="*/ 542260 h 999460"/>
              <a:gd name="connsiteX31" fmla="*/ 3976577 w 4029739"/>
              <a:gd name="connsiteY31" fmla="*/ 446567 h 999460"/>
              <a:gd name="connsiteX32" fmla="*/ 3625702 w 4029739"/>
              <a:gd name="connsiteY32" fmla="*/ 159488 h 999460"/>
              <a:gd name="connsiteX33" fmla="*/ 2987749 w 4029739"/>
              <a:gd name="connsiteY33" fmla="*/ 42530 h 999460"/>
              <a:gd name="connsiteX34" fmla="*/ 2860158 w 4029739"/>
              <a:gd name="connsiteY34" fmla="*/ 31898 h 999460"/>
              <a:gd name="connsiteX35" fmla="*/ 2381693 w 4029739"/>
              <a:gd name="connsiteY35" fmla="*/ 10632 h 999460"/>
              <a:gd name="connsiteX36" fmla="*/ 2190307 w 4029739"/>
              <a:gd name="connsiteY36" fmla="*/ 0 h 999460"/>
              <a:gd name="connsiteX37" fmla="*/ 1531088 w 4029739"/>
              <a:gd name="connsiteY37" fmla="*/ 10632 h 999460"/>
              <a:gd name="connsiteX38" fmla="*/ 1318437 w 4029739"/>
              <a:gd name="connsiteY38" fmla="*/ 31898 h 999460"/>
              <a:gd name="connsiteX39" fmla="*/ 1201479 w 4029739"/>
              <a:gd name="connsiteY39" fmla="*/ 85060 h 999460"/>
              <a:gd name="connsiteX0" fmla="*/ 1201479 w 4029739"/>
              <a:gd name="connsiteY0" fmla="*/ 85060 h 999460"/>
              <a:gd name="connsiteX1" fmla="*/ 946297 w 4029739"/>
              <a:gd name="connsiteY1" fmla="*/ 95693 h 999460"/>
              <a:gd name="connsiteX2" fmla="*/ 627321 w 4029739"/>
              <a:gd name="connsiteY2" fmla="*/ 106325 h 999460"/>
              <a:gd name="connsiteX3" fmla="*/ 489097 w 4029739"/>
              <a:gd name="connsiteY3" fmla="*/ 116958 h 999460"/>
              <a:gd name="connsiteX4" fmla="*/ 435935 w 4029739"/>
              <a:gd name="connsiteY4" fmla="*/ 127591 h 999460"/>
              <a:gd name="connsiteX5" fmla="*/ 318977 w 4029739"/>
              <a:gd name="connsiteY5" fmla="*/ 148856 h 999460"/>
              <a:gd name="connsiteX6" fmla="*/ 255181 w 4029739"/>
              <a:gd name="connsiteY6" fmla="*/ 170121 h 999460"/>
              <a:gd name="connsiteX7" fmla="*/ 223284 w 4029739"/>
              <a:gd name="connsiteY7" fmla="*/ 180753 h 999460"/>
              <a:gd name="connsiteX8" fmla="*/ 159488 w 4029739"/>
              <a:gd name="connsiteY8" fmla="*/ 212651 h 999460"/>
              <a:gd name="connsiteX9" fmla="*/ 106325 w 4029739"/>
              <a:gd name="connsiteY9" fmla="*/ 255181 h 999460"/>
              <a:gd name="connsiteX10" fmla="*/ 74428 w 4029739"/>
              <a:gd name="connsiteY10" fmla="*/ 276446 h 999460"/>
              <a:gd name="connsiteX11" fmla="*/ 53163 w 4029739"/>
              <a:gd name="connsiteY11" fmla="*/ 308344 h 999460"/>
              <a:gd name="connsiteX12" fmla="*/ 31897 w 4029739"/>
              <a:gd name="connsiteY12" fmla="*/ 329609 h 999460"/>
              <a:gd name="connsiteX13" fmla="*/ 21265 w 4029739"/>
              <a:gd name="connsiteY13" fmla="*/ 361507 h 999460"/>
              <a:gd name="connsiteX14" fmla="*/ 0 w 4029739"/>
              <a:gd name="connsiteY14" fmla="*/ 478465 h 999460"/>
              <a:gd name="connsiteX15" fmla="*/ 21265 w 4029739"/>
              <a:gd name="connsiteY15" fmla="*/ 616688 h 999460"/>
              <a:gd name="connsiteX16" fmla="*/ 42530 w 4029739"/>
              <a:gd name="connsiteY16" fmla="*/ 680484 h 999460"/>
              <a:gd name="connsiteX17" fmla="*/ 95693 w 4029739"/>
              <a:gd name="connsiteY17" fmla="*/ 744279 h 999460"/>
              <a:gd name="connsiteX18" fmla="*/ 148856 w 4029739"/>
              <a:gd name="connsiteY18" fmla="*/ 786809 h 999460"/>
              <a:gd name="connsiteX19" fmla="*/ 244549 w 4029739"/>
              <a:gd name="connsiteY19" fmla="*/ 861237 h 999460"/>
              <a:gd name="connsiteX20" fmla="*/ 340242 w 4029739"/>
              <a:gd name="connsiteY20" fmla="*/ 893135 h 999460"/>
              <a:gd name="connsiteX21" fmla="*/ 404037 w 4029739"/>
              <a:gd name="connsiteY21" fmla="*/ 914400 h 999460"/>
              <a:gd name="connsiteX22" fmla="*/ 435935 w 4029739"/>
              <a:gd name="connsiteY22" fmla="*/ 925032 h 999460"/>
              <a:gd name="connsiteX23" fmla="*/ 637953 w 4029739"/>
              <a:gd name="connsiteY23" fmla="*/ 956930 h 999460"/>
              <a:gd name="connsiteX24" fmla="*/ 818707 w 4029739"/>
              <a:gd name="connsiteY24" fmla="*/ 967563 h 999460"/>
              <a:gd name="connsiteX25" fmla="*/ 1467293 w 4029739"/>
              <a:gd name="connsiteY25" fmla="*/ 978195 h 999460"/>
              <a:gd name="connsiteX26" fmla="*/ 2647507 w 4029739"/>
              <a:gd name="connsiteY26" fmla="*/ 988828 h 999460"/>
              <a:gd name="connsiteX27" fmla="*/ 3232297 w 4029739"/>
              <a:gd name="connsiteY27" fmla="*/ 999460 h 999460"/>
              <a:gd name="connsiteX28" fmla="*/ 3859618 w 4029739"/>
              <a:gd name="connsiteY28" fmla="*/ 978195 h 999460"/>
              <a:gd name="connsiteX29" fmla="*/ 3965944 w 4029739"/>
              <a:gd name="connsiteY29" fmla="*/ 967563 h 999460"/>
              <a:gd name="connsiteX30" fmla="*/ 4029739 w 4029739"/>
              <a:gd name="connsiteY30" fmla="*/ 542260 h 999460"/>
              <a:gd name="connsiteX31" fmla="*/ 3976577 w 4029739"/>
              <a:gd name="connsiteY31" fmla="*/ 446567 h 999460"/>
              <a:gd name="connsiteX32" fmla="*/ 3625702 w 4029739"/>
              <a:gd name="connsiteY32" fmla="*/ 159488 h 999460"/>
              <a:gd name="connsiteX33" fmla="*/ 2860158 w 4029739"/>
              <a:gd name="connsiteY33" fmla="*/ 31898 h 999460"/>
              <a:gd name="connsiteX34" fmla="*/ 2381693 w 4029739"/>
              <a:gd name="connsiteY34" fmla="*/ 10632 h 999460"/>
              <a:gd name="connsiteX35" fmla="*/ 2190307 w 4029739"/>
              <a:gd name="connsiteY35" fmla="*/ 0 h 999460"/>
              <a:gd name="connsiteX36" fmla="*/ 1531088 w 4029739"/>
              <a:gd name="connsiteY36" fmla="*/ 10632 h 999460"/>
              <a:gd name="connsiteX37" fmla="*/ 1318437 w 4029739"/>
              <a:gd name="connsiteY37" fmla="*/ 31898 h 999460"/>
              <a:gd name="connsiteX38" fmla="*/ 1201479 w 4029739"/>
              <a:gd name="connsiteY38" fmla="*/ 85060 h 999460"/>
              <a:gd name="connsiteX0" fmla="*/ 1201479 w 4029739"/>
              <a:gd name="connsiteY0" fmla="*/ 85060 h 999460"/>
              <a:gd name="connsiteX1" fmla="*/ 946297 w 4029739"/>
              <a:gd name="connsiteY1" fmla="*/ 95693 h 999460"/>
              <a:gd name="connsiteX2" fmla="*/ 627321 w 4029739"/>
              <a:gd name="connsiteY2" fmla="*/ 106325 h 999460"/>
              <a:gd name="connsiteX3" fmla="*/ 489097 w 4029739"/>
              <a:gd name="connsiteY3" fmla="*/ 116958 h 999460"/>
              <a:gd name="connsiteX4" fmla="*/ 435935 w 4029739"/>
              <a:gd name="connsiteY4" fmla="*/ 127591 h 999460"/>
              <a:gd name="connsiteX5" fmla="*/ 318977 w 4029739"/>
              <a:gd name="connsiteY5" fmla="*/ 148856 h 999460"/>
              <a:gd name="connsiteX6" fmla="*/ 255181 w 4029739"/>
              <a:gd name="connsiteY6" fmla="*/ 170121 h 999460"/>
              <a:gd name="connsiteX7" fmla="*/ 223284 w 4029739"/>
              <a:gd name="connsiteY7" fmla="*/ 180753 h 999460"/>
              <a:gd name="connsiteX8" fmla="*/ 159488 w 4029739"/>
              <a:gd name="connsiteY8" fmla="*/ 212651 h 999460"/>
              <a:gd name="connsiteX9" fmla="*/ 106325 w 4029739"/>
              <a:gd name="connsiteY9" fmla="*/ 255181 h 999460"/>
              <a:gd name="connsiteX10" fmla="*/ 74428 w 4029739"/>
              <a:gd name="connsiteY10" fmla="*/ 276446 h 999460"/>
              <a:gd name="connsiteX11" fmla="*/ 53163 w 4029739"/>
              <a:gd name="connsiteY11" fmla="*/ 308344 h 999460"/>
              <a:gd name="connsiteX12" fmla="*/ 31897 w 4029739"/>
              <a:gd name="connsiteY12" fmla="*/ 329609 h 999460"/>
              <a:gd name="connsiteX13" fmla="*/ 21265 w 4029739"/>
              <a:gd name="connsiteY13" fmla="*/ 361507 h 999460"/>
              <a:gd name="connsiteX14" fmla="*/ 0 w 4029739"/>
              <a:gd name="connsiteY14" fmla="*/ 478465 h 999460"/>
              <a:gd name="connsiteX15" fmla="*/ 21265 w 4029739"/>
              <a:gd name="connsiteY15" fmla="*/ 616688 h 999460"/>
              <a:gd name="connsiteX16" fmla="*/ 42530 w 4029739"/>
              <a:gd name="connsiteY16" fmla="*/ 680484 h 999460"/>
              <a:gd name="connsiteX17" fmla="*/ 95693 w 4029739"/>
              <a:gd name="connsiteY17" fmla="*/ 744279 h 999460"/>
              <a:gd name="connsiteX18" fmla="*/ 148856 w 4029739"/>
              <a:gd name="connsiteY18" fmla="*/ 786809 h 999460"/>
              <a:gd name="connsiteX19" fmla="*/ 244549 w 4029739"/>
              <a:gd name="connsiteY19" fmla="*/ 861237 h 999460"/>
              <a:gd name="connsiteX20" fmla="*/ 340242 w 4029739"/>
              <a:gd name="connsiteY20" fmla="*/ 893135 h 999460"/>
              <a:gd name="connsiteX21" fmla="*/ 404037 w 4029739"/>
              <a:gd name="connsiteY21" fmla="*/ 914400 h 999460"/>
              <a:gd name="connsiteX22" fmla="*/ 435935 w 4029739"/>
              <a:gd name="connsiteY22" fmla="*/ 925032 h 999460"/>
              <a:gd name="connsiteX23" fmla="*/ 637953 w 4029739"/>
              <a:gd name="connsiteY23" fmla="*/ 956930 h 999460"/>
              <a:gd name="connsiteX24" fmla="*/ 818707 w 4029739"/>
              <a:gd name="connsiteY24" fmla="*/ 967563 h 999460"/>
              <a:gd name="connsiteX25" fmla="*/ 1467293 w 4029739"/>
              <a:gd name="connsiteY25" fmla="*/ 978195 h 999460"/>
              <a:gd name="connsiteX26" fmla="*/ 2647507 w 4029739"/>
              <a:gd name="connsiteY26" fmla="*/ 988828 h 999460"/>
              <a:gd name="connsiteX27" fmla="*/ 3232297 w 4029739"/>
              <a:gd name="connsiteY27" fmla="*/ 999460 h 999460"/>
              <a:gd name="connsiteX28" fmla="*/ 3859618 w 4029739"/>
              <a:gd name="connsiteY28" fmla="*/ 978195 h 999460"/>
              <a:gd name="connsiteX29" fmla="*/ 3965944 w 4029739"/>
              <a:gd name="connsiteY29" fmla="*/ 967563 h 999460"/>
              <a:gd name="connsiteX30" fmla="*/ 4029739 w 4029739"/>
              <a:gd name="connsiteY30" fmla="*/ 542260 h 999460"/>
              <a:gd name="connsiteX31" fmla="*/ 3976577 w 4029739"/>
              <a:gd name="connsiteY31" fmla="*/ 446567 h 999460"/>
              <a:gd name="connsiteX32" fmla="*/ 3625702 w 4029739"/>
              <a:gd name="connsiteY32" fmla="*/ 159488 h 999460"/>
              <a:gd name="connsiteX33" fmla="*/ 2381693 w 4029739"/>
              <a:gd name="connsiteY33" fmla="*/ 10632 h 999460"/>
              <a:gd name="connsiteX34" fmla="*/ 2190307 w 4029739"/>
              <a:gd name="connsiteY34" fmla="*/ 0 h 999460"/>
              <a:gd name="connsiteX35" fmla="*/ 1531088 w 4029739"/>
              <a:gd name="connsiteY35" fmla="*/ 10632 h 999460"/>
              <a:gd name="connsiteX36" fmla="*/ 1318437 w 4029739"/>
              <a:gd name="connsiteY36" fmla="*/ 31898 h 999460"/>
              <a:gd name="connsiteX37" fmla="*/ 1201479 w 4029739"/>
              <a:gd name="connsiteY37" fmla="*/ 85060 h 999460"/>
              <a:gd name="connsiteX0" fmla="*/ 1201479 w 4029739"/>
              <a:gd name="connsiteY0" fmla="*/ 85060 h 999460"/>
              <a:gd name="connsiteX1" fmla="*/ 946297 w 4029739"/>
              <a:gd name="connsiteY1" fmla="*/ 95693 h 999460"/>
              <a:gd name="connsiteX2" fmla="*/ 627321 w 4029739"/>
              <a:gd name="connsiteY2" fmla="*/ 106325 h 999460"/>
              <a:gd name="connsiteX3" fmla="*/ 489097 w 4029739"/>
              <a:gd name="connsiteY3" fmla="*/ 116958 h 999460"/>
              <a:gd name="connsiteX4" fmla="*/ 435935 w 4029739"/>
              <a:gd name="connsiteY4" fmla="*/ 127591 h 999460"/>
              <a:gd name="connsiteX5" fmla="*/ 318977 w 4029739"/>
              <a:gd name="connsiteY5" fmla="*/ 148856 h 999460"/>
              <a:gd name="connsiteX6" fmla="*/ 255181 w 4029739"/>
              <a:gd name="connsiteY6" fmla="*/ 170121 h 999460"/>
              <a:gd name="connsiteX7" fmla="*/ 223284 w 4029739"/>
              <a:gd name="connsiteY7" fmla="*/ 180753 h 999460"/>
              <a:gd name="connsiteX8" fmla="*/ 159488 w 4029739"/>
              <a:gd name="connsiteY8" fmla="*/ 212651 h 999460"/>
              <a:gd name="connsiteX9" fmla="*/ 106325 w 4029739"/>
              <a:gd name="connsiteY9" fmla="*/ 255181 h 999460"/>
              <a:gd name="connsiteX10" fmla="*/ 74428 w 4029739"/>
              <a:gd name="connsiteY10" fmla="*/ 276446 h 999460"/>
              <a:gd name="connsiteX11" fmla="*/ 53163 w 4029739"/>
              <a:gd name="connsiteY11" fmla="*/ 308344 h 999460"/>
              <a:gd name="connsiteX12" fmla="*/ 31897 w 4029739"/>
              <a:gd name="connsiteY12" fmla="*/ 329609 h 999460"/>
              <a:gd name="connsiteX13" fmla="*/ 21265 w 4029739"/>
              <a:gd name="connsiteY13" fmla="*/ 361507 h 999460"/>
              <a:gd name="connsiteX14" fmla="*/ 0 w 4029739"/>
              <a:gd name="connsiteY14" fmla="*/ 478465 h 999460"/>
              <a:gd name="connsiteX15" fmla="*/ 21265 w 4029739"/>
              <a:gd name="connsiteY15" fmla="*/ 616688 h 999460"/>
              <a:gd name="connsiteX16" fmla="*/ 42530 w 4029739"/>
              <a:gd name="connsiteY16" fmla="*/ 680484 h 999460"/>
              <a:gd name="connsiteX17" fmla="*/ 95693 w 4029739"/>
              <a:gd name="connsiteY17" fmla="*/ 744279 h 999460"/>
              <a:gd name="connsiteX18" fmla="*/ 148856 w 4029739"/>
              <a:gd name="connsiteY18" fmla="*/ 786809 h 999460"/>
              <a:gd name="connsiteX19" fmla="*/ 244549 w 4029739"/>
              <a:gd name="connsiteY19" fmla="*/ 861237 h 999460"/>
              <a:gd name="connsiteX20" fmla="*/ 340242 w 4029739"/>
              <a:gd name="connsiteY20" fmla="*/ 893135 h 999460"/>
              <a:gd name="connsiteX21" fmla="*/ 404037 w 4029739"/>
              <a:gd name="connsiteY21" fmla="*/ 914400 h 999460"/>
              <a:gd name="connsiteX22" fmla="*/ 435935 w 4029739"/>
              <a:gd name="connsiteY22" fmla="*/ 925032 h 999460"/>
              <a:gd name="connsiteX23" fmla="*/ 637953 w 4029739"/>
              <a:gd name="connsiteY23" fmla="*/ 956930 h 999460"/>
              <a:gd name="connsiteX24" fmla="*/ 818707 w 4029739"/>
              <a:gd name="connsiteY24" fmla="*/ 967563 h 999460"/>
              <a:gd name="connsiteX25" fmla="*/ 1467293 w 4029739"/>
              <a:gd name="connsiteY25" fmla="*/ 978195 h 999460"/>
              <a:gd name="connsiteX26" fmla="*/ 2647507 w 4029739"/>
              <a:gd name="connsiteY26" fmla="*/ 988828 h 999460"/>
              <a:gd name="connsiteX27" fmla="*/ 3232297 w 4029739"/>
              <a:gd name="connsiteY27" fmla="*/ 999460 h 999460"/>
              <a:gd name="connsiteX28" fmla="*/ 3859618 w 4029739"/>
              <a:gd name="connsiteY28" fmla="*/ 978195 h 999460"/>
              <a:gd name="connsiteX29" fmla="*/ 3965944 w 4029739"/>
              <a:gd name="connsiteY29" fmla="*/ 967563 h 999460"/>
              <a:gd name="connsiteX30" fmla="*/ 4029739 w 4029739"/>
              <a:gd name="connsiteY30" fmla="*/ 542260 h 999460"/>
              <a:gd name="connsiteX31" fmla="*/ 3976577 w 4029739"/>
              <a:gd name="connsiteY31" fmla="*/ 446567 h 999460"/>
              <a:gd name="connsiteX32" fmla="*/ 3625702 w 4029739"/>
              <a:gd name="connsiteY32" fmla="*/ 159488 h 999460"/>
              <a:gd name="connsiteX33" fmla="*/ 2190307 w 4029739"/>
              <a:gd name="connsiteY33" fmla="*/ 0 h 999460"/>
              <a:gd name="connsiteX34" fmla="*/ 1531088 w 4029739"/>
              <a:gd name="connsiteY34" fmla="*/ 10632 h 999460"/>
              <a:gd name="connsiteX35" fmla="*/ 1318437 w 4029739"/>
              <a:gd name="connsiteY35" fmla="*/ 31898 h 999460"/>
              <a:gd name="connsiteX36" fmla="*/ 1201479 w 4029739"/>
              <a:gd name="connsiteY36" fmla="*/ 85060 h 999460"/>
              <a:gd name="connsiteX0" fmla="*/ 1201479 w 4029739"/>
              <a:gd name="connsiteY0" fmla="*/ 74428 h 988828"/>
              <a:gd name="connsiteX1" fmla="*/ 946297 w 4029739"/>
              <a:gd name="connsiteY1" fmla="*/ 85061 h 988828"/>
              <a:gd name="connsiteX2" fmla="*/ 627321 w 4029739"/>
              <a:gd name="connsiteY2" fmla="*/ 95693 h 988828"/>
              <a:gd name="connsiteX3" fmla="*/ 489097 w 4029739"/>
              <a:gd name="connsiteY3" fmla="*/ 106326 h 988828"/>
              <a:gd name="connsiteX4" fmla="*/ 435935 w 4029739"/>
              <a:gd name="connsiteY4" fmla="*/ 116959 h 988828"/>
              <a:gd name="connsiteX5" fmla="*/ 318977 w 4029739"/>
              <a:gd name="connsiteY5" fmla="*/ 138224 h 988828"/>
              <a:gd name="connsiteX6" fmla="*/ 255181 w 4029739"/>
              <a:gd name="connsiteY6" fmla="*/ 159489 h 988828"/>
              <a:gd name="connsiteX7" fmla="*/ 223284 w 4029739"/>
              <a:gd name="connsiteY7" fmla="*/ 170121 h 988828"/>
              <a:gd name="connsiteX8" fmla="*/ 159488 w 4029739"/>
              <a:gd name="connsiteY8" fmla="*/ 202019 h 988828"/>
              <a:gd name="connsiteX9" fmla="*/ 106325 w 4029739"/>
              <a:gd name="connsiteY9" fmla="*/ 244549 h 988828"/>
              <a:gd name="connsiteX10" fmla="*/ 74428 w 4029739"/>
              <a:gd name="connsiteY10" fmla="*/ 265814 h 988828"/>
              <a:gd name="connsiteX11" fmla="*/ 53163 w 4029739"/>
              <a:gd name="connsiteY11" fmla="*/ 297712 h 988828"/>
              <a:gd name="connsiteX12" fmla="*/ 31897 w 4029739"/>
              <a:gd name="connsiteY12" fmla="*/ 318977 h 988828"/>
              <a:gd name="connsiteX13" fmla="*/ 21265 w 4029739"/>
              <a:gd name="connsiteY13" fmla="*/ 350875 h 988828"/>
              <a:gd name="connsiteX14" fmla="*/ 0 w 4029739"/>
              <a:gd name="connsiteY14" fmla="*/ 467833 h 988828"/>
              <a:gd name="connsiteX15" fmla="*/ 21265 w 4029739"/>
              <a:gd name="connsiteY15" fmla="*/ 606056 h 988828"/>
              <a:gd name="connsiteX16" fmla="*/ 42530 w 4029739"/>
              <a:gd name="connsiteY16" fmla="*/ 669852 h 988828"/>
              <a:gd name="connsiteX17" fmla="*/ 95693 w 4029739"/>
              <a:gd name="connsiteY17" fmla="*/ 733647 h 988828"/>
              <a:gd name="connsiteX18" fmla="*/ 148856 w 4029739"/>
              <a:gd name="connsiteY18" fmla="*/ 776177 h 988828"/>
              <a:gd name="connsiteX19" fmla="*/ 244549 w 4029739"/>
              <a:gd name="connsiteY19" fmla="*/ 850605 h 988828"/>
              <a:gd name="connsiteX20" fmla="*/ 340242 w 4029739"/>
              <a:gd name="connsiteY20" fmla="*/ 882503 h 988828"/>
              <a:gd name="connsiteX21" fmla="*/ 404037 w 4029739"/>
              <a:gd name="connsiteY21" fmla="*/ 903768 h 988828"/>
              <a:gd name="connsiteX22" fmla="*/ 435935 w 4029739"/>
              <a:gd name="connsiteY22" fmla="*/ 914400 h 988828"/>
              <a:gd name="connsiteX23" fmla="*/ 637953 w 4029739"/>
              <a:gd name="connsiteY23" fmla="*/ 946298 h 988828"/>
              <a:gd name="connsiteX24" fmla="*/ 818707 w 4029739"/>
              <a:gd name="connsiteY24" fmla="*/ 956931 h 988828"/>
              <a:gd name="connsiteX25" fmla="*/ 1467293 w 4029739"/>
              <a:gd name="connsiteY25" fmla="*/ 967563 h 988828"/>
              <a:gd name="connsiteX26" fmla="*/ 2647507 w 4029739"/>
              <a:gd name="connsiteY26" fmla="*/ 978196 h 988828"/>
              <a:gd name="connsiteX27" fmla="*/ 3232297 w 4029739"/>
              <a:gd name="connsiteY27" fmla="*/ 988828 h 988828"/>
              <a:gd name="connsiteX28" fmla="*/ 3859618 w 4029739"/>
              <a:gd name="connsiteY28" fmla="*/ 967563 h 988828"/>
              <a:gd name="connsiteX29" fmla="*/ 3965944 w 4029739"/>
              <a:gd name="connsiteY29" fmla="*/ 956931 h 988828"/>
              <a:gd name="connsiteX30" fmla="*/ 4029739 w 4029739"/>
              <a:gd name="connsiteY30" fmla="*/ 531628 h 988828"/>
              <a:gd name="connsiteX31" fmla="*/ 3976577 w 4029739"/>
              <a:gd name="connsiteY31" fmla="*/ 435935 h 988828"/>
              <a:gd name="connsiteX32" fmla="*/ 3625702 w 4029739"/>
              <a:gd name="connsiteY32" fmla="*/ 148856 h 988828"/>
              <a:gd name="connsiteX33" fmla="*/ 1531088 w 4029739"/>
              <a:gd name="connsiteY33" fmla="*/ 0 h 988828"/>
              <a:gd name="connsiteX34" fmla="*/ 1318437 w 4029739"/>
              <a:gd name="connsiteY34" fmla="*/ 21266 h 988828"/>
              <a:gd name="connsiteX35" fmla="*/ 1201479 w 4029739"/>
              <a:gd name="connsiteY35" fmla="*/ 74428 h 988828"/>
              <a:gd name="connsiteX0" fmla="*/ 1201479 w 4029739"/>
              <a:gd name="connsiteY0" fmla="*/ 53162 h 967562"/>
              <a:gd name="connsiteX1" fmla="*/ 946297 w 4029739"/>
              <a:gd name="connsiteY1" fmla="*/ 63795 h 967562"/>
              <a:gd name="connsiteX2" fmla="*/ 627321 w 4029739"/>
              <a:gd name="connsiteY2" fmla="*/ 74427 h 967562"/>
              <a:gd name="connsiteX3" fmla="*/ 489097 w 4029739"/>
              <a:gd name="connsiteY3" fmla="*/ 85060 h 967562"/>
              <a:gd name="connsiteX4" fmla="*/ 435935 w 4029739"/>
              <a:gd name="connsiteY4" fmla="*/ 95693 h 967562"/>
              <a:gd name="connsiteX5" fmla="*/ 318977 w 4029739"/>
              <a:gd name="connsiteY5" fmla="*/ 116958 h 967562"/>
              <a:gd name="connsiteX6" fmla="*/ 255181 w 4029739"/>
              <a:gd name="connsiteY6" fmla="*/ 138223 h 967562"/>
              <a:gd name="connsiteX7" fmla="*/ 223284 w 4029739"/>
              <a:gd name="connsiteY7" fmla="*/ 148855 h 967562"/>
              <a:gd name="connsiteX8" fmla="*/ 159488 w 4029739"/>
              <a:gd name="connsiteY8" fmla="*/ 180753 h 967562"/>
              <a:gd name="connsiteX9" fmla="*/ 106325 w 4029739"/>
              <a:gd name="connsiteY9" fmla="*/ 223283 h 967562"/>
              <a:gd name="connsiteX10" fmla="*/ 74428 w 4029739"/>
              <a:gd name="connsiteY10" fmla="*/ 244548 h 967562"/>
              <a:gd name="connsiteX11" fmla="*/ 53163 w 4029739"/>
              <a:gd name="connsiteY11" fmla="*/ 276446 h 967562"/>
              <a:gd name="connsiteX12" fmla="*/ 31897 w 4029739"/>
              <a:gd name="connsiteY12" fmla="*/ 297711 h 967562"/>
              <a:gd name="connsiteX13" fmla="*/ 21265 w 4029739"/>
              <a:gd name="connsiteY13" fmla="*/ 329609 h 967562"/>
              <a:gd name="connsiteX14" fmla="*/ 0 w 4029739"/>
              <a:gd name="connsiteY14" fmla="*/ 446567 h 967562"/>
              <a:gd name="connsiteX15" fmla="*/ 21265 w 4029739"/>
              <a:gd name="connsiteY15" fmla="*/ 584790 h 967562"/>
              <a:gd name="connsiteX16" fmla="*/ 42530 w 4029739"/>
              <a:gd name="connsiteY16" fmla="*/ 648586 h 967562"/>
              <a:gd name="connsiteX17" fmla="*/ 95693 w 4029739"/>
              <a:gd name="connsiteY17" fmla="*/ 712381 h 967562"/>
              <a:gd name="connsiteX18" fmla="*/ 148856 w 4029739"/>
              <a:gd name="connsiteY18" fmla="*/ 754911 h 967562"/>
              <a:gd name="connsiteX19" fmla="*/ 244549 w 4029739"/>
              <a:gd name="connsiteY19" fmla="*/ 829339 h 967562"/>
              <a:gd name="connsiteX20" fmla="*/ 340242 w 4029739"/>
              <a:gd name="connsiteY20" fmla="*/ 861237 h 967562"/>
              <a:gd name="connsiteX21" fmla="*/ 404037 w 4029739"/>
              <a:gd name="connsiteY21" fmla="*/ 882502 h 967562"/>
              <a:gd name="connsiteX22" fmla="*/ 435935 w 4029739"/>
              <a:gd name="connsiteY22" fmla="*/ 893134 h 967562"/>
              <a:gd name="connsiteX23" fmla="*/ 637953 w 4029739"/>
              <a:gd name="connsiteY23" fmla="*/ 925032 h 967562"/>
              <a:gd name="connsiteX24" fmla="*/ 818707 w 4029739"/>
              <a:gd name="connsiteY24" fmla="*/ 935665 h 967562"/>
              <a:gd name="connsiteX25" fmla="*/ 1467293 w 4029739"/>
              <a:gd name="connsiteY25" fmla="*/ 946297 h 967562"/>
              <a:gd name="connsiteX26" fmla="*/ 2647507 w 4029739"/>
              <a:gd name="connsiteY26" fmla="*/ 956930 h 967562"/>
              <a:gd name="connsiteX27" fmla="*/ 3232297 w 4029739"/>
              <a:gd name="connsiteY27" fmla="*/ 967562 h 967562"/>
              <a:gd name="connsiteX28" fmla="*/ 3859618 w 4029739"/>
              <a:gd name="connsiteY28" fmla="*/ 946297 h 967562"/>
              <a:gd name="connsiteX29" fmla="*/ 3965944 w 4029739"/>
              <a:gd name="connsiteY29" fmla="*/ 935665 h 967562"/>
              <a:gd name="connsiteX30" fmla="*/ 4029739 w 4029739"/>
              <a:gd name="connsiteY30" fmla="*/ 510362 h 967562"/>
              <a:gd name="connsiteX31" fmla="*/ 3976577 w 4029739"/>
              <a:gd name="connsiteY31" fmla="*/ 414669 h 967562"/>
              <a:gd name="connsiteX32" fmla="*/ 3625702 w 4029739"/>
              <a:gd name="connsiteY32" fmla="*/ 127590 h 967562"/>
              <a:gd name="connsiteX33" fmla="*/ 1318437 w 4029739"/>
              <a:gd name="connsiteY33" fmla="*/ 0 h 967562"/>
              <a:gd name="connsiteX34" fmla="*/ 1201479 w 4029739"/>
              <a:gd name="connsiteY34" fmla="*/ 53162 h 967562"/>
              <a:gd name="connsiteX0" fmla="*/ 1201479 w 4029739"/>
              <a:gd name="connsiteY0" fmla="*/ 0 h 914400"/>
              <a:gd name="connsiteX1" fmla="*/ 946297 w 4029739"/>
              <a:gd name="connsiteY1" fmla="*/ 10633 h 914400"/>
              <a:gd name="connsiteX2" fmla="*/ 627321 w 4029739"/>
              <a:gd name="connsiteY2" fmla="*/ 21265 h 914400"/>
              <a:gd name="connsiteX3" fmla="*/ 489097 w 4029739"/>
              <a:gd name="connsiteY3" fmla="*/ 31898 h 914400"/>
              <a:gd name="connsiteX4" fmla="*/ 435935 w 4029739"/>
              <a:gd name="connsiteY4" fmla="*/ 42531 h 914400"/>
              <a:gd name="connsiteX5" fmla="*/ 318977 w 4029739"/>
              <a:gd name="connsiteY5" fmla="*/ 63796 h 914400"/>
              <a:gd name="connsiteX6" fmla="*/ 255181 w 4029739"/>
              <a:gd name="connsiteY6" fmla="*/ 85061 h 914400"/>
              <a:gd name="connsiteX7" fmla="*/ 223284 w 4029739"/>
              <a:gd name="connsiteY7" fmla="*/ 95693 h 914400"/>
              <a:gd name="connsiteX8" fmla="*/ 159488 w 4029739"/>
              <a:gd name="connsiteY8" fmla="*/ 127591 h 914400"/>
              <a:gd name="connsiteX9" fmla="*/ 106325 w 4029739"/>
              <a:gd name="connsiteY9" fmla="*/ 170121 h 914400"/>
              <a:gd name="connsiteX10" fmla="*/ 74428 w 4029739"/>
              <a:gd name="connsiteY10" fmla="*/ 191386 h 914400"/>
              <a:gd name="connsiteX11" fmla="*/ 53163 w 4029739"/>
              <a:gd name="connsiteY11" fmla="*/ 223284 h 914400"/>
              <a:gd name="connsiteX12" fmla="*/ 31897 w 4029739"/>
              <a:gd name="connsiteY12" fmla="*/ 244549 h 914400"/>
              <a:gd name="connsiteX13" fmla="*/ 21265 w 4029739"/>
              <a:gd name="connsiteY13" fmla="*/ 276447 h 914400"/>
              <a:gd name="connsiteX14" fmla="*/ 0 w 4029739"/>
              <a:gd name="connsiteY14" fmla="*/ 393405 h 914400"/>
              <a:gd name="connsiteX15" fmla="*/ 21265 w 4029739"/>
              <a:gd name="connsiteY15" fmla="*/ 531628 h 914400"/>
              <a:gd name="connsiteX16" fmla="*/ 42530 w 4029739"/>
              <a:gd name="connsiteY16" fmla="*/ 595424 h 914400"/>
              <a:gd name="connsiteX17" fmla="*/ 95693 w 4029739"/>
              <a:gd name="connsiteY17" fmla="*/ 659219 h 914400"/>
              <a:gd name="connsiteX18" fmla="*/ 148856 w 4029739"/>
              <a:gd name="connsiteY18" fmla="*/ 701749 h 914400"/>
              <a:gd name="connsiteX19" fmla="*/ 244549 w 4029739"/>
              <a:gd name="connsiteY19" fmla="*/ 776177 h 914400"/>
              <a:gd name="connsiteX20" fmla="*/ 340242 w 4029739"/>
              <a:gd name="connsiteY20" fmla="*/ 808075 h 914400"/>
              <a:gd name="connsiteX21" fmla="*/ 404037 w 4029739"/>
              <a:gd name="connsiteY21" fmla="*/ 829340 h 914400"/>
              <a:gd name="connsiteX22" fmla="*/ 435935 w 4029739"/>
              <a:gd name="connsiteY22" fmla="*/ 839972 h 914400"/>
              <a:gd name="connsiteX23" fmla="*/ 637953 w 4029739"/>
              <a:gd name="connsiteY23" fmla="*/ 871870 h 914400"/>
              <a:gd name="connsiteX24" fmla="*/ 818707 w 4029739"/>
              <a:gd name="connsiteY24" fmla="*/ 882503 h 914400"/>
              <a:gd name="connsiteX25" fmla="*/ 1467293 w 4029739"/>
              <a:gd name="connsiteY25" fmla="*/ 893135 h 914400"/>
              <a:gd name="connsiteX26" fmla="*/ 2647507 w 4029739"/>
              <a:gd name="connsiteY26" fmla="*/ 903768 h 914400"/>
              <a:gd name="connsiteX27" fmla="*/ 3232297 w 4029739"/>
              <a:gd name="connsiteY27" fmla="*/ 914400 h 914400"/>
              <a:gd name="connsiteX28" fmla="*/ 3859618 w 4029739"/>
              <a:gd name="connsiteY28" fmla="*/ 893135 h 914400"/>
              <a:gd name="connsiteX29" fmla="*/ 3965944 w 4029739"/>
              <a:gd name="connsiteY29" fmla="*/ 882503 h 914400"/>
              <a:gd name="connsiteX30" fmla="*/ 4029739 w 4029739"/>
              <a:gd name="connsiteY30" fmla="*/ 457200 h 914400"/>
              <a:gd name="connsiteX31" fmla="*/ 3976577 w 4029739"/>
              <a:gd name="connsiteY31" fmla="*/ 361507 h 914400"/>
              <a:gd name="connsiteX32" fmla="*/ 3625702 w 4029739"/>
              <a:gd name="connsiteY32" fmla="*/ 74428 h 914400"/>
              <a:gd name="connsiteX33" fmla="*/ 1201479 w 4029739"/>
              <a:gd name="connsiteY33" fmla="*/ 0 h 914400"/>
              <a:gd name="connsiteX0" fmla="*/ 1201479 w 4029739"/>
              <a:gd name="connsiteY0" fmla="*/ 0 h 903768"/>
              <a:gd name="connsiteX1" fmla="*/ 946297 w 4029739"/>
              <a:gd name="connsiteY1" fmla="*/ 10633 h 903768"/>
              <a:gd name="connsiteX2" fmla="*/ 627321 w 4029739"/>
              <a:gd name="connsiteY2" fmla="*/ 21265 h 903768"/>
              <a:gd name="connsiteX3" fmla="*/ 489097 w 4029739"/>
              <a:gd name="connsiteY3" fmla="*/ 31898 h 903768"/>
              <a:gd name="connsiteX4" fmla="*/ 435935 w 4029739"/>
              <a:gd name="connsiteY4" fmla="*/ 42531 h 903768"/>
              <a:gd name="connsiteX5" fmla="*/ 318977 w 4029739"/>
              <a:gd name="connsiteY5" fmla="*/ 63796 h 903768"/>
              <a:gd name="connsiteX6" fmla="*/ 255181 w 4029739"/>
              <a:gd name="connsiteY6" fmla="*/ 85061 h 903768"/>
              <a:gd name="connsiteX7" fmla="*/ 223284 w 4029739"/>
              <a:gd name="connsiteY7" fmla="*/ 95693 h 903768"/>
              <a:gd name="connsiteX8" fmla="*/ 159488 w 4029739"/>
              <a:gd name="connsiteY8" fmla="*/ 127591 h 903768"/>
              <a:gd name="connsiteX9" fmla="*/ 106325 w 4029739"/>
              <a:gd name="connsiteY9" fmla="*/ 170121 h 903768"/>
              <a:gd name="connsiteX10" fmla="*/ 74428 w 4029739"/>
              <a:gd name="connsiteY10" fmla="*/ 191386 h 903768"/>
              <a:gd name="connsiteX11" fmla="*/ 53163 w 4029739"/>
              <a:gd name="connsiteY11" fmla="*/ 223284 h 903768"/>
              <a:gd name="connsiteX12" fmla="*/ 31897 w 4029739"/>
              <a:gd name="connsiteY12" fmla="*/ 244549 h 903768"/>
              <a:gd name="connsiteX13" fmla="*/ 21265 w 4029739"/>
              <a:gd name="connsiteY13" fmla="*/ 276447 h 903768"/>
              <a:gd name="connsiteX14" fmla="*/ 0 w 4029739"/>
              <a:gd name="connsiteY14" fmla="*/ 393405 h 903768"/>
              <a:gd name="connsiteX15" fmla="*/ 21265 w 4029739"/>
              <a:gd name="connsiteY15" fmla="*/ 531628 h 903768"/>
              <a:gd name="connsiteX16" fmla="*/ 42530 w 4029739"/>
              <a:gd name="connsiteY16" fmla="*/ 595424 h 903768"/>
              <a:gd name="connsiteX17" fmla="*/ 95693 w 4029739"/>
              <a:gd name="connsiteY17" fmla="*/ 659219 h 903768"/>
              <a:gd name="connsiteX18" fmla="*/ 148856 w 4029739"/>
              <a:gd name="connsiteY18" fmla="*/ 701749 h 903768"/>
              <a:gd name="connsiteX19" fmla="*/ 244549 w 4029739"/>
              <a:gd name="connsiteY19" fmla="*/ 776177 h 903768"/>
              <a:gd name="connsiteX20" fmla="*/ 340242 w 4029739"/>
              <a:gd name="connsiteY20" fmla="*/ 808075 h 903768"/>
              <a:gd name="connsiteX21" fmla="*/ 404037 w 4029739"/>
              <a:gd name="connsiteY21" fmla="*/ 829340 h 903768"/>
              <a:gd name="connsiteX22" fmla="*/ 435935 w 4029739"/>
              <a:gd name="connsiteY22" fmla="*/ 839972 h 903768"/>
              <a:gd name="connsiteX23" fmla="*/ 637953 w 4029739"/>
              <a:gd name="connsiteY23" fmla="*/ 871870 h 903768"/>
              <a:gd name="connsiteX24" fmla="*/ 818707 w 4029739"/>
              <a:gd name="connsiteY24" fmla="*/ 882503 h 903768"/>
              <a:gd name="connsiteX25" fmla="*/ 1467293 w 4029739"/>
              <a:gd name="connsiteY25" fmla="*/ 893135 h 903768"/>
              <a:gd name="connsiteX26" fmla="*/ 2647507 w 4029739"/>
              <a:gd name="connsiteY26" fmla="*/ 903768 h 903768"/>
              <a:gd name="connsiteX27" fmla="*/ 3859618 w 4029739"/>
              <a:gd name="connsiteY27" fmla="*/ 893135 h 903768"/>
              <a:gd name="connsiteX28" fmla="*/ 3965944 w 4029739"/>
              <a:gd name="connsiteY28" fmla="*/ 882503 h 903768"/>
              <a:gd name="connsiteX29" fmla="*/ 4029739 w 4029739"/>
              <a:gd name="connsiteY29" fmla="*/ 457200 h 903768"/>
              <a:gd name="connsiteX30" fmla="*/ 3976577 w 4029739"/>
              <a:gd name="connsiteY30" fmla="*/ 361507 h 903768"/>
              <a:gd name="connsiteX31" fmla="*/ 3625702 w 4029739"/>
              <a:gd name="connsiteY31" fmla="*/ 74428 h 903768"/>
              <a:gd name="connsiteX32" fmla="*/ 1201479 w 4029739"/>
              <a:gd name="connsiteY32" fmla="*/ 0 h 903768"/>
              <a:gd name="connsiteX0" fmla="*/ 1201479 w 4029739"/>
              <a:gd name="connsiteY0" fmla="*/ 0 h 893135"/>
              <a:gd name="connsiteX1" fmla="*/ 946297 w 4029739"/>
              <a:gd name="connsiteY1" fmla="*/ 10633 h 893135"/>
              <a:gd name="connsiteX2" fmla="*/ 627321 w 4029739"/>
              <a:gd name="connsiteY2" fmla="*/ 21265 h 893135"/>
              <a:gd name="connsiteX3" fmla="*/ 489097 w 4029739"/>
              <a:gd name="connsiteY3" fmla="*/ 31898 h 893135"/>
              <a:gd name="connsiteX4" fmla="*/ 435935 w 4029739"/>
              <a:gd name="connsiteY4" fmla="*/ 42531 h 893135"/>
              <a:gd name="connsiteX5" fmla="*/ 318977 w 4029739"/>
              <a:gd name="connsiteY5" fmla="*/ 63796 h 893135"/>
              <a:gd name="connsiteX6" fmla="*/ 255181 w 4029739"/>
              <a:gd name="connsiteY6" fmla="*/ 85061 h 893135"/>
              <a:gd name="connsiteX7" fmla="*/ 223284 w 4029739"/>
              <a:gd name="connsiteY7" fmla="*/ 95693 h 893135"/>
              <a:gd name="connsiteX8" fmla="*/ 159488 w 4029739"/>
              <a:gd name="connsiteY8" fmla="*/ 127591 h 893135"/>
              <a:gd name="connsiteX9" fmla="*/ 106325 w 4029739"/>
              <a:gd name="connsiteY9" fmla="*/ 170121 h 893135"/>
              <a:gd name="connsiteX10" fmla="*/ 74428 w 4029739"/>
              <a:gd name="connsiteY10" fmla="*/ 191386 h 893135"/>
              <a:gd name="connsiteX11" fmla="*/ 53163 w 4029739"/>
              <a:gd name="connsiteY11" fmla="*/ 223284 h 893135"/>
              <a:gd name="connsiteX12" fmla="*/ 31897 w 4029739"/>
              <a:gd name="connsiteY12" fmla="*/ 244549 h 893135"/>
              <a:gd name="connsiteX13" fmla="*/ 21265 w 4029739"/>
              <a:gd name="connsiteY13" fmla="*/ 276447 h 893135"/>
              <a:gd name="connsiteX14" fmla="*/ 0 w 4029739"/>
              <a:gd name="connsiteY14" fmla="*/ 393405 h 893135"/>
              <a:gd name="connsiteX15" fmla="*/ 21265 w 4029739"/>
              <a:gd name="connsiteY15" fmla="*/ 531628 h 893135"/>
              <a:gd name="connsiteX16" fmla="*/ 42530 w 4029739"/>
              <a:gd name="connsiteY16" fmla="*/ 595424 h 893135"/>
              <a:gd name="connsiteX17" fmla="*/ 95693 w 4029739"/>
              <a:gd name="connsiteY17" fmla="*/ 659219 h 893135"/>
              <a:gd name="connsiteX18" fmla="*/ 148856 w 4029739"/>
              <a:gd name="connsiteY18" fmla="*/ 701749 h 893135"/>
              <a:gd name="connsiteX19" fmla="*/ 244549 w 4029739"/>
              <a:gd name="connsiteY19" fmla="*/ 776177 h 893135"/>
              <a:gd name="connsiteX20" fmla="*/ 340242 w 4029739"/>
              <a:gd name="connsiteY20" fmla="*/ 808075 h 893135"/>
              <a:gd name="connsiteX21" fmla="*/ 404037 w 4029739"/>
              <a:gd name="connsiteY21" fmla="*/ 829340 h 893135"/>
              <a:gd name="connsiteX22" fmla="*/ 435935 w 4029739"/>
              <a:gd name="connsiteY22" fmla="*/ 839972 h 893135"/>
              <a:gd name="connsiteX23" fmla="*/ 637953 w 4029739"/>
              <a:gd name="connsiteY23" fmla="*/ 871870 h 893135"/>
              <a:gd name="connsiteX24" fmla="*/ 818707 w 4029739"/>
              <a:gd name="connsiteY24" fmla="*/ 882503 h 893135"/>
              <a:gd name="connsiteX25" fmla="*/ 1467293 w 4029739"/>
              <a:gd name="connsiteY25" fmla="*/ 893135 h 893135"/>
              <a:gd name="connsiteX26" fmla="*/ 3859618 w 4029739"/>
              <a:gd name="connsiteY26" fmla="*/ 893135 h 893135"/>
              <a:gd name="connsiteX27" fmla="*/ 3965944 w 4029739"/>
              <a:gd name="connsiteY27" fmla="*/ 882503 h 893135"/>
              <a:gd name="connsiteX28" fmla="*/ 4029739 w 4029739"/>
              <a:gd name="connsiteY28" fmla="*/ 457200 h 893135"/>
              <a:gd name="connsiteX29" fmla="*/ 3976577 w 4029739"/>
              <a:gd name="connsiteY29" fmla="*/ 361507 h 893135"/>
              <a:gd name="connsiteX30" fmla="*/ 3625702 w 4029739"/>
              <a:gd name="connsiteY30" fmla="*/ 74428 h 893135"/>
              <a:gd name="connsiteX31" fmla="*/ 1201479 w 4029739"/>
              <a:gd name="connsiteY31" fmla="*/ 0 h 893135"/>
              <a:gd name="connsiteX0" fmla="*/ 1201479 w 4029739"/>
              <a:gd name="connsiteY0" fmla="*/ 0 h 893135"/>
              <a:gd name="connsiteX1" fmla="*/ 946297 w 4029739"/>
              <a:gd name="connsiteY1" fmla="*/ 10633 h 893135"/>
              <a:gd name="connsiteX2" fmla="*/ 627321 w 4029739"/>
              <a:gd name="connsiteY2" fmla="*/ 21265 h 893135"/>
              <a:gd name="connsiteX3" fmla="*/ 489097 w 4029739"/>
              <a:gd name="connsiteY3" fmla="*/ 31898 h 893135"/>
              <a:gd name="connsiteX4" fmla="*/ 435935 w 4029739"/>
              <a:gd name="connsiteY4" fmla="*/ 42531 h 893135"/>
              <a:gd name="connsiteX5" fmla="*/ 318977 w 4029739"/>
              <a:gd name="connsiteY5" fmla="*/ 63796 h 893135"/>
              <a:gd name="connsiteX6" fmla="*/ 255181 w 4029739"/>
              <a:gd name="connsiteY6" fmla="*/ 85061 h 893135"/>
              <a:gd name="connsiteX7" fmla="*/ 223284 w 4029739"/>
              <a:gd name="connsiteY7" fmla="*/ 95693 h 893135"/>
              <a:gd name="connsiteX8" fmla="*/ 159488 w 4029739"/>
              <a:gd name="connsiteY8" fmla="*/ 127591 h 893135"/>
              <a:gd name="connsiteX9" fmla="*/ 106325 w 4029739"/>
              <a:gd name="connsiteY9" fmla="*/ 170121 h 893135"/>
              <a:gd name="connsiteX10" fmla="*/ 74428 w 4029739"/>
              <a:gd name="connsiteY10" fmla="*/ 191386 h 893135"/>
              <a:gd name="connsiteX11" fmla="*/ 53163 w 4029739"/>
              <a:gd name="connsiteY11" fmla="*/ 223284 h 893135"/>
              <a:gd name="connsiteX12" fmla="*/ 31897 w 4029739"/>
              <a:gd name="connsiteY12" fmla="*/ 244549 h 893135"/>
              <a:gd name="connsiteX13" fmla="*/ 21265 w 4029739"/>
              <a:gd name="connsiteY13" fmla="*/ 276447 h 893135"/>
              <a:gd name="connsiteX14" fmla="*/ 0 w 4029739"/>
              <a:gd name="connsiteY14" fmla="*/ 393405 h 893135"/>
              <a:gd name="connsiteX15" fmla="*/ 21265 w 4029739"/>
              <a:gd name="connsiteY15" fmla="*/ 531628 h 893135"/>
              <a:gd name="connsiteX16" fmla="*/ 42530 w 4029739"/>
              <a:gd name="connsiteY16" fmla="*/ 595424 h 893135"/>
              <a:gd name="connsiteX17" fmla="*/ 95693 w 4029739"/>
              <a:gd name="connsiteY17" fmla="*/ 659219 h 893135"/>
              <a:gd name="connsiteX18" fmla="*/ 148856 w 4029739"/>
              <a:gd name="connsiteY18" fmla="*/ 701749 h 893135"/>
              <a:gd name="connsiteX19" fmla="*/ 244549 w 4029739"/>
              <a:gd name="connsiteY19" fmla="*/ 776177 h 893135"/>
              <a:gd name="connsiteX20" fmla="*/ 340242 w 4029739"/>
              <a:gd name="connsiteY20" fmla="*/ 808075 h 893135"/>
              <a:gd name="connsiteX21" fmla="*/ 404037 w 4029739"/>
              <a:gd name="connsiteY21" fmla="*/ 829340 h 893135"/>
              <a:gd name="connsiteX22" fmla="*/ 435935 w 4029739"/>
              <a:gd name="connsiteY22" fmla="*/ 839972 h 893135"/>
              <a:gd name="connsiteX23" fmla="*/ 637953 w 4029739"/>
              <a:gd name="connsiteY23" fmla="*/ 871870 h 893135"/>
              <a:gd name="connsiteX24" fmla="*/ 818707 w 4029739"/>
              <a:gd name="connsiteY24" fmla="*/ 882503 h 893135"/>
              <a:gd name="connsiteX25" fmla="*/ 3859618 w 4029739"/>
              <a:gd name="connsiteY25" fmla="*/ 893135 h 893135"/>
              <a:gd name="connsiteX26" fmla="*/ 3965944 w 4029739"/>
              <a:gd name="connsiteY26" fmla="*/ 882503 h 893135"/>
              <a:gd name="connsiteX27" fmla="*/ 4029739 w 4029739"/>
              <a:gd name="connsiteY27" fmla="*/ 457200 h 893135"/>
              <a:gd name="connsiteX28" fmla="*/ 3976577 w 4029739"/>
              <a:gd name="connsiteY28" fmla="*/ 361507 h 893135"/>
              <a:gd name="connsiteX29" fmla="*/ 3625702 w 4029739"/>
              <a:gd name="connsiteY29" fmla="*/ 74428 h 893135"/>
              <a:gd name="connsiteX30" fmla="*/ 1201479 w 4029739"/>
              <a:gd name="connsiteY30" fmla="*/ 0 h 893135"/>
              <a:gd name="connsiteX0" fmla="*/ 1201479 w 4029739"/>
              <a:gd name="connsiteY0" fmla="*/ 0 h 893135"/>
              <a:gd name="connsiteX1" fmla="*/ 946297 w 4029739"/>
              <a:gd name="connsiteY1" fmla="*/ 10633 h 893135"/>
              <a:gd name="connsiteX2" fmla="*/ 627321 w 4029739"/>
              <a:gd name="connsiteY2" fmla="*/ 21265 h 893135"/>
              <a:gd name="connsiteX3" fmla="*/ 489097 w 4029739"/>
              <a:gd name="connsiteY3" fmla="*/ 31898 h 893135"/>
              <a:gd name="connsiteX4" fmla="*/ 435935 w 4029739"/>
              <a:gd name="connsiteY4" fmla="*/ 42531 h 893135"/>
              <a:gd name="connsiteX5" fmla="*/ 318977 w 4029739"/>
              <a:gd name="connsiteY5" fmla="*/ 63796 h 893135"/>
              <a:gd name="connsiteX6" fmla="*/ 255181 w 4029739"/>
              <a:gd name="connsiteY6" fmla="*/ 85061 h 893135"/>
              <a:gd name="connsiteX7" fmla="*/ 223284 w 4029739"/>
              <a:gd name="connsiteY7" fmla="*/ 95693 h 893135"/>
              <a:gd name="connsiteX8" fmla="*/ 159488 w 4029739"/>
              <a:gd name="connsiteY8" fmla="*/ 127591 h 893135"/>
              <a:gd name="connsiteX9" fmla="*/ 106325 w 4029739"/>
              <a:gd name="connsiteY9" fmla="*/ 170121 h 893135"/>
              <a:gd name="connsiteX10" fmla="*/ 74428 w 4029739"/>
              <a:gd name="connsiteY10" fmla="*/ 191386 h 893135"/>
              <a:gd name="connsiteX11" fmla="*/ 53163 w 4029739"/>
              <a:gd name="connsiteY11" fmla="*/ 223284 h 893135"/>
              <a:gd name="connsiteX12" fmla="*/ 31897 w 4029739"/>
              <a:gd name="connsiteY12" fmla="*/ 244549 h 893135"/>
              <a:gd name="connsiteX13" fmla="*/ 21265 w 4029739"/>
              <a:gd name="connsiteY13" fmla="*/ 276447 h 893135"/>
              <a:gd name="connsiteX14" fmla="*/ 0 w 4029739"/>
              <a:gd name="connsiteY14" fmla="*/ 393405 h 893135"/>
              <a:gd name="connsiteX15" fmla="*/ 21265 w 4029739"/>
              <a:gd name="connsiteY15" fmla="*/ 531628 h 893135"/>
              <a:gd name="connsiteX16" fmla="*/ 42530 w 4029739"/>
              <a:gd name="connsiteY16" fmla="*/ 595424 h 893135"/>
              <a:gd name="connsiteX17" fmla="*/ 95693 w 4029739"/>
              <a:gd name="connsiteY17" fmla="*/ 659219 h 893135"/>
              <a:gd name="connsiteX18" fmla="*/ 148856 w 4029739"/>
              <a:gd name="connsiteY18" fmla="*/ 701749 h 893135"/>
              <a:gd name="connsiteX19" fmla="*/ 244549 w 4029739"/>
              <a:gd name="connsiteY19" fmla="*/ 776177 h 893135"/>
              <a:gd name="connsiteX20" fmla="*/ 340242 w 4029739"/>
              <a:gd name="connsiteY20" fmla="*/ 808075 h 893135"/>
              <a:gd name="connsiteX21" fmla="*/ 404037 w 4029739"/>
              <a:gd name="connsiteY21" fmla="*/ 829340 h 893135"/>
              <a:gd name="connsiteX22" fmla="*/ 435935 w 4029739"/>
              <a:gd name="connsiteY22" fmla="*/ 839972 h 893135"/>
              <a:gd name="connsiteX23" fmla="*/ 637953 w 4029739"/>
              <a:gd name="connsiteY23" fmla="*/ 871870 h 893135"/>
              <a:gd name="connsiteX24" fmla="*/ 3859618 w 4029739"/>
              <a:gd name="connsiteY24" fmla="*/ 893135 h 893135"/>
              <a:gd name="connsiteX25" fmla="*/ 3965944 w 4029739"/>
              <a:gd name="connsiteY25" fmla="*/ 882503 h 893135"/>
              <a:gd name="connsiteX26" fmla="*/ 4029739 w 4029739"/>
              <a:gd name="connsiteY26" fmla="*/ 457200 h 893135"/>
              <a:gd name="connsiteX27" fmla="*/ 3976577 w 4029739"/>
              <a:gd name="connsiteY27" fmla="*/ 361507 h 893135"/>
              <a:gd name="connsiteX28" fmla="*/ 3625702 w 4029739"/>
              <a:gd name="connsiteY28" fmla="*/ 74428 h 893135"/>
              <a:gd name="connsiteX29" fmla="*/ 1201479 w 4029739"/>
              <a:gd name="connsiteY29" fmla="*/ 0 h 893135"/>
              <a:gd name="connsiteX0" fmla="*/ 1201479 w 4029739"/>
              <a:gd name="connsiteY0" fmla="*/ 0 h 903315"/>
              <a:gd name="connsiteX1" fmla="*/ 946297 w 4029739"/>
              <a:gd name="connsiteY1" fmla="*/ 10633 h 903315"/>
              <a:gd name="connsiteX2" fmla="*/ 627321 w 4029739"/>
              <a:gd name="connsiteY2" fmla="*/ 21265 h 903315"/>
              <a:gd name="connsiteX3" fmla="*/ 489097 w 4029739"/>
              <a:gd name="connsiteY3" fmla="*/ 31898 h 903315"/>
              <a:gd name="connsiteX4" fmla="*/ 435935 w 4029739"/>
              <a:gd name="connsiteY4" fmla="*/ 42531 h 903315"/>
              <a:gd name="connsiteX5" fmla="*/ 318977 w 4029739"/>
              <a:gd name="connsiteY5" fmla="*/ 63796 h 903315"/>
              <a:gd name="connsiteX6" fmla="*/ 255181 w 4029739"/>
              <a:gd name="connsiteY6" fmla="*/ 85061 h 903315"/>
              <a:gd name="connsiteX7" fmla="*/ 223284 w 4029739"/>
              <a:gd name="connsiteY7" fmla="*/ 95693 h 903315"/>
              <a:gd name="connsiteX8" fmla="*/ 159488 w 4029739"/>
              <a:gd name="connsiteY8" fmla="*/ 127591 h 903315"/>
              <a:gd name="connsiteX9" fmla="*/ 106325 w 4029739"/>
              <a:gd name="connsiteY9" fmla="*/ 170121 h 903315"/>
              <a:gd name="connsiteX10" fmla="*/ 74428 w 4029739"/>
              <a:gd name="connsiteY10" fmla="*/ 191386 h 903315"/>
              <a:gd name="connsiteX11" fmla="*/ 53163 w 4029739"/>
              <a:gd name="connsiteY11" fmla="*/ 223284 h 903315"/>
              <a:gd name="connsiteX12" fmla="*/ 31897 w 4029739"/>
              <a:gd name="connsiteY12" fmla="*/ 244549 h 903315"/>
              <a:gd name="connsiteX13" fmla="*/ 21265 w 4029739"/>
              <a:gd name="connsiteY13" fmla="*/ 276447 h 903315"/>
              <a:gd name="connsiteX14" fmla="*/ 0 w 4029739"/>
              <a:gd name="connsiteY14" fmla="*/ 393405 h 903315"/>
              <a:gd name="connsiteX15" fmla="*/ 21265 w 4029739"/>
              <a:gd name="connsiteY15" fmla="*/ 531628 h 903315"/>
              <a:gd name="connsiteX16" fmla="*/ 42530 w 4029739"/>
              <a:gd name="connsiteY16" fmla="*/ 595424 h 903315"/>
              <a:gd name="connsiteX17" fmla="*/ 95693 w 4029739"/>
              <a:gd name="connsiteY17" fmla="*/ 659219 h 903315"/>
              <a:gd name="connsiteX18" fmla="*/ 148856 w 4029739"/>
              <a:gd name="connsiteY18" fmla="*/ 701749 h 903315"/>
              <a:gd name="connsiteX19" fmla="*/ 244549 w 4029739"/>
              <a:gd name="connsiteY19" fmla="*/ 776177 h 903315"/>
              <a:gd name="connsiteX20" fmla="*/ 340242 w 4029739"/>
              <a:gd name="connsiteY20" fmla="*/ 808075 h 903315"/>
              <a:gd name="connsiteX21" fmla="*/ 404037 w 4029739"/>
              <a:gd name="connsiteY21" fmla="*/ 829340 h 903315"/>
              <a:gd name="connsiteX22" fmla="*/ 435935 w 4029739"/>
              <a:gd name="connsiteY22" fmla="*/ 839972 h 903315"/>
              <a:gd name="connsiteX23" fmla="*/ 2055369 w 4029739"/>
              <a:gd name="connsiteY23" fmla="*/ 903315 h 903315"/>
              <a:gd name="connsiteX24" fmla="*/ 3859618 w 4029739"/>
              <a:gd name="connsiteY24" fmla="*/ 893135 h 903315"/>
              <a:gd name="connsiteX25" fmla="*/ 3965944 w 4029739"/>
              <a:gd name="connsiteY25" fmla="*/ 882503 h 903315"/>
              <a:gd name="connsiteX26" fmla="*/ 4029739 w 4029739"/>
              <a:gd name="connsiteY26" fmla="*/ 457200 h 903315"/>
              <a:gd name="connsiteX27" fmla="*/ 3976577 w 4029739"/>
              <a:gd name="connsiteY27" fmla="*/ 361507 h 903315"/>
              <a:gd name="connsiteX28" fmla="*/ 3625702 w 4029739"/>
              <a:gd name="connsiteY28" fmla="*/ 74428 h 903315"/>
              <a:gd name="connsiteX29" fmla="*/ 1201479 w 4029739"/>
              <a:gd name="connsiteY29" fmla="*/ 0 h 903315"/>
              <a:gd name="connsiteX0" fmla="*/ 1201479 w 4029739"/>
              <a:gd name="connsiteY0" fmla="*/ 0 h 906712"/>
              <a:gd name="connsiteX1" fmla="*/ 946297 w 4029739"/>
              <a:gd name="connsiteY1" fmla="*/ 10633 h 906712"/>
              <a:gd name="connsiteX2" fmla="*/ 627321 w 4029739"/>
              <a:gd name="connsiteY2" fmla="*/ 21265 h 906712"/>
              <a:gd name="connsiteX3" fmla="*/ 489097 w 4029739"/>
              <a:gd name="connsiteY3" fmla="*/ 31898 h 906712"/>
              <a:gd name="connsiteX4" fmla="*/ 435935 w 4029739"/>
              <a:gd name="connsiteY4" fmla="*/ 42531 h 906712"/>
              <a:gd name="connsiteX5" fmla="*/ 318977 w 4029739"/>
              <a:gd name="connsiteY5" fmla="*/ 63796 h 906712"/>
              <a:gd name="connsiteX6" fmla="*/ 255181 w 4029739"/>
              <a:gd name="connsiteY6" fmla="*/ 85061 h 906712"/>
              <a:gd name="connsiteX7" fmla="*/ 223284 w 4029739"/>
              <a:gd name="connsiteY7" fmla="*/ 95693 h 906712"/>
              <a:gd name="connsiteX8" fmla="*/ 159488 w 4029739"/>
              <a:gd name="connsiteY8" fmla="*/ 127591 h 906712"/>
              <a:gd name="connsiteX9" fmla="*/ 106325 w 4029739"/>
              <a:gd name="connsiteY9" fmla="*/ 170121 h 906712"/>
              <a:gd name="connsiteX10" fmla="*/ 74428 w 4029739"/>
              <a:gd name="connsiteY10" fmla="*/ 191386 h 906712"/>
              <a:gd name="connsiteX11" fmla="*/ 53163 w 4029739"/>
              <a:gd name="connsiteY11" fmla="*/ 223284 h 906712"/>
              <a:gd name="connsiteX12" fmla="*/ 31897 w 4029739"/>
              <a:gd name="connsiteY12" fmla="*/ 244549 h 906712"/>
              <a:gd name="connsiteX13" fmla="*/ 21265 w 4029739"/>
              <a:gd name="connsiteY13" fmla="*/ 276447 h 906712"/>
              <a:gd name="connsiteX14" fmla="*/ 0 w 4029739"/>
              <a:gd name="connsiteY14" fmla="*/ 393405 h 906712"/>
              <a:gd name="connsiteX15" fmla="*/ 21265 w 4029739"/>
              <a:gd name="connsiteY15" fmla="*/ 531628 h 906712"/>
              <a:gd name="connsiteX16" fmla="*/ 42530 w 4029739"/>
              <a:gd name="connsiteY16" fmla="*/ 595424 h 906712"/>
              <a:gd name="connsiteX17" fmla="*/ 95693 w 4029739"/>
              <a:gd name="connsiteY17" fmla="*/ 659219 h 906712"/>
              <a:gd name="connsiteX18" fmla="*/ 148856 w 4029739"/>
              <a:gd name="connsiteY18" fmla="*/ 701749 h 906712"/>
              <a:gd name="connsiteX19" fmla="*/ 244549 w 4029739"/>
              <a:gd name="connsiteY19" fmla="*/ 776177 h 906712"/>
              <a:gd name="connsiteX20" fmla="*/ 340242 w 4029739"/>
              <a:gd name="connsiteY20" fmla="*/ 808075 h 906712"/>
              <a:gd name="connsiteX21" fmla="*/ 404037 w 4029739"/>
              <a:gd name="connsiteY21" fmla="*/ 829340 h 906712"/>
              <a:gd name="connsiteX22" fmla="*/ 2055369 w 4029739"/>
              <a:gd name="connsiteY22" fmla="*/ 903315 h 906712"/>
              <a:gd name="connsiteX23" fmla="*/ 3859618 w 4029739"/>
              <a:gd name="connsiteY23" fmla="*/ 893135 h 906712"/>
              <a:gd name="connsiteX24" fmla="*/ 3965944 w 4029739"/>
              <a:gd name="connsiteY24" fmla="*/ 882503 h 906712"/>
              <a:gd name="connsiteX25" fmla="*/ 4029739 w 4029739"/>
              <a:gd name="connsiteY25" fmla="*/ 457200 h 906712"/>
              <a:gd name="connsiteX26" fmla="*/ 3976577 w 4029739"/>
              <a:gd name="connsiteY26" fmla="*/ 361507 h 906712"/>
              <a:gd name="connsiteX27" fmla="*/ 3625702 w 4029739"/>
              <a:gd name="connsiteY27" fmla="*/ 74428 h 906712"/>
              <a:gd name="connsiteX28" fmla="*/ 1201479 w 4029739"/>
              <a:gd name="connsiteY28" fmla="*/ 0 h 906712"/>
              <a:gd name="connsiteX0" fmla="*/ 1201479 w 4029739"/>
              <a:gd name="connsiteY0" fmla="*/ 0 h 906711"/>
              <a:gd name="connsiteX1" fmla="*/ 946297 w 4029739"/>
              <a:gd name="connsiteY1" fmla="*/ 10633 h 906711"/>
              <a:gd name="connsiteX2" fmla="*/ 627321 w 4029739"/>
              <a:gd name="connsiteY2" fmla="*/ 21265 h 906711"/>
              <a:gd name="connsiteX3" fmla="*/ 489097 w 4029739"/>
              <a:gd name="connsiteY3" fmla="*/ 31898 h 906711"/>
              <a:gd name="connsiteX4" fmla="*/ 435935 w 4029739"/>
              <a:gd name="connsiteY4" fmla="*/ 42531 h 906711"/>
              <a:gd name="connsiteX5" fmla="*/ 318977 w 4029739"/>
              <a:gd name="connsiteY5" fmla="*/ 63796 h 906711"/>
              <a:gd name="connsiteX6" fmla="*/ 255181 w 4029739"/>
              <a:gd name="connsiteY6" fmla="*/ 85061 h 906711"/>
              <a:gd name="connsiteX7" fmla="*/ 223284 w 4029739"/>
              <a:gd name="connsiteY7" fmla="*/ 95693 h 906711"/>
              <a:gd name="connsiteX8" fmla="*/ 159488 w 4029739"/>
              <a:gd name="connsiteY8" fmla="*/ 127591 h 906711"/>
              <a:gd name="connsiteX9" fmla="*/ 106325 w 4029739"/>
              <a:gd name="connsiteY9" fmla="*/ 170121 h 906711"/>
              <a:gd name="connsiteX10" fmla="*/ 74428 w 4029739"/>
              <a:gd name="connsiteY10" fmla="*/ 191386 h 906711"/>
              <a:gd name="connsiteX11" fmla="*/ 53163 w 4029739"/>
              <a:gd name="connsiteY11" fmla="*/ 223284 h 906711"/>
              <a:gd name="connsiteX12" fmla="*/ 31897 w 4029739"/>
              <a:gd name="connsiteY12" fmla="*/ 244549 h 906711"/>
              <a:gd name="connsiteX13" fmla="*/ 21265 w 4029739"/>
              <a:gd name="connsiteY13" fmla="*/ 276447 h 906711"/>
              <a:gd name="connsiteX14" fmla="*/ 0 w 4029739"/>
              <a:gd name="connsiteY14" fmla="*/ 393405 h 906711"/>
              <a:gd name="connsiteX15" fmla="*/ 21265 w 4029739"/>
              <a:gd name="connsiteY15" fmla="*/ 531628 h 906711"/>
              <a:gd name="connsiteX16" fmla="*/ 42530 w 4029739"/>
              <a:gd name="connsiteY16" fmla="*/ 595424 h 906711"/>
              <a:gd name="connsiteX17" fmla="*/ 95693 w 4029739"/>
              <a:gd name="connsiteY17" fmla="*/ 659219 h 906711"/>
              <a:gd name="connsiteX18" fmla="*/ 148856 w 4029739"/>
              <a:gd name="connsiteY18" fmla="*/ 701749 h 906711"/>
              <a:gd name="connsiteX19" fmla="*/ 244549 w 4029739"/>
              <a:gd name="connsiteY19" fmla="*/ 776177 h 906711"/>
              <a:gd name="connsiteX20" fmla="*/ 340242 w 4029739"/>
              <a:gd name="connsiteY20" fmla="*/ 808075 h 906711"/>
              <a:gd name="connsiteX21" fmla="*/ 2055369 w 4029739"/>
              <a:gd name="connsiteY21" fmla="*/ 903315 h 906711"/>
              <a:gd name="connsiteX22" fmla="*/ 3859618 w 4029739"/>
              <a:gd name="connsiteY22" fmla="*/ 893135 h 906711"/>
              <a:gd name="connsiteX23" fmla="*/ 3965944 w 4029739"/>
              <a:gd name="connsiteY23" fmla="*/ 882503 h 906711"/>
              <a:gd name="connsiteX24" fmla="*/ 4029739 w 4029739"/>
              <a:gd name="connsiteY24" fmla="*/ 457200 h 906711"/>
              <a:gd name="connsiteX25" fmla="*/ 3976577 w 4029739"/>
              <a:gd name="connsiteY25" fmla="*/ 361507 h 906711"/>
              <a:gd name="connsiteX26" fmla="*/ 3625702 w 4029739"/>
              <a:gd name="connsiteY26" fmla="*/ 74428 h 906711"/>
              <a:gd name="connsiteX27" fmla="*/ 1201479 w 4029739"/>
              <a:gd name="connsiteY27" fmla="*/ 0 h 906711"/>
              <a:gd name="connsiteX0" fmla="*/ 1201479 w 4029739"/>
              <a:gd name="connsiteY0" fmla="*/ 0 h 906711"/>
              <a:gd name="connsiteX1" fmla="*/ 946297 w 4029739"/>
              <a:gd name="connsiteY1" fmla="*/ 10633 h 906711"/>
              <a:gd name="connsiteX2" fmla="*/ 627321 w 4029739"/>
              <a:gd name="connsiteY2" fmla="*/ 21265 h 906711"/>
              <a:gd name="connsiteX3" fmla="*/ 489097 w 4029739"/>
              <a:gd name="connsiteY3" fmla="*/ 31898 h 906711"/>
              <a:gd name="connsiteX4" fmla="*/ 435935 w 4029739"/>
              <a:gd name="connsiteY4" fmla="*/ 42531 h 906711"/>
              <a:gd name="connsiteX5" fmla="*/ 318977 w 4029739"/>
              <a:gd name="connsiteY5" fmla="*/ 63796 h 906711"/>
              <a:gd name="connsiteX6" fmla="*/ 255181 w 4029739"/>
              <a:gd name="connsiteY6" fmla="*/ 85061 h 906711"/>
              <a:gd name="connsiteX7" fmla="*/ 223284 w 4029739"/>
              <a:gd name="connsiteY7" fmla="*/ 95693 h 906711"/>
              <a:gd name="connsiteX8" fmla="*/ 159488 w 4029739"/>
              <a:gd name="connsiteY8" fmla="*/ 127591 h 906711"/>
              <a:gd name="connsiteX9" fmla="*/ 106325 w 4029739"/>
              <a:gd name="connsiteY9" fmla="*/ 170121 h 906711"/>
              <a:gd name="connsiteX10" fmla="*/ 74428 w 4029739"/>
              <a:gd name="connsiteY10" fmla="*/ 191386 h 906711"/>
              <a:gd name="connsiteX11" fmla="*/ 53163 w 4029739"/>
              <a:gd name="connsiteY11" fmla="*/ 223284 h 906711"/>
              <a:gd name="connsiteX12" fmla="*/ 31897 w 4029739"/>
              <a:gd name="connsiteY12" fmla="*/ 244549 h 906711"/>
              <a:gd name="connsiteX13" fmla="*/ 21265 w 4029739"/>
              <a:gd name="connsiteY13" fmla="*/ 276447 h 906711"/>
              <a:gd name="connsiteX14" fmla="*/ 0 w 4029739"/>
              <a:gd name="connsiteY14" fmla="*/ 393405 h 906711"/>
              <a:gd name="connsiteX15" fmla="*/ 21265 w 4029739"/>
              <a:gd name="connsiteY15" fmla="*/ 531628 h 906711"/>
              <a:gd name="connsiteX16" fmla="*/ 42530 w 4029739"/>
              <a:gd name="connsiteY16" fmla="*/ 595424 h 906711"/>
              <a:gd name="connsiteX17" fmla="*/ 95693 w 4029739"/>
              <a:gd name="connsiteY17" fmla="*/ 659219 h 906711"/>
              <a:gd name="connsiteX18" fmla="*/ 148856 w 4029739"/>
              <a:gd name="connsiteY18" fmla="*/ 701749 h 906711"/>
              <a:gd name="connsiteX19" fmla="*/ 244549 w 4029739"/>
              <a:gd name="connsiteY19" fmla="*/ 776177 h 906711"/>
              <a:gd name="connsiteX20" fmla="*/ 2055369 w 4029739"/>
              <a:gd name="connsiteY20" fmla="*/ 903315 h 906711"/>
              <a:gd name="connsiteX21" fmla="*/ 3859618 w 4029739"/>
              <a:gd name="connsiteY21" fmla="*/ 893135 h 906711"/>
              <a:gd name="connsiteX22" fmla="*/ 3965944 w 4029739"/>
              <a:gd name="connsiteY22" fmla="*/ 882503 h 906711"/>
              <a:gd name="connsiteX23" fmla="*/ 4029739 w 4029739"/>
              <a:gd name="connsiteY23" fmla="*/ 457200 h 906711"/>
              <a:gd name="connsiteX24" fmla="*/ 3976577 w 4029739"/>
              <a:gd name="connsiteY24" fmla="*/ 361507 h 906711"/>
              <a:gd name="connsiteX25" fmla="*/ 3625702 w 4029739"/>
              <a:gd name="connsiteY25" fmla="*/ 74428 h 906711"/>
              <a:gd name="connsiteX26" fmla="*/ 1201479 w 4029739"/>
              <a:gd name="connsiteY26" fmla="*/ 0 h 906711"/>
              <a:gd name="connsiteX0" fmla="*/ 1201479 w 4029739"/>
              <a:gd name="connsiteY0" fmla="*/ 0 h 908583"/>
              <a:gd name="connsiteX1" fmla="*/ 946297 w 4029739"/>
              <a:gd name="connsiteY1" fmla="*/ 10633 h 908583"/>
              <a:gd name="connsiteX2" fmla="*/ 627321 w 4029739"/>
              <a:gd name="connsiteY2" fmla="*/ 21265 h 908583"/>
              <a:gd name="connsiteX3" fmla="*/ 489097 w 4029739"/>
              <a:gd name="connsiteY3" fmla="*/ 31898 h 908583"/>
              <a:gd name="connsiteX4" fmla="*/ 435935 w 4029739"/>
              <a:gd name="connsiteY4" fmla="*/ 42531 h 908583"/>
              <a:gd name="connsiteX5" fmla="*/ 318977 w 4029739"/>
              <a:gd name="connsiteY5" fmla="*/ 63796 h 908583"/>
              <a:gd name="connsiteX6" fmla="*/ 255181 w 4029739"/>
              <a:gd name="connsiteY6" fmla="*/ 85061 h 908583"/>
              <a:gd name="connsiteX7" fmla="*/ 223284 w 4029739"/>
              <a:gd name="connsiteY7" fmla="*/ 95693 h 908583"/>
              <a:gd name="connsiteX8" fmla="*/ 159488 w 4029739"/>
              <a:gd name="connsiteY8" fmla="*/ 127591 h 908583"/>
              <a:gd name="connsiteX9" fmla="*/ 106325 w 4029739"/>
              <a:gd name="connsiteY9" fmla="*/ 170121 h 908583"/>
              <a:gd name="connsiteX10" fmla="*/ 74428 w 4029739"/>
              <a:gd name="connsiteY10" fmla="*/ 191386 h 908583"/>
              <a:gd name="connsiteX11" fmla="*/ 53163 w 4029739"/>
              <a:gd name="connsiteY11" fmla="*/ 223284 h 908583"/>
              <a:gd name="connsiteX12" fmla="*/ 31897 w 4029739"/>
              <a:gd name="connsiteY12" fmla="*/ 244549 h 908583"/>
              <a:gd name="connsiteX13" fmla="*/ 21265 w 4029739"/>
              <a:gd name="connsiteY13" fmla="*/ 276447 h 908583"/>
              <a:gd name="connsiteX14" fmla="*/ 0 w 4029739"/>
              <a:gd name="connsiteY14" fmla="*/ 393405 h 908583"/>
              <a:gd name="connsiteX15" fmla="*/ 21265 w 4029739"/>
              <a:gd name="connsiteY15" fmla="*/ 531628 h 908583"/>
              <a:gd name="connsiteX16" fmla="*/ 42530 w 4029739"/>
              <a:gd name="connsiteY16" fmla="*/ 595424 h 908583"/>
              <a:gd name="connsiteX17" fmla="*/ 95693 w 4029739"/>
              <a:gd name="connsiteY17" fmla="*/ 659219 h 908583"/>
              <a:gd name="connsiteX18" fmla="*/ 148856 w 4029739"/>
              <a:gd name="connsiteY18" fmla="*/ 701749 h 908583"/>
              <a:gd name="connsiteX19" fmla="*/ 304104 w 4029739"/>
              <a:gd name="connsiteY19" fmla="*/ 802381 h 908583"/>
              <a:gd name="connsiteX20" fmla="*/ 2055369 w 4029739"/>
              <a:gd name="connsiteY20" fmla="*/ 903315 h 908583"/>
              <a:gd name="connsiteX21" fmla="*/ 3859618 w 4029739"/>
              <a:gd name="connsiteY21" fmla="*/ 893135 h 908583"/>
              <a:gd name="connsiteX22" fmla="*/ 3965944 w 4029739"/>
              <a:gd name="connsiteY22" fmla="*/ 882503 h 908583"/>
              <a:gd name="connsiteX23" fmla="*/ 4029739 w 4029739"/>
              <a:gd name="connsiteY23" fmla="*/ 457200 h 908583"/>
              <a:gd name="connsiteX24" fmla="*/ 3976577 w 4029739"/>
              <a:gd name="connsiteY24" fmla="*/ 361507 h 908583"/>
              <a:gd name="connsiteX25" fmla="*/ 3625702 w 4029739"/>
              <a:gd name="connsiteY25" fmla="*/ 74428 h 908583"/>
              <a:gd name="connsiteX26" fmla="*/ 1201479 w 4029739"/>
              <a:gd name="connsiteY26" fmla="*/ 0 h 908583"/>
              <a:gd name="connsiteX0" fmla="*/ 1201479 w 4029739"/>
              <a:gd name="connsiteY0" fmla="*/ 0 h 908582"/>
              <a:gd name="connsiteX1" fmla="*/ 946297 w 4029739"/>
              <a:gd name="connsiteY1" fmla="*/ 10633 h 908582"/>
              <a:gd name="connsiteX2" fmla="*/ 627321 w 4029739"/>
              <a:gd name="connsiteY2" fmla="*/ 21265 h 908582"/>
              <a:gd name="connsiteX3" fmla="*/ 489097 w 4029739"/>
              <a:gd name="connsiteY3" fmla="*/ 31898 h 908582"/>
              <a:gd name="connsiteX4" fmla="*/ 435935 w 4029739"/>
              <a:gd name="connsiteY4" fmla="*/ 42531 h 908582"/>
              <a:gd name="connsiteX5" fmla="*/ 318977 w 4029739"/>
              <a:gd name="connsiteY5" fmla="*/ 63796 h 908582"/>
              <a:gd name="connsiteX6" fmla="*/ 255181 w 4029739"/>
              <a:gd name="connsiteY6" fmla="*/ 85061 h 908582"/>
              <a:gd name="connsiteX7" fmla="*/ 223284 w 4029739"/>
              <a:gd name="connsiteY7" fmla="*/ 95693 h 908582"/>
              <a:gd name="connsiteX8" fmla="*/ 159488 w 4029739"/>
              <a:gd name="connsiteY8" fmla="*/ 127591 h 908582"/>
              <a:gd name="connsiteX9" fmla="*/ 106325 w 4029739"/>
              <a:gd name="connsiteY9" fmla="*/ 170121 h 908582"/>
              <a:gd name="connsiteX10" fmla="*/ 74428 w 4029739"/>
              <a:gd name="connsiteY10" fmla="*/ 191386 h 908582"/>
              <a:gd name="connsiteX11" fmla="*/ 53163 w 4029739"/>
              <a:gd name="connsiteY11" fmla="*/ 223284 h 908582"/>
              <a:gd name="connsiteX12" fmla="*/ 31897 w 4029739"/>
              <a:gd name="connsiteY12" fmla="*/ 244549 h 908582"/>
              <a:gd name="connsiteX13" fmla="*/ 21265 w 4029739"/>
              <a:gd name="connsiteY13" fmla="*/ 276447 h 908582"/>
              <a:gd name="connsiteX14" fmla="*/ 0 w 4029739"/>
              <a:gd name="connsiteY14" fmla="*/ 393405 h 908582"/>
              <a:gd name="connsiteX15" fmla="*/ 21265 w 4029739"/>
              <a:gd name="connsiteY15" fmla="*/ 531628 h 908582"/>
              <a:gd name="connsiteX16" fmla="*/ 42530 w 4029739"/>
              <a:gd name="connsiteY16" fmla="*/ 595424 h 908582"/>
              <a:gd name="connsiteX17" fmla="*/ 95693 w 4029739"/>
              <a:gd name="connsiteY17" fmla="*/ 659219 h 908582"/>
              <a:gd name="connsiteX18" fmla="*/ 304104 w 4029739"/>
              <a:gd name="connsiteY18" fmla="*/ 802381 h 908582"/>
              <a:gd name="connsiteX19" fmla="*/ 2055369 w 4029739"/>
              <a:gd name="connsiteY19" fmla="*/ 903315 h 908582"/>
              <a:gd name="connsiteX20" fmla="*/ 3859618 w 4029739"/>
              <a:gd name="connsiteY20" fmla="*/ 893135 h 908582"/>
              <a:gd name="connsiteX21" fmla="*/ 3965944 w 4029739"/>
              <a:gd name="connsiteY21" fmla="*/ 882503 h 908582"/>
              <a:gd name="connsiteX22" fmla="*/ 4029739 w 4029739"/>
              <a:gd name="connsiteY22" fmla="*/ 457200 h 908582"/>
              <a:gd name="connsiteX23" fmla="*/ 3976577 w 4029739"/>
              <a:gd name="connsiteY23" fmla="*/ 361507 h 908582"/>
              <a:gd name="connsiteX24" fmla="*/ 3625702 w 4029739"/>
              <a:gd name="connsiteY24" fmla="*/ 74428 h 908582"/>
              <a:gd name="connsiteX25" fmla="*/ 1201479 w 4029739"/>
              <a:gd name="connsiteY25" fmla="*/ 0 h 908582"/>
              <a:gd name="connsiteX0" fmla="*/ 1201479 w 4029739"/>
              <a:gd name="connsiteY0" fmla="*/ 0 h 908582"/>
              <a:gd name="connsiteX1" fmla="*/ 946297 w 4029739"/>
              <a:gd name="connsiteY1" fmla="*/ 10633 h 908582"/>
              <a:gd name="connsiteX2" fmla="*/ 627321 w 4029739"/>
              <a:gd name="connsiteY2" fmla="*/ 21265 h 908582"/>
              <a:gd name="connsiteX3" fmla="*/ 489097 w 4029739"/>
              <a:gd name="connsiteY3" fmla="*/ 31898 h 908582"/>
              <a:gd name="connsiteX4" fmla="*/ 435935 w 4029739"/>
              <a:gd name="connsiteY4" fmla="*/ 42531 h 908582"/>
              <a:gd name="connsiteX5" fmla="*/ 318977 w 4029739"/>
              <a:gd name="connsiteY5" fmla="*/ 63796 h 908582"/>
              <a:gd name="connsiteX6" fmla="*/ 255181 w 4029739"/>
              <a:gd name="connsiteY6" fmla="*/ 85061 h 908582"/>
              <a:gd name="connsiteX7" fmla="*/ 223284 w 4029739"/>
              <a:gd name="connsiteY7" fmla="*/ 95693 h 908582"/>
              <a:gd name="connsiteX8" fmla="*/ 159488 w 4029739"/>
              <a:gd name="connsiteY8" fmla="*/ 127591 h 908582"/>
              <a:gd name="connsiteX9" fmla="*/ 106325 w 4029739"/>
              <a:gd name="connsiteY9" fmla="*/ 170121 h 908582"/>
              <a:gd name="connsiteX10" fmla="*/ 74428 w 4029739"/>
              <a:gd name="connsiteY10" fmla="*/ 191386 h 908582"/>
              <a:gd name="connsiteX11" fmla="*/ 53163 w 4029739"/>
              <a:gd name="connsiteY11" fmla="*/ 223284 h 908582"/>
              <a:gd name="connsiteX12" fmla="*/ 31897 w 4029739"/>
              <a:gd name="connsiteY12" fmla="*/ 244549 h 908582"/>
              <a:gd name="connsiteX13" fmla="*/ 21265 w 4029739"/>
              <a:gd name="connsiteY13" fmla="*/ 276447 h 908582"/>
              <a:gd name="connsiteX14" fmla="*/ 0 w 4029739"/>
              <a:gd name="connsiteY14" fmla="*/ 393405 h 908582"/>
              <a:gd name="connsiteX15" fmla="*/ 21265 w 4029739"/>
              <a:gd name="connsiteY15" fmla="*/ 531628 h 908582"/>
              <a:gd name="connsiteX16" fmla="*/ 42530 w 4029739"/>
              <a:gd name="connsiteY16" fmla="*/ 595424 h 908582"/>
              <a:gd name="connsiteX17" fmla="*/ 304104 w 4029739"/>
              <a:gd name="connsiteY17" fmla="*/ 802381 h 908582"/>
              <a:gd name="connsiteX18" fmla="*/ 2055369 w 4029739"/>
              <a:gd name="connsiteY18" fmla="*/ 903315 h 908582"/>
              <a:gd name="connsiteX19" fmla="*/ 3859618 w 4029739"/>
              <a:gd name="connsiteY19" fmla="*/ 893135 h 908582"/>
              <a:gd name="connsiteX20" fmla="*/ 3965944 w 4029739"/>
              <a:gd name="connsiteY20" fmla="*/ 882503 h 908582"/>
              <a:gd name="connsiteX21" fmla="*/ 4029739 w 4029739"/>
              <a:gd name="connsiteY21" fmla="*/ 457200 h 908582"/>
              <a:gd name="connsiteX22" fmla="*/ 3976577 w 4029739"/>
              <a:gd name="connsiteY22" fmla="*/ 361507 h 908582"/>
              <a:gd name="connsiteX23" fmla="*/ 3625702 w 4029739"/>
              <a:gd name="connsiteY23" fmla="*/ 74428 h 908582"/>
              <a:gd name="connsiteX24" fmla="*/ 1201479 w 4029739"/>
              <a:gd name="connsiteY24" fmla="*/ 0 h 908582"/>
              <a:gd name="connsiteX0" fmla="*/ 1209203 w 4037463"/>
              <a:gd name="connsiteY0" fmla="*/ 0 h 908582"/>
              <a:gd name="connsiteX1" fmla="*/ 954021 w 4037463"/>
              <a:gd name="connsiteY1" fmla="*/ 10633 h 908582"/>
              <a:gd name="connsiteX2" fmla="*/ 635045 w 4037463"/>
              <a:gd name="connsiteY2" fmla="*/ 21265 h 908582"/>
              <a:gd name="connsiteX3" fmla="*/ 496821 w 4037463"/>
              <a:gd name="connsiteY3" fmla="*/ 31898 h 908582"/>
              <a:gd name="connsiteX4" fmla="*/ 443659 w 4037463"/>
              <a:gd name="connsiteY4" fmla="*/ 42531 h 908582"/>
              <a:gd name="connsiteX5" fmla="*/ 326701 w 4037463"/>
              <a:gd name="connsiteY5" fmla="*/ 63796 h 908582"/>
              <a:gd name="connsiteX6" fmla="*/ 262905 w 4037463"/>
              <a:gd name="connsiteY6" fmla="*/ 85061 h 908582"/>
              <a:gd name="connsiteX7" fmla="*/ 231008 w 4037463"/>
              <a:gd name="connsiteY7" fmla="*/ 95693 h 908582"/>
              <a:gd name="connsiteX8" fmla="*/ 167212 w 4037463"/>
              <a:gd name="connsiteY8" fmla="*/ 127591 h 908582"/>
              <a:gd name="connsiteX9" fmla="*/ 114049 w 4037463"/>
              <a:gd name="connsiteY9" fmla="*/ 170121 h 908582"/>
              <a:gd name="connsiteX10" fmla="*/ 82152 w 4037463"/>
              <a:gd name="connsiteY10" fmla="*/ 191386 h 908582"/>
              <a:gd name="connsiteX11" fmla="*/ 60887 w 4037463"/>
              <a:gd name="connsiteY11" fmla="*/ 223284 h 908582"/>
              <a:gd name="connsiteX12" fmla="*/ 39621 w 4037463"/>
              <a:gd name="connsiteY12" fmla="*/ 244549 h 908582"/>
              <a:gd name="connsiteX13" fmla="*/ 28989 w 4037463"/>
              <a:gd name="connsiteY13" fmla="*/ 276447 h 908582"/>
              <a:gd name="connsiteX14" fmla="*/ 7724 w 4037463"/>
              <a:gd name="connsiteY14" fmla="*/ 393405 h 908582"/>
              <a:gd name="connsiteX15" fmla="*/ 28989 w 4037463"/>
              <a:gd name="connsiteY15" fmla="*/ 531628 h 908582"/>
              <a:gd name="connsiteX16" fmla="*/ 311828 w 4037463"/>
              <a:gd name="connsiteY16" fmla="*/ 802381 h 908582"/>
              <a:gd name="connsiteX17" fmla="*/ 2063093 w 4037463"/>
              <a:gd name="connsiteY17" fmla="*/ 903315 h 908582"/>
              <a:gd name="connsiteX18" fmla="*/ 3867342 w 4037463"/>
              <a:gd name="connsiteY18" fmla="*/ 893135 h 908582"/>
              <a:gd name="connsiteX19" fmla="*/ 3973668 w 4037463"/>
              <a:gd name="connsiteY19" fmla="*/ 882503 h 908582"/>
              <a:gd name="connsiteX20" fmla="*/ 4037463 w 4037463"/>
              <a:gd name="connsiteY20" fmla="*/ 457200 h 908582"/>
              <a:gd name="connsiteX21" fmla="*/ 3984301 w 4037463"/>
              <a:gd name="connsiteY21" fmla="*/ 361507 h 908582"/>
              <a:gd name="connsiteX22" fmla="*/ 3633426 w 4037463"/>
              <a:gd name="connsiteY22" fmla="*/ 74428 h 908582"/>
              <a:gd name="connsiteX23" fmla="*/ 1209203 w 4037463"/>
              <a:gd name="connsiteY23" fmla="*/ 0 h 908582"/>
              <a:gd name="connsiteX0" fmla="*/ 1201479 w 4029739"/>
              <a:gd name="connsiteY0" fmla="*/ 0 h 908582"/>
              <a:gd name="connsiteX1" fmla="*/ 946297 w 4029739"/>
              <a:gd name="connsiteY1" fmla="*/ 10633 h 908582"/>
              <a:gd name="connsiteX2" fmla="*/ 627321 w 4029739"/>
              <a:gd name="connsiteY2" fmla="*/ 21265 h 908582"/>
              <a:gd name="connsiteX3" fmla="*/ 489097 w 4029739"/>
              <a:gd name="connsiteY3" fmla="*/ 31898 h 908582"/>
              <a:gd name="connsiteX4" fmla="*/ 435935 w 4029739"/>
              <a:gd name="connsiteY4" fmla="*/ 42531 h 908582"/>
              <a:gd name="connsiteX5" fmla="*/ 318977 w 4029739"/>
              <a:gd name="connsiteY5" fmla="*/ 63796 h 908582"/>
              <a:gd name="connsiteX6" fmla="*/ 255181 w 4029739"/>
              <a:gd name="connsiteY6" fmla="*/ 85061 h 908582"/>
              <a:gd name="connsiteX7" fmla="*/ 223284 w 4029739"/>
              <a:gd name="connsiteY7" fmla="*/ 95693 h 908582"/>
              <a:gd name="connsiteX8" fmla="*/ 159488 w 4029739"/>
              <a:gd name="connsiteY8" fmla="*/ 127591 h 908582"/>
              <a:gd name="connsiteX9" fmla="*/ 106325 w 4029739"/>
              <a:gd name="connsiteY9" fmla="*/ 170121 h 908582"/>
              <a:gd name="connsiteX10" fmla="*/ 74428 w 4029739"/>
              <a:gd name="connsiteY10" fmla="*/ 191386 h 908582"/>
              <a:gd name="connsiteX11" fmla="*/ 53163 w 4029739"/>
              <a:gd name="connsiteY11" fmla="*/ 223284 h 908582"/>
              <a:gd name="connsiteX12" fmla="*/ 31897 w 4029739"/>
              <a:gd name="connsiteY12" fmla="*/ 244549 h 908582"/>
              <a:gd name="connsiteX13" fmla="*/ 21265 w 4029739"/>
              <a:gd name="connsiteY13" fmla="*/ 276447 h 908582"/>
              <a:gd name="connsiteX14" fmla="*/ 0 w 4029739"/>
              <a:gd name="connsiteY14" fmla="*/ 393405 h 908582"/>
              <a:gd name="connsiteX15" fmla="*/ 304104 w 4029739"/>
              <a:gd name="connsiteY15" fmla="*/ 802381 h 908582"/>
              <a:gd name="connsiteX16" fmla="*/ 2055369 w 4029739"/>
              <a:gd name="connsiteY16" fmla="*/ 903315 h 908582"/>
              <a:gd name="connsiteX17" fmla="*/ 3859618 w 4029739"/>
              <a:gd name="connsiteY17" fmla="*/ 893135 h 908582"/>
              <a:gd name="connsiteX18" fmla="*/ 3965944 w 4029739"/>
              <a:gd name="connsiteY18" fmla="*/ 882503 h 908582"/>
              <a:gd name="connsiteX19" fmla="*/ 4029739 w 4029739"/>
              <a:gd name="connsiteY19" fmla="*/ 457200 h 908582"/>
              <a:gd name="connsiteX20" fmla="*/ 3976577 w 4029739"/>
              <a:gd name="connsiteY20" fmla="*/ 361507 h 908582"/>
              <a:gd name="connsiteX21" fmla="*/ 3625702 w 4029739"/>
              <a:gd name="connsiteY21" fmla="*/ 74428 h 908582"/>
              <a:gd name="connsiteX22" fmla="*/ 1201479 w 4029739"/>
              <a:gd name="connsiteY22" fmla="*/ 0 h 908582"/>
              <a:gd name="connsiteX0" fmla="*/ 1216885 w 4045145"/>
              <a:gd name="connsiteY0" fmla="*/ 0 h 908582"/>
              <a:gd name="connsiteX1" fmla="*/ 961703 w 4045145"/>
              <a:gd name="connsiteY1" fmla="*/ 10633 h 908582"/>
              <a:gd name="connsiteX2" fmla="*/ 642727 w 4045145"/>
              <a:gd name="connsiteY2" fmla="*/ 21265 h 908582"/>
              <a:gd name="connsiteX3" fmla="*/ 504503 w 4045145"/>
              <a:gd name="connsiteY3" fmla="*/ 31898 h 908582"/>
              <a:gd name="connsiteX4" fmla="*/ 451341 w 4045145"/>
              <a:gd name="connsiteY4" fmla="*/ 42531 h 908582"/>
              <a:gd name="connsiteX5" fmla="*/ 334383 w 4045145"/>
              <a:gd name="connsiteY5" fmla="*/ 63796 h 908582"/>
              <a:gd name="connsiteX6" fmla="*/ 270587 w 4045145"/>
              <a:gd name="connsiteY6" fmla="*/ 85061 h 908582"/>
              <a:gd name="connsiteX7" fmla="*/ 238690 w 4045145"/>
              <a:gd name="connsiteY7" fmla="*/ 95693 h 908582"/>
              <a:gd name="connsiteX8" fmla="*/ 174894 w 4045145"/>
              <a:gd name="connsiteY8" fmla="*/ 127591 h 908582"/>
              <a:gd name="connsiteX9" fmla="*/ 121731 w 4045145"/>
              <a:gd name="connsiteY9" fmla="*/ 170121 h 908582"/>
              <a:gd name="connsiteX10" fmla="*/ 89834 w 4045145"/>
              <a:gd name="connsiteY10" fmla="*/ 191386 h 908582"/>
              <a:gd name="connsiteX11" fmla="*/ 68569 w 4045145"/>
              <a:gd name="connsiteY11" fmla="*/ 223284 h 908582"/>
              <a:gd name="connsiteX12" fmla="*/ 47303 w 4045145"/>
              <a:gd name="connsiteY12" fmla="*/ 244549 h 908582"/>
              <a:gd name="connsiteX13" fmla="*/ 15406 w 4045145"/>
              <a:gd name="connsiteY13" fmla="*/ 393405 h 908582"/>
              <a:gd name="connsiteX14" fmla="*/ 319510 w 4045145"/>
              <a:gd name="connsiteY14" fmla="*/ 802381 h 908582"/>
              <a:gd name="connsiteX15" fmla="*/ 2070775 w 4045145"/>
              <a:gd name="connsiteY15" fmla="*/ 903315 h 908582"/>
              <a:gd name="connsiteX16" fmla="*/ 3875024 w 4045145"/>
              <a:gd name="connsiteY16" fmla="*/ 893135 h 908582"/>
              <a:gd name="connsiteX17" fmla="*/ 3981350 w 4045145"/>
              <a:gd name="connsiteY17" fmla="*/ 882503 h 908582"/>
              <a:gd name="connsiteX18" fmla="*/ 4045145 w 4045145"/>
              <a:gd name="connsiteY18" fmla="*/ 457200 h 908582"/>
              <a:gd name="connsiteX19" fmla="*/ 3991983 w 4045145"/>
              <a:gd name="connsiteY19" fmla="*/ 361507 h 908582"/>
              <a:gd name="connsiteX20" fmla="*/ 3641108 w 4045145"/>
              <a:gd name="connsiteY20" fmla="*/ 74428 h 908582"/>
              <a:gd name="connsiteX21" fmla="*/ 1216885 w 4045145"/>
              <a:gd name="connsiteY21" fmla="*/ 0 h 908582"/>
              <a:gd name="connsiteX0" fmla="*/ 1213203 w 4041463"/>
              <a:gd name="connsiteY0" fmla="*/ 0 h 908582"/>
              <a:gd name="connsiteX1" fmla="*/ 958021 w 4041463"/>
              <a:gd name="connsiteY1" fmla="*/ 10633 h 908582"/>
              <a:gd name="connsiteX2" fmla="*/ 639045 w 4041463"/>
              <a:gd name="connsiteY2" fmla="*/ 21265 h 908582"/>
              <a:gd name="connsiteX3" fmla="*/ 500821 w 4041463"/>
              <a:gd name="connsiteY3" fmla="*/ 31898 h 908582"/>
              <a:gd name="connsiteX4" fmla="*/ 447659 w 4041463"/>
              <a:gd name="connsiteY4" fmla="*/ 42531 h 908582"/>
              <a:gd name="connsiteX5" fmla="*/ 330701 w 4041463"/>
              <a:gd name="connsiteY5" fmla="*/ 63796 h 908582"/>
              <a:gd name="connsiteX6" fmla="*/ 266905 w 4041463"/>
              <a:gd name="connsiteY6" fmla="*/ 85061 h 908582"/>
              <a:gd name="connsiteX7" fmla="*/ 235008 w 4041463"/>
              <a:gd name="connsiteY7" fmla="*/ 95693 h 908582"/>
              <a:gd name="connsiteX8" fmla="*/ 171212 w 4041463"/>
              <a:gd name="connsiteY8" fmla="*/ 127591 h 908582"/>
              <a:gd name="connsiteX9" fmla="*/ 118049 w 4041463"/>
              <a:gd name="connsiteY9" fmla="*/ 170121 h 908582"/>
              <a:gd name="connsiteX10" fmla="*/ 86152 w 4041463"/>
              <a:gd name="connsiteY10" fmla="*/ 191386 h 908582"/>
              <a:gd name="connsiteX11" fmla="*/ 64887 w 4041463"/>
              <a:gd name="connsiteY11" fmla="*/ 223284 h 908582"/>
              <a:gd name="connsiteX12" fmla="*/ 11724 w 4041463"/>
              <a:gd name="connsiteY12" fmla="*/ 393405 h 908582"/>
              <a:gd name="connsiteX13" fmla="*/ 315828 w 4041463"/>
              <a:gd name="connsiteY13" fmla="*/ 802381 h 908582"/>
              <a:gd name="connsiteX14" fmla="*/ 2067093 w 4041463"/>
              <a:gd name="connsiteY14" fmla="*/ 903315 h 908582"/>
              <a:gd name="connsiteX15" fmla="*/ 3871342 w 4041463"/>
              <a:gd name="connsiteY15" fmla="*/ 893135 h 908582"/>
              <a:gd name="connsiteX16" fmla="*/ 3977668 w 4041463"/>
              <a:gd name="connsiteY16" fmla="*/ 882503 h 908582"/>
              <a:gd name="connsiteX17" fmla="*/ 4041463 w 4041463"/>
              <a:gd name="connsiteY17" fmla="*/ 457200 h 908582"/>
              <a:gd name="connsiteX18" fmla="*/ 3988301 w 4041463"/>
              <a:gd name="connsiteY18" fmla="*/ 361507 h 908582"/>
              <a:gd name="connsiteX19" fmla="*/ 3637426 w 4041463"/>
              <a:gd name="connsiteY19" fmla="*/ 74428 h 908582"/>
              <a:gd name="connsiteX20" fmla="*/ 1213203 w 4041463"/>
              <a:gd name="connsiteY20" fmla="*/ 0 h 908582"/>
              <a:gd name="connsiteX0" fmla="*/ 1210489 w 4038749"/>
              <a:gd name="connsiteY0" fmla="*/ 0 h 908582"/>
              <a:gd name="connsiteX1" fmla="*/ 955307 w 4038749"/>
              <a:gd name="connsiteY1" fmla="*/ 10633 h 908582"/>
              <a:gd name="connsiteX2" fmla="*/ 636331 w 4038749"/>
              <a:gd name="connsiteY2" fmla="*/ 21265 h 908582"/>
              <a:gd name="connsiteX3" fmla="*/ 498107 w 4038749"/>
              <a:gd name="connsiteY3" fmla="*/ 31898 h 908582"/>
              <a:gd name="connsiteX4" fmla="*/ 444945 w 4038749"/>
              <a:gd name="connsiteY4" fmla="*/ 42531 h 908582"/>
              <a:gd name="connsiteX5" fmla="*/ 327987 w 4038749"/>
              <a:gd name="connsiteY5" fmla="*/ 63796 h 908582"/>
              <a:gd name="connsiteX6" fmla="*/ 264191 w 4038749"/>
              <a:gd name="connsiteY6" fmla="*/ 85061 h 908582"/>
              <a:gd name="connsiteX7" fmla="*/ 232294 w 4038749"/>
              <a:gd name="connsiteY7" fmla="*/ 95693 h 908582"/>
              <a:gd name="connsiteX8" fmla="*/ 168498 w 4038749"/>
              <a:gd name="connsiteY8" fmla="*/ 127591 h 908582"/>
              <a:gd name="connsiteX9" fmla="*/ 115335 w 4038749"/>
              <a:gd name="connsiteY9" fmla="*/ 170121 h 908582"/>
              <a:gd name="connsiteX10" fmla="*/ 83438 w 4038749"/>
              <a:gd name="connsiteY10" fmla="*/ 191386 h 908582"/>
              <a:gd name="connsiteX11" fmla="*/ 9010 w 4038749"/>
              <a:gd name="connsiteY11" fmla="*/ 393405 h 908582"/>
              <a:gd name="connsiteX12" fmla="*/ 313114 w 4038749"/>
              <a:gd name="connsiteY12" fmla="*/ 802381 h 908582"/>
              <a:gd name="connsiteX13" fmla="*/ 2064379 w 4038749"/>
              <a:gd name="connsiteY13" fmla="*/ 903315 h 908582"/>
              <a:gd name="connsiteX14" fmla="*/ 3868628 w 4038749"/>
              <a:gd name="connsiteY14" fmla="*/ 893135 h 908582"/>
              <a:gd name="connsiteX15" fmla="*/ 3974954 w 4038749"/>
              <a:gd name="connsiteY15" fmla="*/ 882503 h 908582"/>
              <a:gd name="connsiteX16" fmla="*/ 4038749 w 4038749"/>
              <a:gd name="connsiteY16" fmla="*/ 457200 h 908582"/>
              <a:gd name="connsiteX17" fmla="*/ 3985587 w 4038749"/>
              <a:gd name="connsiteY17" fmla="*/ 361507 h 908582"/>
              <a:gd name="connsiteX18" fmla="*/ 3634712 w 4038749"/>
              <a:gd name="connsiteY18" fmla="*/ 74428 h 908582"/>
              <a:gd name="connsiteX19" fmla="*/ 1210489 w 4038749"/>
              <a:gd name="connsiteY19" fmla="*/ 0 h 908582"/>
              <a:gd name="connsiteX0" fmla="*/ 1207464 w 4035724"/>
              <a:gd name="connsiteY0" fmla="*/ 0 h 908582"/>
              <a:gd name="connsiteX1" fmla="*/ 952282 w 4035724"/>
              <a:gd name="connsiteY1" fmla="*/ 10633 h 908582"/>
              <a:gd name="connsiteX2" fmla="*/ 633306 w 4035724"/>
              <a:gd name="connsiteY2" fmla="*/ 21265 h 908582"/>
              <a:gd name="connsiteX3" fmla="*/ 495082 w 4035724"/>
              <a:gd name="connsiteY3" fmla="*/ 31898 h 908582"/>
              <a:gd name="connsiteX4" fmla="*/ 441920 w 4035724"/>
              <a:gd name="connsiteY4" fmla="*/ 42531 h 908582"/>
              <a:gd name="connsiteX5" fmla="*/ 324962 w 4035724"/>
              <a:gd name="connsiteY5" fmla="*/ 63796 h 908582"/>
              <a:gd name="connsiteX6" fmla="*/ 261166 w 4035724"/>
              <a:gd name="connsiteY6" fmla="*/ 85061 h 908582"/>
              <a:gd name="connsiteX7" fmla="*/ 229269 w 4035724"/>
              <a:gd name="connsiteY7" fmla="*/ 95693 h 908582"/>
              <a:gd name="connsiteX8" fmla="*/ 165473 w 4035724"/>
              <a:gd name="connsiteY8" fmla="*/ 127591 h 908582"/>
              <a:gd name="connsiteX9" fmla="*/ 112310 w 4035724"/>
              <a:gd name="connsiteY9" fmla="*/ 170121 h 908582"/>
              <a:gd name="connsiteX10" fmla="*/ 5985 w 4035724"/>
              <a:gd name="connsiteY10" fmla="*/ 393405 h 908582"/>
              <a:gd name="connsiteX11" fmla="*/ 310089 w 4035724"/>
              <a:gd name="connsiteY11" fmla="*/ 802381 h 908582"/>
              <a:gd name="connsiteX12" fmla="*/ 2061354 w 4035724"/>
              <a:gd name="connsiteY12" fmla="*/ 903315 h 908582"/>
              <a:gd name="connsiteX13" fmla="*/ 3865603 w 4035724"/>
              <a:gd name="connsiteY13" fmla="*/ 893135 h 908582"/>
              <a:gd name="connsiteX14" fmla="*/ 3971929 w 4035724"/>
              <a:gd name="connsiteY14" fmla="*/ 882503 h 908582"/>
              <a:gd name="connsiteX15" fmla="*/ 4035724 w 4035724"/>
              <a:gd name="connsiteY15" fmla="*/ 457200 h 908582"/>
              <a:gd name="connsiteX16" fmla="*/ 3982562 w 4035724"/>
              <a:gd name="connsiteY16" fmla="*/ 361507 h 908582"/>
              <a:gd name="connsiteX17" fmla="*/ 3631687 w 4035724"/>
              <a:gd name="connsiteY17" fmla="*/ 74428 h 908582"/>
              <a:gd name="connsiteX18" fmla="*/ 1207464 w 4035724"/>
              <a:gd name="connsiteY18" fmla="*/ 0 h 908582"/>
              <a:gd name="connsiteX0" fmla="*/ 1204144 w 4032404"/>
              <a:gd name="connsiteY0" fmla="*/ 0 h 908582"/>
              <a:gd name="connsiteX1" fmla="*/ 948962 w 4032404"/>
              <a:gd name="connsiteY1" fmla="*/ 10633 h 908582"/>
              <a:gd name="connsiteX2" fmla="*/ 629986 w 4032404"/>
              <a:gd name="connsiteY2" fmla="*/ 21265 h 908582"/>
              <a:gd name="connsiteX3" fmla="*/ 491762 w 4032404"/>
              <a:gd name="connsiteY3" fmla="*/ 31898 h 908582"/>
              <a:gd name="connsiteX4" fmla="*/ 438600 w 4032404"/>
              <a:gd name="connsiteY4" fmla="*/ 42531 h 908582"/>
              <a:gd name="connsiteX5" fmla="*/ 321642 w 4032404"/>
              <a:gd name="connsiteY5" fmla="*/ 63796 h 908582"/>
              <a:gd name="connsiteX6" fmla="*/ 257846 w 4032404"/>
              <a:gd name="connsiteY6" fmla="*/ 85061 h 908582"/>
              <a:gd name="connsiteX7" fmla="*/ 225949 w 4032404"/>
              <a:gd name="connsiteY7" fmla="*/ 95693 h 908582"/>
              <a:gd name="connsiteX8" fmla="*/ 162153 w 4032404"/>
              <a:gd name="connsiteY8" fmla="*/ 127591 h 908582"/>
              <a:gd name="connsiteX9" fmla="*/ 2665 w 4032404"/>
              <a:gd name="connsiteY9" fmla="*/ 393405 h 908582"/>
              <a:gd name="connsiteX10" fmla="*/ 306769 w 4032404"/>
              <a:gd name="connsiteY10" fmla="*/ 802381 h 908582"/>
              <a:gd name="connsiteX11" fmla="*/ 2058034 w 4032404"/>
              <a:gd name="connsiteY11" fmla="*/ 903315 h 908582"/>
              <a:gd name="connsiteX12" fmla="*/ 3862283 w 4032404"/>
              <a:gd name="connsiteY12" fmla="*/ 893135 h 908582"/>
              <a:gd name="connsiteX13" fmla="*/ 3968609 w 4032404"/>
              <a:gd name="connsiteY13" fmla="*/ 882503 h 908582"/>
              <a:gd name="connsiteX14" fmla="*/ 4032404 w 4032404"/>
              <a:gd name="connsiteY14" fmla="*/ 457200 h 908582"/>
              <a:gd name="connsiteX15" fmla="*/ 3979242 w 4032404"/>
              <a:gd name="connsiteY15" fmla="*/ 361507 h 908582"/>
              <a:gd name="connsiteX16" fmla="*/ 3628367 w 4032404"/>
              <a:gd name="connsiteY16" fmla="*/ 74428 h 908582"/>
              <a:gd name="connsiteX17" fmla="*/ 1204144 w 4032404"/>
              <a:gd name="connsiteY17" fmla="*/ 0 h 908582"/>
              <a:gd name="connsiteX0" fmla="*/ 1202147 w 4030407"/>
              <a:gd name="connsiteY0" fmla="*/ 0 h 908582"/>
              <a:gd name="connsiteX1" fmla="*/ 946965 w 4030407"/>
              <a:gd name="connsiteY1" fmla="*/ 10633 h 908582"/>
              <a:gd name="connsiteX2" fmla="*/ 627989 w 4030407"/>
              <a:gd name="connsiteY2" fmla="*/ 21265 h 908582"/>
              <a:gd name="connsiteX3" fmla="*/ 489765 w 4030407"/>
              <a:gd name="connsiteY3" fmla="*/ 31898 h 908582"/>
              <a:gd name="connsiteX4" fmla="*/ 436603 w 4030407"/>
              <a:gd name="connsiteY4" fmla="*/ 42531 h 908582"/>
              <a:gd name="connsiteX5" fmla="*/ 319645 w 4030407"/>
              <a:gd name="connsiteY5" fmla="*/ 63796 h 908582"/>
              <a:gd name="connsiteX6" fmla="*/ 255849 w 4030407"/>
              <a:gd name="connsiteY6" fmla="*/ 85061 h 908582"/>
              <a:gd name="connsiteX7" fmla="*/ 223952 w 4030407"/>
              <a:gd name="connsiteY7" fmla="*/ 95693 h 908582"/>
              <a:gd name="connsiteX8" fmla="*/ 668 w 4030407"/>
              <a:gd name="connsiteY8" fmla="*/ 393405 h 908582"/>
              <a:gd name="connsiteX9" fmla="*/ 304772 w 4030407"/>
              <a:gd name="connsiteY9" fmla="*/ 802381 h 908582"/>
              <a:gd name="connsiteX10" fmla="*/ 2056037 w 4030407"/>
              <a:gd name="connsiteY10" fmla="*/ 903315 h 908582"/>
              <a:gd name="connsiteX11" fmla="*/ 3860286 w 4030407"/>
              <a:gd name="connsiteY11" fmla="*/ 893135 h 908582"/>
              <a:gd name="connsiteX12" fmla="*/ 3966612 w 4030407"/>
              <a:gd name="connsiteY12" fmla="*/ 882503 h 908582"/>
              <a:gd name="connsiteX13" fmla="*/ 4030407 w 4030407"/>
              <a:gd name="connsiteY13" fmla="*/ 457200 h 908582"/>
              <a:gd name="connsiteX14" fmla="*/ 3977245 w 4030407"/>
              <a:gd name="connsiteY14" fmla="*/ 361507 h 908582"/>
              <a:gd name="connsiteX15" fmla="*/ 3626370 w 4030407"/>
              <a:gd name="connsiteY15" fmla="*/ 74428 h 908582"/>
              <a:gd name="connsiteX16" fmla="*/ 1202147 w 4030407"/>
              <a:gd name="connsiteY16" fmla="*/ 0 h 908582"/>
              <a:gd name="connsiteX0" fmla="*/ 1201478 w 4029738"/>
              <a:gd name="connsiteY0" fmla="*/ 0 h 908582"/>
              <a:gd name="connsiteX1" fmla="*/ 946296 w 4029738"/>
              <a:gd name="connsiteY1" fmla="*/ 10633 h 908582"/>
              <a:gd name="connsiteX2" fmla="*/ 627320 w 4029738"/>
              <a:gd name="connsiteY2" fmla="*/ 21265 h 908582"/>
              <a:gd name="connsiteX3" fmla="*/ 489096 w 4029738"/>
              <a:gd name="connsiteY3" fmla="*/ 31898 h 908582"/>
              <a:gd name="connsiteX4" fmla="*/ 435934 w 4029738"/>
              <a:gd name="connsiteY4" fmla="*/ 42531 h 908582"/>
              <a:gd name="connsiteX5" fmla="*/ 318976 w 4029738"/>
              <a:gd name="connsiteY5" fmla="*/ 63796 h 908582"/>
              <a:gd name="connsiteX6" fmla="*/ 255180 w 4029738"/>
              <a:gd name="connsiteY6" fmla="*/ 85061 h 908582"/>
              <a:gd name="connsiteX7" fmla="*/ -1 w 4029738"/>
              <a:gd name="connsiteY7" fmla="*/ 393405 h 908582"/>
              <a:gd name="connsiteX8" fmla="*/ 304103 w 4029738"/>
              <a:gd name="connsiteY8" fmla="*/ 802381 h 908582"/>
              <a:gd name="connsiteX9" fmla="*/ 2055368 w 4029738"/>
              <a:gd name="connsiteY9" fmla="*/ 903315 h 908582"/>
              <a:gd name="connsiteX10" fmla="*/ 3859617 w 4029738"/>
              <a:gd name="connsiteY10" fmla="*/ 893135 h 908582"/>
              <a:gd name="connsiteX11" fmla="*/ 3965943 w 4029738"/>
              <a:gd name="connsiteY11" fmla="*/ 882503 h 908582"/>
              <a:gd name="connsiteX12" fmla="*/ 4029738 w 4029738"/>
              <a:gd name="connsiteY12" fmla="*/ 457200 h 908582"/>
              <a:gd name="connsiteX13" fmla="*/ 3976576 w 4029738"/>
              <a:gd name="connsiteY13" fmla="*/ 361507 h 908582"/>
              <a:gd name="connsiteX14" fmla="*/ 3625701 w 4029738"/>
              <a:gd name="connsiteY14" fmla="*/ 74428 h 908582"/>
              <a:gd name="connsiteX15" fmla="*/ 1201478 w 4029738"/>
              <a:gd name="connsiteY15" fmla="*/ 0 h 908582"/>
              <a:gd name="connsiteX0" fmla="*/ 1201480 w 4029740"/>
              <a:gd name="connsiteY0" fmla="*/ 0 h 908582"/>
              <a:gd name="connsiteX1" fmla="*/ 946298 w 4029740"/>
              <a:gd name="connsiteY1" fmla="*/ 10633 h 908582"/>
              <a:gd name="connsiteX2" fmla="*/ 627322 w 4029740"/>
              <a:gd name="connsiteY2" fmla="*/ 21265 h 908582"/>
              <a:gd name="connsiteX3" fmla="*/ 489098 w 4029740"/>
              <a:gd name="connsiteY3" fmla="*/ 31898 h 908582"/>
              <a:gd name="connsiteX4" fmla="*/ 435936 w 4029740"/>
              <a:gd name="connsiteY4" fmla="*/ 42531 h 908582"/>
              <a:gd name="connsiteX5" fmla="*/ 255182 w 4029740"/>
              <a:gd name="connsiteY5" fmla="*/ 85061 h 908582"/>
              <a:gd name="connsiteX6" fmla="*/ 1 w 4029740"/>
              <a:gd name="connsiteY6" fmla="*/ 393405 h 908582"/>
              <a:gd name="connsiteX7" fmla="*/ 304105 w 4029740"/>
              <a:gd name="connsiteY7" fmla="*/ 802381 h 908582"/>
              <a:gd name="connsiteX8" fmla="*/ 2055370 w 4029740"/>
              <a:gd name="connsiteY8" fmla="*/ 903315 h 908582"/>
              <a:gd name="connsiteX9" fmla="*/ 3859619 w 4029740"/>
              <a:gd name="connsiteY9" fmla="*/ 893135 h 908582"/>
              <a:gd name="connsiteX10" fmla="*/ 3965945 w 4029740"/>
              <a:gd name="connsiteY10" fmla="*/ 882503 h 908582"/>
              <a:gd name="connsiteX11" fmla="*/ 4029740 w 4029740"/>
              <a:gd name="connsiteY11" fmla="*/ 457200 h 908582"/>
              <a:gd name="connsiteX12" fmla="*/ 3976578 w 4029740"/>
              <a:gd name="connsiteY12" fmla="*/ 361507 h 908582"/>
              <a:gd name="connsiteX13" fmla="*/ 3625703 w 4029740"/>
              <a:gd name="connsiteY13" fmla="*/ 74428 h 908582"/>
              <a:gd name="connsiteX14" fmla="*/ 1201480 w 4029740"/>
              <a:gd name="connsiteY14" fmla="*/ 0 h 908582"/>
              <a:gd name="connsiteX0" fmla="*/ 1201478 w 4029738"/>
              <a:gd name="connsiteY0" fmla="*/ 0 h 908582"/>
              <a:gd name="connsiteX1" fmla="*/ 946296 w 4029738"/>
              <a:gd name="connsiteY1" fmla="*/ 10633 h 908582"/>
              <a:gd name="connsiteX2" fmla="*/ 627320 w 4029738"/>
              <a:gd name="connsiteY2" fmla="*/ 21265 h 908582"/>
              <a:gd name="connsiteX3" fmla="*/ 489096 w 4029738"/>
              <a:gd name="connsiteY3" fmla="*/ 31898 h 908582"/>
              <a:gd name="connsiteX4" fmla="*/ 255180 w 4029738"/>
              <a:gd name="connsiteY4" fmla="*/ 85061 h 908582"/>
              <a:gd name="connsiteX5" fmla="*/ -1 w 4029738"/>
              <a:gd name="connsiteY5" fmla="*/ 393405 h 908582"/>
              <a:gd name="connsiteX6" fmla="*/ 304103 w 4029738"/>
              <a:gd name="connsiteY6" fmla="*/ 802381 h 908582"/>
              <a:gd name="connsiteX7" fmla="*/ 2055368 w 4029738"/>
              <a:gd name="connsiteY7" fmla="*/ 903315 h 908582"/>
              <a:gd name="connsiteX8" fmla="*/ 3859617 w 4029738"/>
              <a:gd name="connsiteY8" fmla="*/ 893135 h 908582"/>
              <a:gd name="connsiteX9" fmla="*/ 3965943 w 4029738"/>
              <a:gd name="connsiteY9" fmla="*/ 882503 h 908582"/>
              <a:gd name="connsiteX10" fmla="*/ 4029738 w 4029738"/>
              <a:gd name="connsiteY10" fmla="*/ 457200 h 908582"/>
              <a:gd name="connsiteX11" fmla="*/ 3976576 w 4029738"/>
              <a:gd name="connsiteY11" fmla="*/ 361507 h 908582"/>
              <a:gd name="connsiteX12" fmla="*/ 3625701 w 4029738"/>
              <a:gd name="connsiteY12" fmla="*/ 74428 h 908582"/>
              <a:gd name="connsiteX13" fmla="*/ 1201478 w 4029738"/>
              <a:gd name="connsiteY13" fmla="*/ 0 h 908582"/>
              <a:gd name="connsiteX0" fmla="*/ 1201480 w 4029740"/>
              <a:gd name="connsiteY0" fmla="*/ 0 h 908582"/>
              <a:gd name="connsiteX1" fmla="*/ 946298 w 4029740"/>
              <a:gd name="connsiteY1" fmla="*/ 10633 h 908582"/>
              <a:gd name="connsiteX2" fmla="*/ 627322 w 4029740"/>
              <a:gd name="connsiteY2" fmla="*/ 21265 h 908582"/>
              <a:gd name="connsiteX3" fmla="*/ 255182 w 4029740"/>
              <a:gd name="connsiteY3" fmla="*/ 85061 h 908582"/>
              <a:gd name="connsiteX4" fmla="*/ 1 w 4029740"/>
              <a:gd name="connsiteY4" fmla="*/ 393405 h 908582"/>
              <a:gd name="connsiteX5" fmla="*/ 304105 w 4029740"/>
              <a:gd name="connsiteY5" fmla="*/ 802381 h 908582"/>
              <a:gd name="connsiteX6" fmla="*/ 2055370 w 4029740"/>
              <a:gd name="connsiteY6" fmla="*/ 903315 h 908582"/>
              <a:gd name="connsiteX7" fmla="*/ 3859619 w 4029740"/>
              <a:gd name="connsiteY7" fmla="*/ 893135 h 908582"/>
              <a:gd name="connsiteX8" fmla="*/ 3965945 w 4029740"/>
              <a:gd name="connsiteY8" fmla="*/ 882503 h 908582"/>
              <a:gd name="connsiteX9" fmla="*/ 4029740 w 4029740"/>
              <a:gd name="connsiteY9" fmla="*/ 457200 h 908582"/>
              <a:gd name="connsiteX10" fmla="*/ 3976578 w 4029740"/>
              <a:gd name="connsiteY10" fmla="*/ 361507 h 908582"/>
              <a:gd name="connsiteX11" fmla="*/ 3625703 w 4029740"/>
              <a:gd name="connsiteY11" fmla="*/ 74428 h 908582"/>
              <a:gd name="connsiteX12" fmla="*/ 1201480 w 4029740"/>
              <a:gd name="connsiteY12" fmla="*/ 0 h 908582"/>
              <a:gd name="connsiteX0" fmla="*/ 1201478 w 4029738"/>
              <a:gd name="connsiteY0" fmla="*/ 0 h 908582"/>
              <a:gd name="connsiteX1" fmla="*/ 946296 w 4029738"/>
              <a:gd name="connsiteY1" fmla="*/ 10633 h 908582"/>
              <a:gd name="connsiteX2" fmla="*/ 255180 w 4029738"/>
              <a:gd name="connsiteY2" fmla="*/ 85061 h 908582"/>
              <a:gd name="connsiteX3" fmla="*/ -1 w 4029738"/>
              <a:gd name="connsiteY3" fmla="*/ 393405 h 908582"/>
              <a:gd name="connsiteX4" fmla="*/ 304103 w 4029738"/>
              <a:gd name="connsiteY4" fmla="*/ 802381 h 908582"/>
              <a:gd name="connsiteX5" fmla="*/ 2055368 w 4029738"/>
              <a:gd name="connsiteY5" fmla="*/ 903315 h 908582"/>
              <a:gd name="connsiteX6" fmla="*/ 3859617 w 4029738"/>
              <a:gd name="connsiteY6" fmla="*/ 893135 h 908582"/>
              <a:gd name="connsiteX7" fmla="*/ 3965943 w 4029738"/>
              <a:gd name="connsiteY7" fmla="*/ 882503 h 908582"/>
              <a:gd name="connsiteX8" fmla="*/ 4029738 w 4029738"/>
              <a:gd name="connsiteY8" fmla="*/ 457200 h 908582"/>
              <a:gd name="connsiteX9" fmla="*/ 3976576 w 4029738"/>
              <a:gd name="connsiteY9" fmla="*/ 361507 h 908582"/>
              <a:gd name="connsiteX10" fmla="*/ 3625701 w 4029738"/>
              <a:gd name="connsiteY10" fmla="*/ 74428 h 908582"/>
              <a:gd name="connsiteX11" fmla="*/ 1201478 w 4029738"/>
              <a:gd name="connsiteY11" fmla="*/ 0 h 908582"/>
              <a:gd name="connsiteX0" fmla="*/ 1201480 w 4029740"/>
              <a:gd name="connsiteY0" fmla="*/ 0 h 908582"/>
              <a:gd name="connsiteX1" fmla="*/ 255182 w 4029740"/>
              <a:gd name="connsiteY1" fmla="*/ 85061 h 908582"/>
              <a:gd name="connsiteX2" fmla="*/ 1 w 4029740"/>
              <a:gd name="connsiteY2" fmla="*/ 393405 h 908582"/>
              <a:gd name="connsiteX3" fmla="*/ 304105 w 4029740"/>
              <a:gd name="connsiteY3" fmla="*/ 802381 h 908582"/>
              <a:gd name="connsiteX4" fmla="*/ 2055370 w 4029740"/>
              <a:gd name="connsiteY4" fmla="*/ 903315 h 908582"/>
              <a:gd name="connsiteX5" fmla="*/ 3859619 w 4029740"/>
              <a:gd name="connsiteY5" fmla="*/ 893135 h 908582"/>
              <a:gd name="connsiteX6" fmla="*/ 3965945 w 4029740"/>
              <a:gd name="connsiteY6" fmla="*/ 882503 h 908582"/>
              <a:gd name="connsiteX7" fmla="*/ 4029740 w 4029740"/>
              <a:gd name="connsiteY7" fmla="*/ 457200 h 908582"/>
              <a:gd name="connsiteX8" fmla="*/ 3976578 w 4029740"/>
              <a:gd name="connsiteY8" fmla="*/ 361507 h 908582"/>
              <a:gd name="connsiteX9" fmla="*/ 3625703 w 4029740"/>
              <a:gd name="connsiteY9" fmla="*/ 74428 h 908582"/>
              <a:gd name="connsiteX10" fmla="*/ 1201480 w 4029740"/>
              <a:gd name="connsiteY10" fmla="*/ 0 h 908582"/>
              <a:gd name="connsiteX0" fmla="*/ 1209633 w 4037893"/>
              <a:gd name="connsiteY0" fmla="*/ 0 h 908582"/>
              <a:gd name="connsiteX1" fmla="*/ 263335 w 4037893"/>
              <a:gd name="connsiteY1" fmla="*/ 85061 h 908582"/>
              <a:gd name="connsiteX2" fmla="*/ 8154 w 4037893"/>
              <a:gd name="connsiteY2" fmla="*/ 393405 h 908582"/>
              <a:gd name="connsiteX3" fmla="*/ 312258 w 4037893"/>
              <a:gd name="connsiteY3" fmla="*/ 802381 h 908582"/>
              <a:gd name="connsiteX4" fmla="*/ 2063523 w 4037893"/>
              <a:gd name="connsiteY4" fmla="*/ 903315 h 908582"/>
              <a:gd name="connsiteX5" fmla="*/ 3867772 w 4037893"/>
              <a:gd name="connsiteY5" fmla="*/ 893135 h 908582"/>
              <a:gd name="connsiteX6" fmla="*/ 3974098 w 4037893"/>
              <a:gd name="connsiteY6" fmla="*/ 882503 h 908582"/>
              <a:gd name="connsiteX7" fmla="*/ 4037893 w 4037893"/>
              <a:gd name="connsiteY7" fmla="*/ 457200 h 908582"/>
              <a:gd name="connsiteX8" fmla="*/ 3984731 w 4037893"/>
              <a:gd name="connsiteY8" fmla="*/ 361507 h 908582"/>
              <a:gd name="connsiteX9" fmla="*/ 3633856 w 4037893"/>
              <a:gd name="connsiteY9" fmla="*/ 74428 h 908582"/>
              <a:gd name="connsiteX10" fmla="*/ 1209633 w 4037893"/>
              <a:gd name="connsiteY10" fmla="*/ 0 h 908582"/>
              <a:gd name="connsiteX0" fmla="*/ 1204433 w 4032693"/>
              <a:gd name="connsiteY0" fmla="*/ 0 h 908582"/>
              <a:gd name="connsiteX1" fmla="*/ 258135 w 4032693"/>
              <a:gd name="connsiteY1" fmla="*/ 85061 h 908582"/>
              <a:gd name="connsiteX2" fmla="*/ 2954 w 4032693"/>
              <a:gd name="connsiteY2" fmla="*/ 393405 h 908582"/>
              <a:gd name="connsiteX3" fmla="*/ 307058 w 4032693"/>
              <a:gd name="connsiteY3" fmla="*/ 802381 h 908582"/>
              <a:gd name="connsiteX4" fmla="*/ 2058323 w 4032693"/>
              <a:gd name="connsiteY4" fmla="*/ 903315 h 908582"/>
              <a:gd name="connsiteX5" fmla="*/ 3862572 w 4032693"/>
              <a:gd name="connsiteY5" fmla="*/ 893135 h 908582"/>
              <a:gd name="connsiteX6" fmla="*/ 3968898 w 4032693"/>
              <a:gd name="connsiteY6" fmla="*/ 882503 h 908582"/>
              <a:gd name="connsiteX7" fmla="*/ 4032693 w 4032693"/>
              <a:gd name="connsiteY7" fmla="*/ 457200 h 908582"/>
              <a:gd name="connsiteX8" fmla="*/ 3979531 w 4032693"/>
              <a:gd name="connsiteY8" fmla="*/ 361507 h 908582"/>
              <a:gd name="connsiteX9" fmla="*/ 3628656 w 4032693"/>
              <a:gd name="connsiteY9" fmla="*/ 74428 h 908582"/>
              <a:gd name="connsiteX10" fmla="*/ 1204433 w 4032693"/>
              <a:gd name="connsiteY10" fmla="*/ 0 h 908582"/>
              <a:gd name="connsiteX0" fmla="*/ 1119661 w 3947921"/>
              <a:gd name="connsiteY0" fmla="*/ 0 h 908582"/>
              <a:gd name="connsiteX1" fmla="*/ 173363 w 3947921"/>
              <a:gd name="connsiteY1" fmla="*/ 85061 h 908582"/>
              <a:gd name="connsiteX2" fmla="*/ 25382 w 3947921"/>
              <a:gd name="connsiteY2" fmla="*/ 440573 h 908582"/>
              <a:gd name="connsiteX3" fmla="*/ 222286 w 3947921"/>
              <a:gd name="connsiteY3" fmla="*/ 802381 h 908582"/>
              <a:gd name="connsiteX4" fmla="*/ 1973551 w 3947921"/>
              <a:gd name="connsiteY4" fmla="*/ 903315 h 908582"/>
              <a:gd name="connsiteX5" fmla="*/ 3777800 w 3947921"/>
              <a:gd name="connsiteY5" fmla="*/ 893135 h 908582"/>
              <a:gd name="connsiteX6" fmla="*/ 3884126 w 3947921"/>
              <a:gd name="connsiteY6" fmla="*/ 882503 h 908582"/>
              <a:gd name="connsiteX7" fmla="*/ 3947921 w 3947921"/>
              <a:gd name="connsiteY7" fmla="*/ 457200 h 908582"/>
              <a:gd name="connsiteX8" fmla="*/ 3894759 w 3947921"/>
              <a:gd name="connsiteY8" fmla="*/ 361507 h 908582"/>
              <a:gd name="connsiteX9" fmla="*/ 3543884 w 3947921"/>
              <a:gd name="connsiteY9" fmla="*/ 74428 h 908582"/>
              <a:gd name="connsiteX10" fmla="*/ 1119661 w 3947921"/>
              <a:gd name="connsiteY10" fmla="*/ 0 h 908582"/>
              <a:gd name="connsiteX0" fmla="*/ 1119661 w 3947921"/>
              <a:gd name="connsiteY0" fmla="*/ 0 h 908582"/>
              <a:gd name="connsiteX1" fmla="*/ 173363 w 3947921"/>
              <a:gd name="connsiteY1" fmla="*/ 85061 h 908582"/>
              <a:gd name="connsiteX2" fmla="*/ 25382 w 3947921"/>
              <a:gd name="connsiteY2" fmla="*/ 440573 h 908582"/>
              <a:gd name="connsiteX3" fmla="*/ 222286 w 3947921"/>
              <a:gd name="connsiteY3" fmla="*/ 802381 h 908582"/>
              <a:gd name="connsiteX4" fmla="*/ 1973551 w 3947921"/>
              <a:gd name="connsiteY4" fmla="*/ 903315 h 908582"/>
              <a:gd name="connsiteX5" fmla="*/ 3777800 w 3947921"/>
              <a:gd name="connsiteY5" fmla="*/ 893135 h 908582"/>
              <a:gd name="connsiteX6" fmla="*/ 3884126 w 3947921"/>
              <a:gd name="connsiteY6" fmla="*/ 882503 h 908582"/>
              <a:gd name="connsiteX7" fmla="*/ 3947921 w 3947921"/>
              <a:gd name="connsiteY7" fmla="*/ 457200 h 908582"/>
              <a:gd name="connsiteX8" fmla="*/ 3894759 w 3947921"/>
              <a:gd name="connsiteY8" fmla="*/ 361507 h 908582"/>
              <a:gd name="connsiteX9" fmla="*/ 3543884 w 3947921"/>
              <a:gd name="connsiteY9" fmla="*/ 74428 h 908582"/>
              <a:gd name="connsiteX10" fmla="*/ 1119661 w 3947921"/>
              <a:gd name="connsiteY10" fmla="*/ 0 h 908582"/>
              <a:gd name="connsiteX0" fmla="*/ 1137144 w 3965404"/>
              <a:gd name="connsiteY0" fmla="*/ 0 h 908582"/>
              <a:gd name="connsiteX1" fmla="*/ 190846 w 3965404"/>
              <a:gd name="connsiteY1" fmla="*/ 85061 h 908582"/>
              <a:gd name="connsiteX2" fmla="*/ 13090 w 3965404"/>
              <a:gd name="connsiteY2" fmla="*/ 445813 h 908582"/>
              <a:gd name="connsiteX3" fmla="*/ 239769 w 3965404"/>
              <a:gd name="connsiteY3" fmla="*/ 802381 h 908582"/>
              <a:gd name="connsiteX4" fmla="*/ 1991034 w 3965404"/>
              <a:gd name="connsiteY4" fmla="*/ 903315 h 908582"/>
              <a:gd name="connsiteX5" fmla="*/ 3795283 w 3965404"/>
              <a:gd name="connsiteY5" fmla="*/ 893135 h 908582"/>
              <a:gd name="connsiteX6" fmla="*/ 3901609 w 3965404"/>
              <a:gd name="connsiteY6" fmla="*/ 882503 h 908582"/>
              <a:gd name="connsiteX7" fmla="*/ 3965404 w 3965404"/>
              <a:gd name="connsiteY7" fmla="*/ 457200 h 908582"/>
              <a:gd name="connsiteX8" fmla="*/ 3912242 w 3965404"/>
              <a:gd name="connsiteY8" fmla="*/ 361507 h 908582"/>
              <a:gd name="connsiteX9" fmla="*/ 3561367 w 3965404"/>
              <a:gd name="connsiteY9" fmla="*/ 74428 h 908582"/>
              <a:gd name="connsiteX10" fmla="*/ 1137144 w 3965404"/>
              <a:gd name="connsiteY10" fmla="*/ 0 h 908582"/>
              <a:gd name="connsiteX0" fmla="*/ 1134115 w 3962375"/>
              <a:gd name="connsiteY0" fmla="*/ 0 h 907847"/>
              <a:gd name="connsiteX1" fmla="*/ 187817 w 3962375"/>
              <a:gd name="connsiteY1" fmla="*/ 85061 h 907847"/>
              <a:gd name="connsiteX2" fmla="*/ 10061 w 3962375"/>
              <a:gd name="connsiteY2" fmla="*/ 445813 h 907847"/>
              <a:gd name="connsiteX3" fmla="*/ 349896 w 3962375"/>
              <a:gd name="connsiteY3" fmla="*/ 812862 h 907847"/>
              <a:gd name="connsiteX4" fmla="*/ 1988005 w 3962375"/>
              <a:gd name="connsiteY4" fmla="*/ 903315 h 907847"/>
              <a:gd name="connsiteX5" fmla="*/ 3792254 w 3962375"/>
              <a:gd name="connsiteY5" fmla="*/ 893135 h 907847"/>
              <a:gd name="connsiteX6" fmla="*/ 3898580 w 3962375"/>
              <a:gd name="connsiteY6" fmla="*/ 882503 h 907847"/>
              <a:gd name="connsiteX7" fmla="*/ 3962375 w 3962375"/>
              <a:gd name="connsiteY7" fmla="*/ 457200 h 907847"/>
              <a:gd name="connsiteX8" fmla="*/ 3909213 w 3962375"/>
              <a:gd name="connsiteY8" fmla="*/ 361507 h 907847"/>
              <a:gd name="connsiteX9" fmla="*/ 3558338 w 3962375"/>
              <a:gd name="connsiteY9" fmla="*/ 74428 h 907847"/>
              <a:gd name="connsiteX10" fmla="*/ 1134115 w 3962375"/>
              <a:gd name="connsiteY10" fmla="*/ 0 h 907847"/>
              <a:gd name="connsiteX0" fmla="*/ 1134113 w 3962373"/>
              <a:gd name="connsiteY0" fmla="*/ 0 h 907847"/>
              <a:gd name="connsiteX1" fmla="*/ 187815 w 3962373"/>
              <a:gd name="connsiteY1" fmla="*/ 85061 h 907847"/>
              <a:gd name="connsiteX2" fmla="*/ 10059 w 3962373"/>
              <a:gd name="connsiteY2" fmla="*/ 445813 h 907847"/>
              <a:gd name="connsiteX3" fmla="*/ 349894 w 3962373"/>
              <a:gd name="connsiteY3" fmla="*/ 812862 h 907847"/>
              <a:gd name="connsiteX4" fmla="*/ 1988003 w 3962373"/>
              <a:gd name="connsiteY4" fmla="*/ 903315 h 907847"/>
              <a:gd name="connsiteX5" fmla="*/ 3792252 w 3962373"/>
              <a:gd name="connsiteY5" fmla="*/ 893135 h 907847"/>
              <a:gd name="connsiteX6" fmla="*/ 3898578 w 3962373"/>
              <a:gd name="connsiteY6" fmla="*/ 882503 h 907847"/>
              <a:gd name="connsiteX7" fmla="*/ 3962373 w 3962373"/>
              <a:gd name="connsiteY7" fmla="*/ 457200 h 907847"/>
              <a:gd name="connsiteX8" fmla="*/ 3909211 w 3962373"/>
              <a:gd name="connsiteY8" fmla="*/ 361507 h 907847"/>
              <a:gd name="connsiteX9" fmla="*/ 3558336 w 3962373"/>
              <a:gd name="connsiteY9" fmla="*/ 74428 h 907847"/>
              <a:gd name="connsiteX10" fmla="*/ 1134113 w 3962373"/>
              <a:gd name="connsiteY10" fmla="*/ 0 h 907847"/>
              <a:gd name="connsiteX0" fmla="*/ 1134113 w 3962373"/>
              <a:gd name="connsiteY0" fmla="*/ 0 h 907847"/>
              <a:gd name="connsiteX1" fmla="*/ 187815 w 3962373"/>
              <a:gd name="connsiteY1" fmla="*/ 85061 h 907847"/>
              <a:gd name="connsiteX2" fmla="*/ 10059 w 3962373"/>
              <a:gd name="connsiteY2" fmla="*/ 445813 h 907847"/>
              <a:gd name="connsiteX3" fmla="*/ 349894 w 3962373"/>
              <a:gd name="connsiteY3" fmla="*/ 812862 h 907847"/>
              <a:gd name="connsiteX4" fmla="*/ 1988003 w 3962373"/>
              <a:gd name="connsiteY4" fmla="*/ 903315 h 907847"/>
              <a:gd name="connsiteX5" fmla="*/ 3792252 w 3962373"/>
              <a:gd name="connsiteY5" fmla="*/ 893135 h 907847"/>
              <a:gd name="connsiteX6" fmla="*/ 3898578 w 3962373"/>
              <a:gd name="connsiteY6" fmla="*/ 882503 h 907847"/>
              <a:gd name="connsiteX7" fmla="*/ 3962373 w 3962373"/>
              <a:gd name="connsiteY7" fmla="*/ 457200 h 907847"/>
              <a:gd name="connsiteX8" fmla="*/ 3909211 w 3962373"/>
              <a:gd name="connsiteY8" fmla="*/ 361507 h 907847"/>
              <a:gd name="connsiteX9" fmla="*/ 3558336 w 3962373"/>
              <a:gd name="connsiteY9" fmla="*/ 74428 h 907847"/>
              <a:gd name="connsiteX10" fmla="*/ 1134113 w 3962373"/>
              <a:gd name="connsiteY10" fmla="*/ 0 h 907847"/>
              <a:gd name="connsiteX0" fmla="*/ 1181028 w 4009288"/>
              <a:gd name="connsiteY0" fmla="*/ 0 h 907120"/>
              <a:gd name="connsiteX1" fmla="*/ 234730 w 4009288"/>
              <a:gd name="connsiteY1" fmla="*/ 85061 h 907120"/>
              <a:gd name="connsiteX2" fmla="*/ 56974 w 4009288"/>
              <a:gd name="connsiteY2" fmla="*/ 445813 h 907120"/>
              <a:gd name="connsiteX3" fmla="*/ 236010 w 4009288"/>
              <a:gd name="connsiteY3" fmla="*/ 823344 h 907120"/>
              <a:gd name="connsiteX4" fmla="*/ 2034918 w 4009288"/>
              <a:gd name="connsiteY4" fmla="*/ 903315 h 907120"/>
              <a:gd name="connsiteX5" fmla="*/ 3839167 w 4009288"/>
              <a:gd name="connsiteY5" fmla="*/ 893135 h 907120"/>
              <a:gd name="connsiteX6" fmla="*/ 3945493 w 4009288"/>
              <a:gd name="connsiteY6" fmla="*/ 882503 h 907120"/>
              <a:gd name="connsiteX7" fmla="*/ 4009288 w 4009288"/>
              <a:gd name="connsiteY7" fmla="*/ 457200 h 907120"/>
              <a:gd name="connsiteX8" fmla="*/ 3956126 w 4009288"/>
              <a:gd name="connsiteY8" fmla="*/ 361507 h 907120"/>
              <a:gd name="connsiteX9" fmla="*/ 3605251 w 4009288"/>
              <a:gd name="connsiteY9" fmla="*/ 74428 h 907120"/>
              <a:gd name="connsiteX10" fmla="*/ 1181028 w 4009288"/>
              <a:gd name="connsiteY10" fmla="*/ 0 h 907120"/>
              <a:gd name="connsiteX0" fmla="*/ 1124187 w 3952447"/>
              <a:gd name="connsiteY0" fmla="*/ 0 h 907121"/>
              <a:gd name="connsiteX1" fmla="*/ 177889 w 3952447"/>
              <a:gd name="connsiteY1" fmla="*/ 85061 h 907121"/>
              <a:gd name="connsiteX2" fmla="*/ 133 w 3952447"/>
              <a:gd name="connsiteY2" fmla="*/ 445813 h 907121"/>
              <a:gd name="connsiteX3" fmla="*/ 179169 w 3952447"/>
              <a:gd name="connsiteY3" fmla="*/ 823344 h 907121"/>
              <a:gd name="connsiteX4" fmla="*/ 1978077 w 3952447"/>
              <a:gd name="connsiteY4" fmla="*/ 903315 h 907121"/>
              <a:gd name="connsiteX5" fmla="*/ 3782326 w 3952447"/>
              <a:gd name="connsiteY5" fmla="*/ 893135 h 907121"/>
              <a:gd name="connsiteX6" fmla="*/ 3888652 w 3952447"/>
              <a:gd name="connsiteY6" fmla="*/ 882503 h 907121"/>
              <a:gd name="connsiteX7" fmla="*/ 3952447 w 3952447"/>
              <a:gd name="connsiteY7" fmla="*/ 457200 h 907121"/>
              <a:gd name="connsiteX8" fmla="*/ 3899285 w 3952447"/>
              <a:gd name="connsiteY8" fmla="*/ 361507 h 907121"/>
              <a:gd name="connsiteX9" fmla="*/ 3548410 w 3952447"/>
              <a:gd name="connsiteY9" fmla="*/ 74428 h 907121"/>
              <a:gd name="connsiteX10" fmla="*/ 1124187 w 3952447"/>
              <a:gd name="connsiteY10" fmla="*/ 0 h 907121"/>
              <a:gd name="connsiteX0" fmla="*/ 1124187 w 3952447"/>
              <a:gd name="connsiteY0" fmla="*/ 0 h 907121"/>
              <a:gd name="connsiteX1" fmla="*/ 177889 w 3952447"/>
              <a:gd name="connsiteY1" fmla="*/ 85061 h 907121"/>
              <a:gd name="connsiteX2" fmla="*/ 133 w 3952447"/>
              <a:gd name="connsiteY2" fmla="*/ 445813 h 907121"/>
              <a:gd name="connsiteX3" fmla="*/ 179169 w 3952447"/>
              <a:gd name="connsiteY3" fmla="*/ 823344 h 907121"/>
              <a:gd name="connsiteX4" fmla="*/ 1978077 w 3952447"/>
              <a:gd name="connsiteY4" fmla="*/ 903315 h 907121"/>
              <a:gd name="connsiteX5" fmla="*/ 3782326 w 3952447"/>
              <a:gd name="connsiteY5" fmla="*/ 893135 h 907121"/>
              <a:gd name="connsiteX6" fmla="*/ 3888652 w 3952447"/>
              <a:gd name="connsiteY6" fmla="*/ 882503 h 907121"/>
              <a:gd name="connsiteX7" fmla="*/ 3952447 w 3952447"/>
              <a:gd name="connsiteY7" fmla="*/ 457200 h 907121"/>
              <a:gd name="connsiteX8" fmla="*/ 3899285 w 3952447"/>
              <a:gd name="connsiteY8" fmla="*/ 361507 h 907121"/>
              <a:gd name="connsiteX9" fmla="*/ 3548410 w 3952447"/>
              <a:gd name="connsiteY9" fmla="*/ 74428 h 907121"/>
              <a:gd name="connsiteX10" fmla="*/ 1124187 w 3952447"/>
              <a:gd name="connsiteY10" fmla="*/ 0 h 907121"/>
              <a:gd name="connsiteX0" fmla="*/ 1124187 w 3952447"/>
              <a:gd name="connsiteY0" fmla="*/ 0 h 907122"/>
              <a:gd name="connsiteX1" fmla="*/ 177889 w 3952447"/>
              <a:gd name="connsiteY1" fmla="*/ 85061 h 907122"/>
              <a:gd name="connsiteX2" fmla="*/ 133 w 3952447"/>
              <a:gd name="connsiteY2" fmla="*/ 445813 h 907122"/>
              <a:gd name="connsiteX3" fmla="*/ 179169 w 3952447"/>
              <a:gd name="connsiteY3" fmla="*/ 823344 h 907122"/>
              <a:gd name="connsiteX4" fmla="*/ 1912566 w 3952447"/>
              <a:gd name="connsiteY4" fmla="*/ 903316 h 907122"/>
              <a:gd name="connsiteX5" fmla="*/ 3782326 w 3952447"/>
              <a:gd name="connsiteY5" fmla="*/ 893135 h 907122"/>
              <a:gd name="connsiteX6" fmla="*/ 3888652 w 3952447"/>
              <a:gd name="connsiteY6" fmla="*/ 882503 h 907122"/>
              <a:gd name="connsiteX7" fmla="*/ 3952447 w 3952447"/>
              <a:gd name="connsiteY7" fmla="*/ 457200 h 907122"/>
              <a:gd name="connsiteX8" fmla="*/ 3899285 w 3952447"/>
              <a:gd name="connsiteY8" fmla="*/ 361507 h 907122"/>
              <a:gd name="connsiteX9" fmla="*/ 3548410 w 3952447"/>
              <a:gd name="connsiteY9" fmla="*/ 74428 h 907122"/>
              <a:gd name="connsiteX10" fmla="*/ 1124187 w 3952447"/>
              <a:gd name="connsiteY10" fmla="*/ 0 h 907122"/>
              <a:gd name="connsiteX0" fmla="*/ 1124187 w 3952447"/>
              <a:gd name="connsiteY0" fmla="*/ 0 h 903317"/>
              <a:gd name="connsiteX1" fmla="*/ 177889 w 3952447"/>
              <a:gd name="connsiteY1" fmla="*/ 85061 h 903317"/>
              <a:gd name="connsiteX2" fmla="*/ 133 w 3952447"/>
              <a:gd name="connsiteY2" fmla="*/ 445813 h 903317"/>
              <a:gd name="connsiteX3" fmla="*/ 179169 w 3952447"/>
              <a:gd name="connsiteY3" fmla="*/ 823344 h 903317"/>
              <a:gd name="connsiteX4" fmla="*/ 1912566 w 3952447"/>
              <a:gd name="connsiteY4" fmla="*/ 903316 h 903317"/>
              <a:gd name="connsiteX5" fmla="*/ 3782326 w 3952447"/>
              <a:gd name="connsiteY5" fmla="*/ 893135 h 903317"/>
              <a:gd name="connsiteX6" fmla="*/ 3888652 w 3952447"/>
              <a:gd name="connsiteY6" fmla="*/ 882503 h 903317"/>
              <a:gd name="connsiteX7" fmla="*/ 3952447 w 3952447"/>
              <a:gd name="connsiteY7" fmla="*/ 457200 h 903317"/>
              <a:gd name="connsiteX8" fmla="*/ 3899285 w 3952447"/>
              <a:gd name="connsiteY8" fmla="*/ 361507 h 903317"/>
              <a:gd name="connsiteX9" fmla="*/ 3548410 w 3952447"/>
              <a:gd name="connsiteY9" fmla="*/ 74428 h 903317"/>
              <a:gd name="connsiteX10" fmla="*/ 1124187 w 3952447"/>
              <a:gd name="connsiteY10" fmla="*/ 0 h 903317"/>
              <a:gd name="connsiteX0" fmla="*/ 1124187 w 3952447"/>
              <a:gd name="connsiteY0" fmla="*/ 0 h 903316"/>
              <a:gd name="connsiteX1" fmla="*/ 177889 w 3952447"/>
              <a:gd name="connsiteY1" fmla="*/ 85061 h 903316"/>
              <a:gd name="connsiteX2" fmla="*/ 133 w 3952447"/>
              <a:gd name="connsiteY2" fmla="*/ 445813 h 903316"/>
              <a:gd name="connsiteX3" fmla="*/ 179169 w 3952447"/>
              <a:gd name="connsiteY3" fmla="*/ 823344 h 903316"/>
              <a:gd name="connsiteX4" fmla="*/ 1912566 w 3952447"/>
              <a:gd name="connsiteY4" fmla="*/ 903316 h 903316"/>
              <a:gd name="connsiteX5" fmla="*/ 3782326 w 3952447"/>
              <a:gd name="connsiteY5" fmla="*/ 893135 h 903316"/>
              <a:gd name="connsiteX6" fmla="*/ 3952447 w 3952447"/>
              <a:gd name="connsiteY6" fmla="*/ 457200 h 903316"/>
              <a:gd name="connsiteX7" fmla="*/ 3899285 w 3952447"/>
              <a:gd name="connsiteY7" fmla="*/ 361507 h 903316"/>
              <a:gd name="connsiteX8" fmla="*/ 3548410 w 3952447"/>
              <a:gd name="connsiteY8" fmla="*/ 74428 h 903316"/>
              <a:gd name="connsiteX9" fmla="*/ 1124187 w 3952447"/>
              <a:gd name="connsiteY9" fmla="*/ 0 h 903316"/>
              <a:gd name="connsiteX0" fmla="*/ 1124187 w 3952447"/>
              <a:gd name="connsiteY0" fmla="*/ 0 h 903316"/>
              <a:gd name="connsiteX1" fmla="*/ 177889 w 3952447"/>
              <a:gd name="connsiteY1" fmla="*/ 85061 h 903316"/>
              <a:gd name="connsiteX2" fmla="*/ 133 w 3952447"/>
              <a:gd name="connsiteY2" fmla="*/ 445813 h 903316"/>
              <a:gd name="connsiteX3" fmla="*/ 179169 w 3952447"/>
              <a:gd name="connsiteY3" fmla="*/ 823344 h 903316"/>
              <a:gd name="connsiteX4" fmla="*/ 1912566 w 3952447"/>
              <a:gd name="connsiteY4" fmla="*/ 903316 h 903316"/>
              <a:gd name="connsiteX5" fmla="*/ 3782326 w 3952447"/>
              <a:gd name="connsiteY5" fmla="*/ 893135 h 903316"/>
              <a:gd name="connsiteX6" fmla="*/ 3952447 w 3952447"/>
              <a:gd name="connsiteY6" fmla="*/ 457200 h 903316"/>
              <a:gd name="connsiteX7" fmla="*/ 3899285 w 3952447"/>
              <a:gd name="connsiteY7" fmla="*/ 361507 h 903316"/>
              <a:gd name="connsiteX8" fmla="*/ 3548410 w 3952447"/>
              <a:gd name="connsiteY8" fmla="*/ 74428 h 903316"/>
              <a:gd name="connsiteX9" fmla="*/ 1124187 w 3952447"/>
              <a:gd name="connsiteY9" fmla="*/ 0 h 903316"/>
              <a:gd name="connsiteX0" fmla="*/ 1124187 w 3952447"/>
              <a:gd name="connsiteY0" fmla="*/ 0 h 903316"/>
              <a:gd name="connsiteX1" fmla="*/ 177889 w 3952447"/>
              <a:gd name="connsiteY1" fmla="*/ 85061 h 903316"/>
              <a:gd name="connsiteX2" fmla="*/ 133 w 3952447"/>
              <a:gd name="connsiteY2" fmla="*/ 445813 h 903316"/>
              <a:gd name="connsiteX3" fmla="*/ 179169 w 3952447"/>
              <a:gd name="connsiteY3" fmla="*/ 823344 h 903316"/>
              <a:gd name="connsiteX4" fmla="*/ 1912566 w 3952447"/>
              <a:gd name="connsiteY4" fmla="*/ 903316 h 903316"/>
              <a:gd name="connsiteX5" fmla="*/ 3782326 w 3952447"/>
              <a:gd name="connsiteY5" fmla="*/ 893135 h 903316"/>
              <a:gd name="connsiteX6" fmla="*/ 3952447 w 3952447"/>
              <a:gd name="connsiteY6" fmla="*/ 457200 h 903316"/>
              <a:gd name="connsiteX7" fmla="*/ 3548410 w 3952447"/>
              <a:gd name="connsiteY7" fmla="*/ 74428 h 903316"/>
              <a:gd name="connsiteX8" fmla="*/ 1124187 w 3952447"/>
              <a:gd name="connsiteY8" fmla="*/ 0 h 903316"/>
              <a:gd name="connsiteX0" fmla="*/ 1124187 w 3838034"/>
              <a:gd name="connsiteY0" fmla="*/ 0 h 903316"/>
              <a:gd name="connsiteX1" fmla="*/ 177889 w 3838034"/>
              <a:gd name="connsiteY1" fmla="*/ 85061 h 903316"/>
              <a:gd name="connsiteX2" fmla="*/ 133 w 3838034"/>
              <a:gd name="connsiteY2" fmla="*/ 445813 h 903316"/>
              <a:gd name="connsiteX3" fmla="*/ 179169 w 3838034"/>
              <a:gd name="connsiteY3" fmla="*/ 823344 h 903316"/>
              <a:gd name="connsiteX4" fmla="*/ 1912566 w 3838034"/>
              <a:gd name="connsiteY4" fmla="*/ 903316 h 903316"/>
              <a:gd name="connsiteX5" fmla="*/ 3782326 w 3838034"/>
              <a:gd name="connsiteY5" fmla="*/ 893135 h 903316"/>
              <a:gd name="connsiteX6" fmla="*/ 3815471 w 3838034"/>
              <a:gd name="connsiteY6" fmla="*/ 441479 h 903316"/>
              <a:gd name="connsiteX7" fmla="*/ 3548410 w 3838034"/>
              <a:gd name="connsiteY7" fmla="*/ 74428 h 903316"/>
              <a:gd name="connsiteX8" fmla="*/ 1124187 w 3838034"/>
              <a:gd name="connsiteY8" fmla="*/ 0 h 903316"/>
              <a:gd name="connsiteX0" fmla="*/ 1124187 w 3862746"/>
              <a:gd name="connsiteY0" fmla="*/ 0 h 903316"/>
              <a:gd name="connsiteX1" fmla="*/ 177889 w 3862746"/>
              <a:gd name="connsiteY1" fmla="*/ 85061 h 903316"/>
              <a:gd name="connsiteX2" fmla="*/ 133 w 3862746"/>
              <a:gd name="connsiteY2" fmla="*/ 445813 h 903316"/>
              <a:gd name="connsiteX3" fmla="*/ 179169 w 3862746"/>
              <a:gd name="connsiteY3" fmla="*/ 823344 h 903316"/>
              <a:gd name="connsiteX4" fmla="*/ 1912566 w 3862746"/>
              <a:gd name="connsiteY4" fmla="*/ 903316 h 903316"/>
              <a:gd name="connsiteX5" fmla="*/ 3782326 w 3862746"/>
              <a:gd name="connsiteY5" fmla="*/ 893135 h 903316"/>
              <a:gd name="connsiteX6" fmla="*/ 3815471 w 3862746"/>
              <a:gd name="connsiteY6" fmla="*/ 441479 h 903316"/>
              <a:gd name="connsiteX7" fmla="*/ 3548410 w 3862746"/>
              <a:gd name="connsiteY7" fmla="*/ 74428 h 903316"/>
              <a:gd name="connsiteX8" fmla="*/ 1124187 w 3862746"/>
              <a:gd name="connsiteY8" fmla="*/ 0 h 903316"/>
              <a:gd name="connsiteX0" fmla="*/ 1124187 w 3926065"/>
              <a:gd name="connsiteY0" fmla="*/ 0 h 903316"/>
              <a:gd name="connsiteX1" fmla="*/ 177889 w 3926065"/>
              <a:gd name="connsiteY1" fmla="*/ 85061 h 903316"/>
              <a:gd name="connsiteX2" fmla="*/ 133 w 3926065"/>
              <a:gd name="connsiteY2" fmla="*/ 445813 h 903316"/>
              <a:gd name="connsiteX3" fmla="*/ 179169 w 3926065"/>
              <a:gd name="connsiteY3" fmla="*/ 823344 h 903316"/>
              <a:gd name="connsiteX4" fmla="*/ 1912566 w 3926065"/>
              <a:gd name="connsiteY4" fmla="*/ 903316 h 903316"/>
              <a:gd name="connsiteX5" fmla="*/ 3782326 w 3926065"/>
              <a:gd name="connsiteY5" fmla="*/ 893135 h 903316"/>
              <a:gd name="connsiteX6" fmla="*/ 3815471 w 3926065"/>
              <a:gd name="connsiteY6" fmla="*/ 441479 h 903316"/>
              <a:gd name="connsiteX7" fmla="*/ 3548410 w 3926065"/>
              <a:gd name="connsiteY7" fmla="*/ 74428 h 903316"/>
              <a:gd name="connsiteX8" fmla="*/ 1124187 w 3926065"/>
              <a:gd name="connsiteY8" fmla="*/ 0 h 903316"/>
              <a:gd name="connsiteX0" fmla="*/ 1124187 w 3950236"/>
              <a:gd name="connsiteY0" fmla="*/ 0 h 903316"/>
              <a:gd name="connsiteX1" fmla="*/ 177889 w 3950236"/>
              <a:gd name="connsiteY1" fmla="*/ 85061 h 903316"/>
              <a:gd name="connsiteX2" fmla="*/ 133 w 3950236"/>
              <a:gd name="connsiteY2" fmla="*/ 445813 h 903316"/>
              <a:gd name="connsiteX3" fmla="*/ 179169 w 3950236"/>
              <a:gd name="connsiteY3" fmla="*/ 823344 h 903316"/>
              <a:gd name="connsiteX4" fmla="*/ 1912566 w 3950236"/>
              <a:gd name="connsiteY4" fmla="*/ 903316 h 903316"/>
              <a:gd name="connsiteX5" fmla="*/ 3782326 w 3950236"/>
              <a:gd name="connsiteY5" fmla="*/ 893135 h 903316"/>
              <a:gd name="connsiteX6" fmla="*/ 3815471 w 3950236"/>
              <a:gd name="connsiteY6" fmla="*/ 441479 h 903316"/>
              <a:gd name="connsiteX7" fmla="*/ 3381656 w 3950236"/>
              <a:gd name="connsiteY7" fmla="*/ 63946 h 903316"/>
              <a:gd name="connsiteX8" fmla="*/ 1124187 w 3950236"/>
              <a:gd name="connsiteY8" fmla="*/ 0 h 903316"/>
              <a:gd name="connsiteX0" fmla="*/ 1124187 w 3950236"/>
              <a:gd name="connsiteY0" fmla="*/ 0 h 903316"/>
              <a:gd name="connsiteX1" fmla="*/ 177889 w 3950236"/>
              <a:gd name="connsiteY1" fmla="*/ 85061 h 903316"/>
              <a:gd name="connsiteX2" fmla="*/ 133 w 3950236"/>
              <a:gd name="connsiteY2" fmla="*/ 445813 h 903316"/>
              <a:gd name="connsiteX3" fmla="*/ 179169 w 3950236"/>
              <a:gd name="connsiteY3" fmla="*/ 823344 h 903316"/>
              <a:gd name="connsiteX4" fmla="*/ 1912566 w 3950236"/>
              <a:gd name="connsiteY4" fmla="*/ 903316 h 903316"/>
              <a:gd name="connsiteX5" fmla="*/ 3782326 w 3950236"/>
              <a:gd name="connsiteY5" fmla="*/ 893135 h 903316"/>
              <a:gd name="connsiteX6" fmla="*/ 3815471 w 3950236"/>
              <a:gd name="connsiteY6" fmla="*/ 441479 h 903316"/>
              <a:gd name="connsiteX7" fmla="*/ 3381656 w 3950236"/>
              <a:gd name="connsiteY7" fmla="*/ 63946 h 903316"/>
              <a:gd name="connsiteX8" fmla="*/ 1124187 w 3950236"/>
              <a:gd name="connsiteY8" fmla="*/ 0 h 903316"/>
              <a:gd name="connsiteX0" fmla="*/ 1124187 w 3832222"/>
              <a:gd name="connsiteY0" fmla="*/ 0 h 908095"/>
              <a:gd name="connsiteX1" fmla="*/ 177889 w 3832222"/>
              <a:gd name="connsiteY1" fmla="*/ 85061 h 908095"/>
              <a:gd name="connsiteX2" fmla="*/ 133 w 3832222"/>
              <a:gd name="connsiteY2" fmla="*/ 445813 h 908095"/>
              <a:gd name="connsiteX3" fmla="*/ 179169 w 3832222"/>
              <a:gd name="connsiteY3" fmla="*/ 823344 h 908095"/>
              <a:gd name="connsiteX4" fmla="*/ 1912566 w 3832222"/>
              <a:gd name="connsiteY4" fmla="*/ 903316 h 908095"/>
              <a:gd name="connsiteX5" fmla="*/ 3556017 w 3832222"/>
              <a:gd name="connsiteY5" fmla="*/ 898375 h 908095"/>
              <a:gd name="connsiteX6" fmla="*/ 3815471 w 3832222"/>
              <a:gd name="connsiteY6" fmla="*/ 441479 h 908095"/>
              <a:gd name="connsiteX7" fmla="*/ 3381656 w 3832222"/>
              <a:gd name="connsiteY7" fmla="*/ 63946 h 908095"/>
              <a:gd name="connsiteX8" fmla="*/ 1124187 w 3832222"/>
              <a:gd name="connsiteY8" fmla="*/ 0 h 908095"/>
              <a:gd name="connsiteX0" fmla="*/ 1124187 w 3826190"/>
              <a:gd name="connsiteY0" fmla="*/ 0 h 908095"/>
              <a:gd name="connsiteX1" fmla="*/ 177889 w 3826190"/>
              <a:gd name="connsiteY1" fmla="*/ 85061 h 908095"/>
              <a:gd name="connsiteX2" fmla="*/ 133 w 3826190"/>
              <a:gd name="connsiteY2" fmla="*/ 445813 h 908095"/>
              <a:gd name="connsiteX3" fmla="*/ 179169 w 3826190"/>
              <a:gd name="connsiteY3" fmla="*/ 823344 h 908095"/>
              <a:gd name="connsiteX4" fmla="*/ 1912566 w 3826190"/>
              <a:gd name="connsiteY4" fmla="*/ 903316 h 908095"/>
              <a:gd name="connsiteX5" fmla="*/ 3556017 w 3826190"/>
              <a:gd name="connsiteY5" fmla="*/ 898375 h 908095"/>
              <a:gd name="connsiteX6" fmla="*/ 3815471 w 3826190"/>
              <a:gd name="connsiteY6" fmla="*/ 441479 h 908095"/>
              <a:gd name="connsiteX7" fmla="*/ 3381656 w 3826190"/>
              <a:gd name="connsiteY7" fmla="*/ 63946 h 908095"/>
              <a:gd name="connsiteX8" fmla="*/ 1124187 w 3826190"/>
              <a:gd name="connsiteY8" fmla="*/ 0 h 908095"/>
              <a:gd name="connsiteX0" fmla="*/ 1124187 w 3826190"/>
              <a:gd name="connsiteY0" fmla="*/ 6694 h 914789"/>
              <a:gd name="connsiteX1" fmla="*/ 177889 w 3826190"/>
              <a:gd name="connsiteY1" fmla="*/ 91755 h 914789"/>
              <a:gd name="connsiteX2" fmla="*/ 133 w 3826190"/>
              <a:gd name="connsiteY2" fmla="*/ 452507 h 914789"/>
              <a:gd name="connsiteX3" fmla="*/ 179169 w 3826190"/>
              <a:gd name="connsiteY3" fmla="*/ 830038 h 914789"/>
              <a:gd name="connsiteX4" fmla="*/ 1912566 w 3826190"/>
              <a:gd name="connsiteY4" fmla="*/ 910010 h 914789"/>
              <a:gd name="connsiteX5" fmla="*/ 3556017 w 3826190"/>
              <a:gd name="connsiteY5" fmla="*/ 905069 h 914789"/>
              <a:gd name="connsiteX6" fmla="*/ 3815471 w 3826190"/>
              <a:gd name="connsiteY6" fmla="*/ 448173 h 914789"/>
              <a:gd name="connsiteX7" fmla="*/ 3381656 w 3826190"/>
              <a:gd name="connsiteY7" fmla="*/ 70640 h 914789"/>
              <a:gd name="connsiteX8" fmla="*/ 1124187 w 3826190"/>
              <a:gd name="connsiteY8" fmla="*/ 6694 h 914789"/>
              <a:gd name="connsiteX0" fmla="*/ 1124187 w 3826190"/>
              <a:gd name="connsiteY0" fmla="*/ 12256 h 920351"/>
              <a:gd name="connsiteX1" fmla="*/ 177889 w 3826190"/>
              <a:gd name="connsiteY1" fmla="*/ 97317 h 920351"/>
              <a:gd name="connsiteX2" fmla="*/ 133 w 3826190"/>
              <a:gd name="connsiteY2" fmla="*/ 458069 h 920351"/>
              <a:gd name="connsiteX3" fmla="*/ 179169 w 3826190"/>
              <a:gd name="connsiteY3" fmla="*/ 835600 h 920351"/>
              <a:gd name="connsiteX4" fmla="*/ 1912566 w 3826190"/>
              <a:gd name="connsiteY4" fmla="*/ 915572 h 920351"/>
              <a:gd name="connsiteX5" fmla="*/ 3556017 w 3826190"/>
              <a:gd name="connsiteY5" fmla="*/ 910631 h 920351"/>
              <a:gd name="connsiteX6" fmla="*/ 3815471 w 3826190"/>
              <a:gd name="connsiteY6" fmla="*/ 453735 h 920351"/>
              <a:gd name="connsiteX7" fmla="*/ 3381656 w 3826190"/>
              <a:gd name="connsiteY7" fmla="*/ 76202 h 920351"/>
              <a:gd name="connsiteX8" fmla="*/ 1124187 w 3826190"/>
              <a:gd name="connsiteY8" fmla="*/ 12256 h 920351"/>
              <a:gd name="connsiteX0" fmla="*/ 1124187 w 3826190"/>
              <a:gd name="connsiteY0" fmla="*/ 3206 h 911301"/>
              <a:gd name="connsiteX1" fmla="*/ 177889 w 3826190"/>
              <a:gd name="connsiteY1" fmla="*/ 88267 h 911301"/>
              <a:gd name="connsiteX2" fmla="*/ 133 w 3826190"/>
              <a:gd name="connsiteY2" fmla="*/ 449019 h 911301"/>
              <a:gd name="connsiteX3" fmla="*/ 179169 w 3826190"/>
              <a:gd name="connsiteY3" fmla="*/ 826550 h 911301"/>
              <a:gd name="connsiteX4" fmla="*/ 1912566 w 3826190"/>
              <a:gd name="connsiteY4" fmla="*/ 906522 h 911301"/>
              <a:gd name="connsiteX5" fmla="*/ 3556017 w 3826190"/>
              <a:gd name="connsiteY5" fmla="*/ 901581 h 911301"/>
              <a:gd name="connsiteX6" fmla="*/ 3815471 w 3826190"/>
              <a:gd name="connsiteY6" fmla="*/ 444685 h 911301"/>
              <a:gd name="connsiteX7" fmla="*/ 3381656 w 3826190"/>
              <a:gd name="connsiteY7" fmla="*/ 67152 h 911301"/>
              <a:gd name="connsiteX8" fmla="*/ 1124187 w 3826190"/>
              <a:gd name="connsiteY8" fmla="*/ 3206 h 91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6190" h="911301">
                <a:moveTo>
                  <a:pt x="1124187" y="3206"/>
                </a:moveTo>
                <a:cubicBezTo>
                  <a:pt x="784934" y="10599"/>
                  <a:pt x="365231" y="13965"/>
                  <a:pt x="177889" y="88267"/>
                </a:cubicBezTo>
                <a:cubicBezTo>
                  <a:pt x="-9453" y="162569"/>
                  <a:pt x="-80" y="325972"/>
                  <a:pt x="133" y="449019"/>
                </a:cubicBezTo>
                <a:cubicBezTo>
                  <a:pt x="346" y="572066"/>
                  <a:pt x="3363" y="783493"/>
                  <a:pt x="179169" y="826550"/>
                </a:cubicBezTo>
                <a:cubicBezTo>
                  <a:pt x="557463" y="864365"/>
                  <a:pt x="1349758" y="894017"/>
                  <a:pt x="1912566" y="906522"/>
                </a:cubicBezTo>
                <a:cubicBezTo>
                  <a:pt x="2475374" y="919027"/>
                  <a:pt x="3008200" y="903228"/>
                  <a:pt x="3556017" y="901581"/>
                </a:cubicBezTo>
                <a:cubicBezTo>
                  <a:pt x="3831478" y="798405"/>
                  <a:pt x="3844531" y="583756"/>
                  <a:pt x="3815471" y="444685"/>
                </a:cubicBezTo>
                <a:cubicBezTo>
                  <a:pt x="3786411" y="305614"/>
                  <a:pt x="3645583" y="109286"/>
                  <a:pt x="3381656" y="67152"/>
                </a:cubicBezTo>
                <a:cubicBezTo>
                  <a:pt x="2932798" y="-4505"/>
                  <a:pt x="1463440" y="-4187"/>
                  <a:pt x="1124187" y="3206"/>
                </a:cubicBezTo>
                <a:close/>
              </a:path>
            </a:pathLst>
          </a:custGeom>
          <a:solidFill>
            <a:srgbClr val="F79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Arial" charset="0"/>
                <a:ea typeface="Arial" charset="0"/>
                <a:cs typeface="Arial" charset="0"/>
              </a:rPr>
              <a:t>客户案例研究工作组</a:t>
            </a:r>
            <a:endParaRPr lang="en-US" b="1" dirty="0">
              <a:latin typeface="Arial" charset="0"/>
              <a:ea typeface="Arial" charset="0"/>
              <a:cs typeface="Arial" charset="0"/>
            </a:endParaRPr>
          </a:p>
        </p:txBody>
      </p:sp>
      <p:sp>
        <p:nvSpPr>
          <p:cNvPr id="15" name="Freeform 14"/>
          <p:cNvSpPr/>
          <p:nvPr/>
        </p:nvSpPr>
        <p:spPr>
          <a:xfrm>
            <a:off x="6920012" y="1207458"/>
            <a:ext cx="1957267" cy="659758"/>
          </a:xfrm>
          <a:custGeom>
            <a:avLst/>
            <a:gdLst>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55311 w 4082902"/>
              <a:gd name="connsiteY39" fmla="*/ 425302 h 999460"/>
              <a:gd name="connsiteX40" fmla="*/ 3912781 w 4082902"/>
              <a:gd name="connsiteY40" fmla="*/ 361507 h 999460"/>
              <a:gd name="connsiteX41" fmla="*/ 3827721 w 4082902"/>
              <a:gd name="connsiteY41" fmla="*/ 287079 h 999460"/>
              <a:gd name="connsiteX42" fmla="*/ 3795823 w 4082902"/>
              <a:gd name="connsiteY42" fmla="*/ 255181 h 999460"/>
              <a:gd name="connsiteX43" fmla="*/ 3732028 w 4082902"/>
              <a:gd name="connsiteY43" fmla="*/ 212651 h 999460"/>
              <a:gd name="connsiteX44" fmla="*/ 3689497 w 4082902"/>
              <a:gd name="connsiteY44" fmla="*/ 180753 h 999460"/>
              <a:gd name="connsiteX45" fmla="*/ 3625702 w 4082902"/>
              <a:gd name="connsiteY45" fmla="*/ 159488 h 999460"/>
              <a:gd name="connsiteX46" fmla="*/ 3593804 w 4082902"/>
              <a:gd name="connsiteY46" fmla="*/ 138223 h 999460"/>
              <a:gd name="connsiteX47" fmla="*/ 3551274 w 4082902"/>
              <a:gd name="connsiteY47" fmla="*/ 127591 h 999460"/>
              <a:gd name="connsiteX48" fmla="*/ 3487479 w 4082902"/>
              <a:gd name="connsiteY48" fmla="*/ 106325 h 999460"/>
              <a:gd name="connsiteX49" fmla="*/ 3444949 w 4082902"/>
              <a:gd name="connsiteY49" fmla="*/ 95693 h 999460"/>
              <a:gd name="connsiteX50" fmla="*/ 3370521 w 4082902"/>
              <a:gd name="connsiteY50" fmla="*/ 74428 h 999460"/>
              <a:gd name="connsiteX51" fmla="*/ 2987749 w 4082902"/>
              <a:gd name="connsiteY51" fmla="*/ 42530 h 999460"/>
              <a:gd name="connsiteX52" fmla="*/ 2860158 w 4082902"/>
              <a:gd name="connsiteY52" fmla="*/ 31898 h 999460"/>
              <a:gd name="connsiteX53" fmla="*/ 2381693 w 4082902"/>
              <a:gd name="connsiteY53" fmla="*/ 10632 h 999460"/>
              <a:gd name="connsiteX54" fmla="*/ 2190307 w 4082902"/>
              <a:gd name="connsiteY54" fmla="*/ 0 h 999460"/>
              <a:gd name="connsiteX55" fmla="*/ 1531088 w 4082902"/>
              <a:gd name="connsiteY55" fmla="*/ 10632 h 999460"/>
              <a:gd name="connsiteX56" fmla="*/ 1318437 w 4082902"/>
              <a:gd name="connsiteY56" fmla="*/ 31898 h 999460"/>
              <a:gd name="connsiteX57" fmla="*/ 1201479 w 4082902"/>
              <a:gd name="connsiteY57"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55311 w 4082902"/>
              <a:gd name="connsiteY39" fmla="*/ 425302 h 999460"/>
              <a:gd name="connsiteX40" fmla="*/ 3912781 w 4082902"/>
              <a:gd name="connsiteY40" fmla="*/ 361507 h 999460"/>
              <a:gd name="connsiteX41" fmla="*/ 3827721 w 4082902"/>
              <a:gd name="connsiteY41" fmla="*/ 287079 h 999460"/>
              <a:gd name="connsiteX42" fmla="*/ 3795823 w 4082902"/>
              <a:gd name="connsiteY42" fmla="*/ 255181 h 999460"/>
              <a:gd name="connsiteX43" fmla="*/ 3732028 w 4082902"/>
              <a:gd name="connsiteY43" fmla="*/ 212651 h 999460"/>
              <a:gd name="connsiteX44" fmla="*/ 3689497 w 4082902"/>
              <a:gd name="connsiteY44" fmla="*/ 180753 h 999460"/>
              <a:gd name="connsiteX45" fmla="*/ 3625702 w 4082902"/>
              <a:gd name="connsiteY45" fmla="*/ 159488 h 999460"/>
              <a:gd name="connsiteX46" fmla="*/ 3593804 w 4082902"/>
              <a:gd name="connsiteY46" fmla="*/ 138223 h 999460"/>
              <a:gd name="connsiteX47" fmla="*/ 3551274 w 4082902"/>
              <a:gd name="connsiteY47" fmla="*/ 127591 h 999460"/>
              <a:gd name="connsiteX48" fmla="*/ 3487479 w 4082902"/>
              <a:gd name="connsiteY48" fmla="*/ 106325 h 999460"/>
              <a:gd name="connsiteX49" fmla="*/ 3444949 w 4082902"/>
              <a:gd name="connsiteY49" fmla="*/ 95693 h 999460"/>
              <a:gd name="connsiteX50" fmla="*/ 2987749 w 4082902"/>
              <a:gd name="connsiteY50" fmla="*/ 42530 h 999460"/>
              <a:gd name="connsiteX51" fmla="*/ 2860158 w 4082902"/>
              <a:gd name="connsiteY51" fmla="*/ 31898 h 999460"/>
              <a:gd name="connsiteX52" fmla="*/ 2381693 w 4082902"/>
              <a:gd name="connsiteY52" fmla="*/ 10632 h 999460"/>
              <a:gd name="connsiteX53" fmla="*/ 2190307 w 4082902"/>
              <a:gd name="connsiteY53" fmla="*/ 0 h 999460"/>
              <a:gd name="connsiteX54" fmla="*/ 1531088 w 4082902"/>
              <a:gd name="connsiteY54" fmla="*/ 10632 h 999460"/>
              <a:gd name="connsiteX55" fmla="*/ 1318437 w 4082902"/>
              <a:gd name="connsiteY55" fmla="*/ 31898 h 999460"/>
              <a:gd name="connsiteX56" fmla="*/ 1201479 w 4082902"/>
              <a:gd name="connsiteY56"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55311 w 4082902"/>
              <a:gd name="connsiteY39" fmla="*/ 425302 h 999460"/>
              <a:gd name="connsiteX40" fmla="*/ 3912781 w 4082902"/>
              <a:gd name="connsiteY40" fmla="*/ 361507 h 999460"/>
              <a:gd name="connsiteX41" fmla="*/ 3827721 w 4082902"/>
              <a:gd name="connsiteY41" fmla="*/ 287079 h 999460"/>
              <a:gd name="connsiteX42" fmla="*/ 3795823 w 4082902"/>
              <a:gd name="connsiteY42" fmla="*/ 255181 h 999460"/>
              <a:gd name="connsiteX43" fmla="*/ 3732028 w 4082902"/>
              <a:gd name="connsiteY43" fmla="*/ 212651 h 999460"/>
              <a:gd name="connsiteX44" fmla="*/ 3689497 w 4082902"/>
              <a:gd name="connsiteY44" fmla="*/ 180753 h 999460"/>
              <a:gd name="connsiteX45" fmla="*/ 3625702 w 4082902"/>
              <a:gd name="connsiteY45" fmla="*/ 159488 h 999460"/>
              <a:gd name="connsiteX46" fmla="*/ 3593804 w 4082902"/>
              <a:gd name="connsiteY46" fmla="*/ 138223 h 999460"/>
              <a:gd name="connsiteX47" fmla="*/ 3487479 w 4082902"/>
              <a:gd name="connsiteY47" fmla="*/ 106325 h 999460"/>
              <a:gd name="connsiteX48" fmla="*/ 3444949 w 4082902"/>
              <a:gd name="connsiteY48" fmla="*/ 95693 h 999460"/>
              <a:gd name="connsiteX49" fmla="*/ 2987749 w 4082902"/>
              <a:gd name="connsiteY49" fmla="*/ 42530 h 999460"/>
              <a:gd name="connsiteX50" fmla="*/ 2860158 w 4082902"/>
              <a:gd name="connsiteY50" fmla="*/ 31898 h 999460"/>
              <a:gd name="connsiteX51" fmla="*/ 2381693 w 4082902"/>
              <a:gd name="connsiteY51" fmla="*/ 10632 h 999460"/>
              <a:gd name="connsiteX52" fmla="*/ 2190307 w 4082902"/>
              <a:gd name="connsiteY52" fmla="*/ 0 h 999460"/>
              <a:gd name="connsiteX53" fmla="*/ 1531088 w 4082902"/>
              <a:gd name="connsiteY53" fmla="*/ 10632 h 999460"/>
              <a:gd name="connsiteX54" fmla="*/ 1318437 w 4082902"/>
              <a:gd name="connsiteY54" fmla="*/ 31898 h 999460"/>
              <a:gd name="connsiteX55" fmla="*/ 1201479 w 4082902"/>
              <a:gd name="connsiteY55"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55311 w 4082902"/>
              <a:gd name="connsiteY39" fmla="*/ 425302 h 999460"/>
              <a:gd name="connsiteX40" fmla="*/ 3912781 w 4082902"/>
              <a:gd name="connsiteY40" fmla="*/ 361507 h 999460"/>
              <a:gd name="connsiteX41" fmla="*/ 3827721 w 4082902"/>
              <a:gd name="connsiteY41" fmla="*/ 287079 h 999460"/>
              <a:gd name="connsiteX42" fmla="*/ 3795823 w 4082902"/>
              <a:gd name="connsiteY42" fmla="*/ 255181 h 999460"/>
              <a:gd name="connsiteX43" fmla="*/ 3732028 w 4082902"/>
              <a:gd name="connsiteY43" fmla="*/ 212651 h 999460"/>
              <a:gd name="connsiteX44" fmla="*/ 3689497 w 4082902"/>
              <a:gd name="connsiteY44" fmla="*/ 180753 h 999460"/>
              <a:gd name="connsiteX45" fmla="*/ 3625702 w 4082902"/>
              <a:gd name="connsiteY45" fmla="*/ 159488 h 999460"/>
              <a:gd name="connsiteX46" fmla="*/ 3593804 w 4082902"/>
              <a:gd name="connsiteY46" fmla="*/ 138223 h 999460"/>
              <a:gd name="connsiteX47" fmla="*/ 3487479 w 4082902"/>
              <a:gd name="connsiteY47" fmla="*/ 106325 h 999460"/>
              <a:gd name="connsiteX48" fmla="*/ 2987749 w 4082902"/>
              <a:gd name="connsiteY48" fmla="*/ 42530 h 999460"/>
              <a:gd name="connsiteX49" fmla="*/ 2860158 w 4082902"/>
              <a:gd name="connsiteY49" fmla="*/ 31898 h 999460"/>
              <a:gd name="connsiteX50" fmla="*/ 2381693 w 4082902"/>
              <a:gd name="connsiteY50" fmla="*/ 10632 h 999460"/>
              <a:gd name="connsiteX51" fmla="*/ 2190307 w 4082902"/>
              <a:gd name="connsiteY51" fmla="*/ 0 h 999460"/>
              <a:gd name="connsiteX52" fmla="*/ 1531088 w 4082902"/>
              <a:gd name="connsiteY52" fmla="*/ 10632 h 999460"/>
              <a:gd name="connsiteX53" fmla="*/ 1318437 w 4082902"/>
              <a:gd name="connsiteY53" fmla="*/ 31898 h 999460"/>
              <a:gd name="connsiteX54" fmla="*/ 1201479 w 4082902"/>
              <a:gd name="connsiteY54"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55311 w 4082902"/>
              <a:gd name="connsiteY39" fmla="*/ 425302 h 999460"/>
              <a:gd name="connsiteX40" fmla="*/ 3912781 w 4082902"/>
              <a:gd name="connsiteY40" fmla="*/ 361507 h 999460"/>
              <a:gd name="connsiteX41" fmla="*/ 3827721 w 4082902"/>
              <a:gd name="connsiteY41" fmla="*/ 287079 h 999460"/>
              <a:gd name="connsiteX42" fmla="*/ 3795823 w 4082902"/>
              <a:gd name="connsiteY42" fmla="*/ 255181 h 999460"/>
              <a:gd name="connsiteX43" fmla="*/ 3732028 w 4082902"/>
              <a:gd name="connsiteY43" fmla="*/ 212651 h 999460"/>
              <a:gd name="connsiteX44" fmla="*/ 3689497 w 4082902"/>
              <a:gd name="connsiteY44" fmla="*/ 180753 h 999460"/>
              <a:gd name="connsiteX45" fmla="*/ 3625702 w 4082902"/>
              <a:gd name="connsiteY45" fmla="*/ 159488 h 999460"/>
              <a:gd name="connsiteX46" fmla="*/ 3593804 w 4082902"/>
              <a:gd name="connsiteY46" fmla="*/ 138223 h 999460"/>
              <a:gd name="connsiteX47" fmla="*/ 2987749 w 4082902"/>
              <a:gd name="connsiteY47" fmla="*/ 42530 h 999460"/>
              <a:gd name="connsiteX48" fmla="*/ 2860158 w 4082902"/>
              <a:gd name="connsiteY48" fmla="*/ 31898 h 999460"/>
              <a:gd name="connsiteX49" fmla="*/ 2381693 w 4082902"/>
              <a:gd name="connsiteY49" fmla="*/ 10632 h 999460"/>
              <a:gd name="connsiteX50" fmla="*/ 2190307 w 4082902"/>
              <a:gd name="connsiteY50" fmla="*/ 0 h 999460"/>
              <a:gd name="connsiteX51" fmla="*/ 1531088 w 4082902"/>
              <a:gd name="connsiteY51" fmla="*/ 10632 h 999460"/>
              <a:gd name="connsiteX52" fmla="*/ 1318437 w 4082902"/>
              <a:gd name="connsiteY52" fmla="*/ 31898 h 999460"/>
              <a:gd name="connsiteX53" fmla="*/ 1201479 w 4082902"/>
              <a:gd name="connsiteY53"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55311 w 4082902"/>
              <a:gd name="connsiteY39" fmla="*/ 425302 h 999460"/>
              <a:gd name="connsiteX40" fmla="*/ 3912781 w 4082902"/>
              <a:gd name="connsiteY40" fmla="*/ 361507 h 999460"/>
              <a:gd name="connsiteX41" fmla="*/ 3827721 w 4082902"/>
              <a:gd name="connsiteY41" fmla="*/ 287079 h 999460"/>
              <a:gd name="connsiteX42" fmla="*/ 3795823 w 4082902"/>
              <a:gd name="connsiteY42" fmla="*/ 255181 h 999460"/>
              <a:gd name="connsiteX43" fmla="*/ 3732028 w 4082902"/>
              <a:gd name="connsiteY43" fmla="*/ 212651 h 999460"/>
              <a:gd name="connsiteX44" fmla="*/ 3689497 w 4082902"/>
              <a:gd name="connsiteY44" fmla="*/ 180753 h 999460"/>
              <a:gd name="connsiteX45" fmla="*/ 3625702 w 4082902"/>
              <a:gd name="connsiteY45" fmla="*/ 159488 h 999460"/>
              <a:gd name="connsiteX46" fmla="*/ 2987749 w 4082902"/>
              <a:gd name="connsiteY46" fmla="*/ 42530 h 999460"/>
              <a:gd name="connsiteX47" fmla="*/ 2860158 w 4082902"/>
              <a:gd name="connsiteY47" fmla="*/ 31898 h 999460"/>
              <a:gd name="connsiteX48" fmla="*/ 2381693 w 4082902"/>
              <a:gd name="connsiteY48" fmla="*/ 10632 h 999460"/>
              <a:gd name="connsiteX49" fmla="*/ 2190307 w 4082902"/>
              <a:gd name="connsiteY49" fmla="*/ 0 h 999460"/>
              <a:gd name="connsiteX50" fmla="*/ 1531088 w 4082902"/>
              <a:gd name="connsiteY50" fmla="*/ 10632 h 999460"/>
              <a:gd name="connsiteX51" fmla="*/ 1318437 w 4082902"/>
              <a:gd name="connsiteY51" fmla="*/ 31898 h 999460"/>
              <a:gd name="connsiteX52" fmla="*/ 1201479 w 4082902"/>
              <a:gd name="connsiteY52"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55311 w 4082902"/>
              <a:gd name="connsiteY39" fmla="*/ 425302 h 999460"/>
              <a:gd name="connsiteX40" fmla="*/ 3912781 w 4082902"/>
              <a:gd name="connsiteY40" fmla="*/ 361507 h 999460"/>
              <a:gd name="connsiteX41" fmla="*/ 3827721 w 4082902"/>
              <a:gd name="connsiteY41" fmla="*/ 287079 h 999460"/>
              <a:gd name="connsiteX42" fmla="*/ 3795823 w 4082902"/>
              <a:gd name="connsiteY42" fmla="*/ 255181 h 999460"/>
              <a:gd name="connsiteX43" fmla="*/ 3689497 w 4082902"/>
              <a:gd name="connsiteY43" fmla="*/ 180753 h 999460"/>
              <a:gd name="connsiteX44" fmla="*/ 3625702 w 4082902"/>
              <a:gd name="connsiteY44" fmla="*/ 159488 h 999460"/>
              <a:gd name="connsiteX45" fmla="*/ 2987749 w 4082902"/>
              <a:gd name="connsiteY45" fmla="*/ 42530 h 999460"/>
              <a:gd name="connsiteX46" fmla="*/ 2860158 w 4082902"/>
              <a:gd name="connsiteY46" fmla="*/ 31898 h 999460"/>
              <a:gd name="connsiteX47" fmla="*/ 2381693 w 4082902"/>
              <a:gd name="connsiteY47" fmla="*/ 10632 h 999460"/>
              <a:gd name="connsiteX48" fmla="*/ 2190307 w 4082902"/>
              <a:gd name="connsiteY48" fmla="*/ 0 h 999460"/>
              <a:gd name="connsiteX49" fmla="*/ 1531088 w 4082902"/>
              <a:gd name="connsiteY49" fmla="*/ 10632 h 999460"/>
              <a:gd name="connsiteX50" fmla="*/ 1318437 w 4082902"/>
              <a:gd name="connsiteY50" fmla="*/ 31898 h 999460"/>
              <a:gd name="connsiteX51" fmla="*/ 1201479 w 4082902"/>
              <a:gd name="connsiteY51"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55311 w 4082902"/>
              <a:gd name="connsiteY39" fmla="*/ 425302 h 999460"/>
              <a:gd name="connsiteX40" fmla="*/ 3912781 w 4082902"/>
              <a:gd name="connsiteY40" fmla="*/ 361507 h 999460"/>
              <a:gd name="connsiteX41" fmla="*/ 3795823 w 4082902"/>
              <a:gd name="connsiteY41" fmla="*/ 255181 h 999460"/>
              <a:gd name="connsiteX42" fmla="*/ 3689497 w 4082902"/>
              <a:gd name="connsiteY42" fmla="*/ 180753 h 999460"/>
              <a:gd name="connsiteX43" fmla="*/ 3625702 w 4082902"/>
              <a:gd name="connsiteY43" fmla="*/ 159488 h 999460"/>
              <a:gd name="connsiteX44" fmla="*/ 2987749 w 4082902"/>
              <a:gd name="connsiteY44" fmla="*/ 42530 h 999460"/>
              <a:gd name="connsiteX45" fmla="*/ 2860158 w 4082902"/>
              <a:gd name="connsiteY45" fmla="*/ 31898 h 999460"/>
              <a:gd name="connsiteX46" fmla="*/ 2381693 w 4082902"/>
              <a:gd name="connsiteY46" fmla="*/ 10632 h 999460"/>
              <a:gd name="connsiteX47" fmla="*/ 2190307 w 4082902"/>
              <a:gd name="connsiteY47" fmla="*/ 0 h 999460"/>
              <a:gd name="connsiteX48" fmla="*/ 1531088 w 4082902"/>
              <a:gd name="connsiteY48" fmla="*/ 10632 h 999460"/>
              <a:gd name="connsiteX49" fmla="*/ 1318437 w 4082902"/>
              <a:gd name="connsiteY49" fmla="*/ 31898 h 999460"/>
              <a:gd name="connsiteX50" fmla="*/ 1201479 w 4082902"/>
              <a:gd name="connsiteY50"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4008474 w 4082902"/>
              <a:gd name="connsiteY37" fmla="*/ 510363 h 999460"/>
              <a:gd name="connsiteX38" fmla="*/ 3976577 w 4082902"/>
              <a:gd name="connsiteY38" fmla="*/ 446567 h 999460"/>
              <a:gd name="connsiteX39" fmla="*/ 3912781 w 4082902"/>
              <a:gd name="connsiteY39" fmla="*/ 361507 h 999460"/>
              <a:gd name="connsiteX40" fmla="*/ 3795823 w 4082902"/>
              <a:gd name="connsiteY40" fmla="*/ 255181 h 999460"/>
              <a:gd name="connsiteX41" fmla="*/ 3689497 w 4082902"/>
              <a:gd name="connsiteY41" fmla="*/ 180753 h 999460"/>
              <a:gd name="connsiteX42" fmla="*/ 3625702 w 4082902"/>
              <a:gd name="connsiteY42" fmla="*/ 159488 h 999460"/>
              <a:gd name="connsiteX43" fmla="*/ 2987749 w 4082902"/>
              <a:gd name="connsiteY43" fmla="*/ 42530 h 999460"/>
              <a:gd name="connsiteX44" fmla="*/ 2860158 w 4082902"/>
              <a:gd name="connsiteY44" fmla="*/ 31898 h 999460"/>
              <a:gd name="connsiteX45" fmla="*/ 2381693 w 4082902"/>
              <a:gd name="connsiteY45" fmla="*/ 10632 h 999460"/>
              <a:gd name="connsiteX46" fmla="*/ 2190307 w 4082902"/>
              <a:gd name="connsiteY46" fmla="*/ 0 h 999460"/>
              <a:gd name="connsiteX47" fmla="*/ 1531088 w 4082902"/>
              <a:gd name="connsiteY47" fmla="*/ 10632 h 999460"/>
              <a:gd name="connsiteX48" fmla="*/ 1318437 w 4082902"/>
              <a:gd name="connsiteY48" fmla="*/ 31898 h 999460"/>
              <a:gd name="connsiteX49" fmla="*/ 1201479 w 4082902"/>
              <a:gd name="connsiteY49"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40372 w 4082902"/>
              <a:gd name="connsiteY35" fmla="*/ 574158 h 999460"/>
              <a:gd name="connsiteX36" fmla="*/ 4029739 w 4082902"/>
              <a:gd name="connsiteY36" fmla="*/ 542260 h 999460"/>
              <a:gd name="connsiteX37" fmla="*/ 3976577 w 4082902"/>
              <a:gd name="connsiteY37" fmla="*/ 446567 h 999460"/>
              <a:gd name="connsiteX38" fmla="*/ 3912781 w 4082902"/>
              <a:gd name="connsiteY38" fmla="*/ 361507 h 999460"/>
              <a:gd name="connsiteX39" fmla="*/ 3795823 w 4082902"/>
              <a:gd name="connsiteY39" fmla="*/ 255181 h 999460"/>
              <a:gd name="connsiteX40" fmla="*/ 3689497 w 4082902"/>
              <a:gd name="connsiteY40" fmla="*/ 180753 h 999460"/>
              <a:gd name="connsiteX41" fmla="*/ 3625702 w 4082902"/>
              <a:gd name="connsiteY41" fmla="*/ 159488 h 999460"/>
              <a:gd name="connsiteX42" fmla="*/ 2987749 w 4082902"/>
              <a:gd name="connsiteY42" fmla="*/ 42530 h 999460"/>
              <a:gd name="connsiteX43" fmla="*/ 2860158 w 4082902"/>
              <a:gd name="connsiteY43" fmla="*/ 31898 h 999460"/>
              <a:gd name="connsiteX44" fmla="*/ 2381693 w 4082902"/>
              <a:gd name="connsiteY44" fmla="*/ 10632 h 999460"/>
              <a:gd name="connsiteX45" fmla="*/ 2190307 w 4082902"/>
              <a:gd name="connsiteY45" fmla="*/ 0 h 999460"/>
              <a:gd name="connsiteX46" fmla="*/ 1531088 w 4082902"/>
              <a:gd name="connsiteY46" fmla="*/ 10632 h 999460"/>
              <a:gd name="connsiteX47" fmla="*/ 1318437 w 4082902"/>
              <a:gd name="connsiteY47" fmla="*/ 31898 h 999460"/>
              <a:gd name="connsiteX48" fmla="*/ 1201479 w 4082902"/>
              <a:gd name="connsiteY48"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61637 w 4082902"/>
              <a:gd name="connsiteY34" fmla="*/ 637953 h 999460"/>
              <a:gd name="connsiteX35" fmla="*/ 4029739 w 4082902"/>
              <a:gd name="connsiteY35" fmla="*/ 542260 h 999460"/>
              <a:gd name="connsiteX36" fmla="*/ 3976577 w 4082902"/>
              <a:gd name="connsiteY36" fmla="*/ 446567 h 999460"/>
              <a:gd name="connsiteX37" fmla="*/ 3912781 w 4082902"/>
              <a:gd name="connsiteY37" fmla="*/ 361507 h 999460"/>
              <a:gd name="connsiteX38" fmla="*/ 3795823 w 4082902"/>
              <a:gd name="connsiteY38" fmla="*/ 255181 h 999460"/>
              <a:gd name="connsiteX39" fmla="*/ 3689497 w 4082902"/>
              <a:gd name="connsiteY39" fmla="*/ 180753 h 999460"/>
              <a:gd name="connsiteX40" fmla="*/ 3625702 w 4082902"/>
              <a:gd name="connsiteY40" fmla="*/ 159488 h 999460"/>
              <a:gd name="connsiteX41" fmla="*/ 2987749 w 4082902"/>
              <a:gd name="connsiteY41" fmla="*/ 42530 h 999460"/>
              <a:gd name="connsiteX42" fmla="*/ 2860158 w 4082902"/>
              <a:gd name="connsiteY42" fmla="*/ 31898 h 999460"/>
              <a:gd name="connsiteX43" fmla="*/ 2381693 w 4082902"/>
              <a:gd name="connsiteY43" fmla="*/ 10632 h 999460"/>
              <a:gd name="connsiteX44" fmla="*/ 2190307 w 4082902"/>
              <a:gd name="connsiteY44" fmla="*/ 0 h 999460"/>
              <a:gd name="connsiteX45" fmla="*/ 1531088 w 4082902"/>
              <a:gd name="connsiteY45" fmla="*/ 10632 h 999460"/>
              <a:gd name="connsiteX46" fmla="*/ 1318437 w 4082902"/>
              <a:gd name="connsiteY46" fmla="*/ 31898 h 999460"/>
              <a:gd name="connsiteX47" fmla="*/ 1201479 w 4082902"/>
              <a:gd name="connsiteY47"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29739 w 4082902"/>
              <a:gd name="connsiteY34" fmla="*/ 542260 h 999460"/>
              <a:gd name="connsiteX35" fmla="*/ 3976577 w 4082902"/>
              <a:gd name="connsiteY35" fmla="*/ 446567 h 999460"/>
              <a:gd name="connsiteX36" fmla="*/ 3912781 w 4082902"/>
              <a:gd name="connsiteY36" fmla="*/ 361507 h 999460"/>
              <a:gd name="connsiteX37" fmla="*/ 3795823 w 4082902"/>
              <a:gd name="connsiteY37" fmla="*/ 255181 h 999460"/>
              <a:gd name="connsiteX38" fmla="*/ 3689497 w 4082902"/>
              <a:gd name="connsiteY38" fmla="*/ 180753 h 999460"/>
              <a:gd name="connsiteX39" fmla="*/ 3625702 w 4082902"/>
              <a:gd name="connsiteY39" fmla="*/ 159488 h 999460"/>
              <a:gd name="connsiteX40" fmla="*/ 2987749 w 4082902"/>
              <a:gd name="connsiteY40" fmla="*/ 42530 h 999460"/>
              <a:gd name="connsiteX41" fmla="*/ 2860158 w 4082902"/>
              <a:gd name="connsiteY41" fmla="*/ 31898 h 999460"/>
              <a:gd name="connsiteX42" fmla="*/ 2381693 w 4082902"/>
              <a:gd name="connsiteY42" fmla="*/ 10632 h 999460"/>
              <a:gd name="connsiteX43" fmla="*/ 2190307 w 4082902"/>
              <a:gd name="connsiteY43" fmla="*/ 0 h 999460"/>
              <a:gd name="connsiteX44" fmla="*/ 1531088 w 4082902"/>
              <a:gd name="connsiteY44" fmla="*/ 10632 h 999460"/>
              <a:gd name="connsiteX45" fmla="*/ 1318437 w 4082902"/>
              <a:gd name="connsiteY45" fmla="*/ 31898 h 999460"/>
              <a:gd name="connsiteX46" fmla="*/ 1201479 w 4082902"/>
              <a:gd name="connsiteY46" fmla="*/ 85060 h 999460"/>
              <a:gd name="connsiteX0" fmla="*/ 1201479 w 4083447"/>
              <a:gd name="connsiteY0" fmla="*/ 85060 h 999460"/>
              <a:gd name="connsiteX1" fmla="*/ 946297 w 4083447"/>
              <a:gd name="connsiteY1" fmla="*/ 95693 h 999460"/>
              <a:gd name="connsiteX2" fmla="*/ 627321 w 4083447"/>
              <a:gd name="connsiteY2" fmla="*/ 106325 h 999460"/>
              <a:gd name="connsiteX3" fmla="*/ 489097 w 4083447"/>
              <a:gd name="connsiteY3" fmla="*/ 116958 h 999460"/>
              <a:gd name="connsiteX4" fmla="*/ 435935 w 4083447"/>
              <a:gd name="connsiteY4" fmla="*/ 127591 h 999460"/>
              <a:gd name="connsiteX5" fmla="*/ 318977 w 4083447"/>
              <a:gd name="connsiteY5" fmla="*/ 148856 h 999460"/>
              <a:gd name="connsiteX6" fmla="*/ 255181 w 4083447"/>
              <a:gd name="connsiteY6" fmla="*/ 170121 h 999460"/>
              <a:gd name="connsiteX7" fmla="*/ 223284 w 4083447"/>
              <a:gd name="connsiteY7" fmla="*/ 180753 h 999460"/>
              <a:gd name="connsiteX8" fmla="*/ 159488 w 4083447"/>
              <a:gd name="connsiteY8" fmla="*/ 212651 h 999460"/>
              <a:gd name="connsiteX9" fmla="*/ 106325 w 4083447"/>
              <a:gd name="connsiteY9" fmla="*/ 255181 h 999460"/>
              <a:gd name="connsiteX10" fmla="*/ 74428 w 4083447"/>
              <a:gd name="connsiteY10" fmla="*/ 276446 h 999460"/>
              <a:gd name="connsiteX11" fmla="*/ 53163 w 4083447"/>
              <a:gd name="connsiteY11" fmla="*/ 308344 h 999460"/>
              <a:gd name="connsiteX12" fmla="*/ 31897 w 4083447"/>
              <a:gd name="connsiteY12" fmla="*/ 329609 h 999460"/>
              <a:gd name="connsiteX13" fmla="*/ 21265 w 4083447"/>
              <a:gd name="connsiteY13" fmla="*/ 361507 h 999460"/>
              <a:gd name="connsiteX14" fmla="*/ 0 w 4083447"/>
              <a:gd name="connsiteY14" fmla="*/ 478465 h 999460"/>
              <a:gd name="connsiteX15" fmla="*/ 21265 w 4083447"/>
              <a:gd name="connsiteY15" fmla="*/ 616688 h 999460"/>
              <a:gd name="connsiteX16" fmla="*/ 42530 w 4083447"/>
              <a:gd name="connsiteY16" fmla="*/ 680484 h 999460"/>
              <a:gd name="connsiteX17" fmla="*/ 95693 w 4083447"/>
              <a:gd name="connsiteY17" fmla="*/ 744279 h 999460"/>
              <a:gd name="connsiteX18" fmla="*/ 148856 w 4083447"/>
              <a:gd name="connsiteY18" fmla="*/ 786809 h 999460"/>
              <a:gd name="connsiteX19" fmla="*/ 244549 w 4083447"/>
              <a:gd name="connsiteY19" fmla="*/ 861237 h 999460"/>
              <a:gd name="connsiteX20" fmla="*/ 340242 w 4083447"/>
              <a:gd name="connsiteY20" fmla="*/ 893135 h 999460"/>
              <a:gd name="connsiteX21" fmla="*/ 404037 w 4083447"/>
              <a:gd name="connsiteY21" fmla="*/ 914400 h 999460"/>
              <a:gd name="connsiteX22" fmla="*/ 435935 w 4083447"/>
              <a:gd name="connsiteY22" fmla="*/ 925032 h 999460"/>
              <a:gd name="connsiteX23" fmla="*/ 637953 w 4083447"/>
              <a:gd name="connsiteY23" fmla="*/ 956930 h 999460"/>
              <a:gd name="connsiteX24" fmla="*/ 818707 w 4083447"/>
              <a:gd name="connsiteY24" fmla="*/ 967563 h 999460"/>
              <a:gd name="connsiteX25" fmla="*/ 1467293 w 4083447"/>
              <a:gd name="connsiteY25" fmla="*/ 978195 h 999460"/>
              <a:gd name="connsiteX26" fmla="*/ 2647507 w 4083447"/>
              <a:gd name="connsiteY26" fmla="*/ 988828 h 999460"/>
              <a:gd name="connsiteX27" fmla="*/ 3232297 w 4083447"/>
              <a:gd name="connsiteY27" fmla="*/ 999460 h 999460"/>
              <a:gd name="connsiteX28" fmla="*/ 3859618 w 4083447"/>
              <a:gd name="connsiteY28" fmla="*/ 978195 h 999460"/>
              <a:gd name="connsiteX29" fmla="*/ 3965944 w 4083447"/>
              <a:gd name="connsiteY29" fmla="*/ 967563 h 999460"/>
              <a:gd name="connsiteX30" fmla="*/ 4040372 w 4083447"/>
              <a:gd name="connsiteY30" fmla="*/ 956930 h 999460"/>
              <a:gd name="connsiteX31" fmla="*/ 4061637 w 4083447"/>
              <a:gd name="connsiteY31" fmla="*/ 893135 h 999460"/>
              <a:gd name="connsiteX32" fmla="*/ 4072270 w 4083447"/>
              <a:gd name="connsiteY32" fmla="*/ 861237 h 999460"/>
              <a:gd name="connsiteX33" fmla="*/ 4082902 w 4083447"/>
              <a:gd name="connsiteY33" fmla="*/ 829339 h 999460"/>
              <a:gd name="connsiteX34" fmla="*/ 4076269 w 4083447"/>
              <a:gd name="connsiteY34" fmla="*/ 824066 h 999460"/>
              <a:gd name="connsiteX35" fmla="*/ 4029739 w 4083447"/>
              <a:gd name="connsiteY35" fmla="*/ 542260 h 999460"/>
              <a:gd name="connsiteX36" fmla="*/ 3976577 w 4083447"/>
              <a:gd name="connsiteY36" fmla="*/ 446567 h 999460"/>
              <a:gd name="connsiteX37" fmla="*/ 3912781 w 4083447"/>
              <a:gd name="connsiteY37" fmla="*/ 361507 h 999460"/>
              <a:gd name="connsiteX38" fmla="*/ 3795823 w 4083447"/>
              <a:gd name="connsiteY38" fmla="*/ 255181 h 999460"/>
              <a:gd name="connsiteX39" fmla="*/ 3689497 w 4083447"/>
              <a:gd name="connsiteY39" fmla="*/ 180753 h 999460"/>
              <a:gd name="connsiteX40" fmla="*/ 3625702 w 4083447"/>
              <a:gd name="connsiteY40" fmla="*/ 159488 h 999460"/>
              <a:gd name="connsiteX41" fmla="*/ 2987749 w 4083447"/>
              <a:gd name="connsiteY41" fmla="*/ 42530 h 999460"/>
              <a:gd name="connsiteX42" fmla="*/ 2860158 w 4083447"/>
              <a:gd name="connsiteY42" fmla="*/ 31898 h 999460"/>
              <a:gd name="connsiteX43" fmla="*/ 2381693 w 4083447"/>
              <a:gd name="connsiteY43" fmla="*/ 10632 h 999460"/>
              <a:gd name="connsiteX44" fmla="*/ 2190307 w 4083447"/>
              <a:gd name="connsiteY44" fmla="*/ 0 h 999460"/>
              <a:gd name="connsiteX45" fmla="*/ 1531088 w 4083447"/>
              <a:gd name="connsiteY45" fmla="*/ 10632 h 999460"/>
              <a:gd name="connsiteX46" fmla="*/ 1318437 w 4083447"/>
              <a:gd name="connsiteY46" fmla="*/ 31898 h 999460"/>
              <a:gd name="connsiteX47" fmla="*/ 1201479 w 4083447"/>
              <a:gd name="connsiteY47" fmla="*/ 85060 h 999460"/>
              <a:gd name="connsiteX0" fmla="*/ 1201479 w 4082902"/>
              <a:gd name="connsiteY0" fmla="*/ 85060 h 999460"/>
              <a:gd name="connsiteX1" fmla="*/ 946297 w 4082902"/>
              <a:gd name="connsiteY1" fmla="*/ 95693 h 999460"/>
              <a:gd name="connsiteX2" fmla="*/ 627321 w 4082902"/>
              <a:gd name="connsiteY2" fmla="*/ 106325 h 999460"/>
              <a:gd name="connsiteX3" fmla="*/ 489097 w 4082902"/>
              <a:gd name="connsiteY3" fmla="*/ 116958 h 999460"/>
              <a:gd name="connsiteX4" fmla="*/ 435935 w 4082902"/>
              <a:gd name="connsiteY4" fmla="*/ 127591 h 999460"/>
              <a:gd name="connsiteX5" fmla="*/ 318977 w 4082902"/>
              <a:gd name="connsiteY5" fmla="*/ 148856 h 999460"/>
              <a:gd name="connsiteX6" fmla="*/ 255181 w 4082902"/>
              <a:gd name="connsiteY6" fmla="*/ 170121 h 999460"/>
              <a:gd name="connsiteX7" fmla="*/ 223284 w 4082902"/>
              <a:gd name="connsiteY7" fmla="*/ 180753 h 999460"/>
              <a:gd name="connsiteX8" fmla="*/ 159488 w 4082902"/>
              <a:gd name="connsiteY8" fmla="*/ 212651 h 999460"/>
              <a:gd name="connsiteX9" fmla="*/ 106325 w 4082902"/>
              <a:gd name="connsiteY9" fmla="*/ 255181 h 999460"/>
              <a:gd name="connsiteX10" fmla="*/ 74428 w 4082902"/>
              <a:gd name="connsiteY10" fmla="*/ 276446 h 999460"/>
              <a:gd name="connsiteX11" fmla="*/ 53163 w 4082902"/>
              <a:gd name="connsiteY11" fmla="*/ 308344 h 999460"/>
              <a:gd name="connsiteX12" fmla="*/ 31897 w 4082902"/>
              <a:gd name="connsiteY12" fmla="*/ 329609 h 999460"/>
              <a:gd name="connsiteX13" fmla="*/ 21265 w 4082902"/>
              <a:gd name="connsiteY13" fmla="*/ 361507 h 999460"/>
              <a:gd name="connsiteX14" fmla="*/ 0 w 4082902"/>
              <a:gd name="connsiteY14" fmla="*/ 478465 h 999460"/>
              <a:gd name="connsiteX15" fmla="*/ 21265 w 4082902"/>
              <a:gd name="connsiteY15" fmla="*/ 616688 h 999460"/>
              <a:gd name="connsiteX16" fmla="*/ 42530 w 4082902"/>
              <a:gd name="connsiteY16" fmla="*/ 680484 h 999460"/>
              <a:gd name="connsiteX17" fmla="*/ 95693 w 4082902"/>
              <a:gd name="connsiteY17" fmla="*/ 744279 h 999460"/>
              <a:gd name="connsiteX18" fmla="*/ 148856 w 4082902"/>
              <a:gd name="connsiteY18" fmla="*/ 786809 h 999460"/>
              <a:gd name="connsiteX19" fmla="*/ 244549 w 4082902"/>
              <a:gd name="connsiteY19" fmla="*/ 861237 h 999460"/>
              <a:gd name="connsiteX20" fmla="*/ 340242 w 4082902"/>
              <a:gd name="connsiteY20" fmla="*/ 893135 h 999460"/>
              <a:gd name="connsiteX21" fmla="*/ 404037 w 4082902"/>
              <a:gd name="connsiteY21" fmla="*/ 914400 h 999460"/>
              <a:gd name="connsiteX22" fmla="*/ 435935 w 4082902"/>
              <a:gd name="connsiteY22" fmla="*/ 925032 h 999460"/>
              <a:gd name="connsiteX23" fmla="*/ 637953 w 4082902"/>
              <a:gd name="connsiteY23" fmla="*/ 956930 h 999460"/>
              <a:gd name="connsiteX24" fmla="*/ 818707 w 4082902"/>
              <a:gd name="connsiteY24" fmla="*/ 967563 h 999460"/>
              <a:gd name="connsiteX25" fmla="*/ 1467293 w 4082902"/>
              <a:gd name="connsiteY25" fmla="*/ 978195 h 999460"/>
              <a:gd name="connsiteX26" fmla="*/ 2647507 w 4082902"/>
              <a:gd name="connsiteY26" fmla="*/ 988828 h 999460"/>
              <a:gd name="connsiteX27" fmla="*/ 3232297 w 4082902"/>
              <a:gd name="connsiteY27" fmla="*/ 999460 h 999460"/>
              <a:gd name="connsiteX28" fmla="*/ 3859618 w 4082902"/>
              <a:gd name="connsiteY28" fmla="*/ 978195 h 999460"/>
              <a:gd name="connsiteX29" fmla="*/ 3965944 w 4082902"/>
              <a:gd name="connsiteY29" fmla="*/ 967563 h 999460"/>
              <a:gd name="connsiteX30" fmla="*/ 4040372 w 4082902"/>
              <a:gd name="connsiteY30" fmla="*/ 956930 h 999460"/>
              <a:gd name="connsiteX31" fmla="*/ 4061637 w 4082902"/>
              <a:gd name="connsiteY31" fmla="*/ 893135 h 999460"/>
              <a:gd name="connsiteX32" fmla="*/ 4072270 w 4082902"/>
              <a:gd name="connsiteY32" fmla="*/ 861237 h 999460"/>
              <a:gd name="connsiteX33" fmla="*/ 4082902 w 4082902"/>
              <a:gd name="connsiteY33" fmla="*/ 829339 h 999460"/>
              <a:gd name="connsiteX34" fmla="*/ 4029739 w 4082902"/>
              <a:gd name="connsiteY34" fmla="*/ 542260 h 999460"/>
              <a:gd name="connsiteX35" fmla="*/ 3976577 w 4082902"/>
              <a:gd name="connsiteY35" fmla="*/ 446567 h 999460"/>
              <a:gd name="connsiteX36" fmla="*/ 3912781 w 4082902"/>
              <a:gd name="connsiteY36" fmla="*/ 361507 h 999460"/>
              <a:gd name="connsiteX37" fmla="*/ 3795823 w 4082902"/>
              <a:gd name="connsiteY37" fmla="*/ 255181 h 999460"/>
              <a:gd name="connsiteX38" fmla="*/ 3689497 w 4082902"/>
              <a:gd name="connsiteY38" fmla="*/ 180753 h 999460"/>
              <a:gd name="connsiteX39" fmla="*/ 3625702 w 4082902"/>
              <a:gd name="connsiteY39" fmla="*/ 159488 h 999460"/>
              <a:gd name="connsiteX40" fmla="*/ 2987749 w 4082902"/>
              <a:gd name="connsiteY40" fmla="*/ 42530 h 999460"/>
              <a:gd name="connsiteX41" fmla="*/ 2860158 w 4082902"/>
              <a:gd name="connsiteY41" fmla="*/ 31898 h 999460"/>
              <a:gd name="connsiteX42" fmla="*/ 2381693 w 4082902"/>
              <a:gd name="connsiteY42" fmla="*/ 10632 h 999460"/>
              <a:gd name="connsiteX43" fmla="*/ 2190307 w 4082902"/>
              <a:gd name="connsiteY43" fmla="*/ 0 h 999460"/>
              <a:gd name="connsiteX44" fmla="*/ 1531088 w 4082902"/>
              <a:gd name="connsiteY44" fmla="*/ 10632 h 999460"/>
              <a:gd name="connsiteX45" fmla="*/ 1318437 w 4082902"/>
              <a:gd name="connsiteY45" fmla="*/ 31898 h 999460"/>
              <a:gd name="connsiteX46" fmla="*/ 1201479 w 4082902"/>
              <a:gd name="connsiteY46" fmla="*/ 85060 h 999460"/>
              <a:gd name="connsiteX0" fmla="*/ 1201479 w 4072269"/>
              <a:gd name="connsiteY0" fmla="*/ 85060 h 999460"/>
              <a:gd name="connsiteX1" fmla="*/ 946297 w 4072269"/>
              <a:gd name="connsiteY1" fmla="*/ 95693 h 999460"/>
              <a:gd name="connsiteX2" fmla="*/ 627321 w 4072269"/>
              <a:gd name="connsiteY2" fmla="*/ 106325 h 999460"/>
              <a:gd name="connsiteX3" fmla="*/ 489097 w 4072269"/>
              <a:gd name="connsiteY3" fmla="*/ 116958 h 999460"/>
              <a:gd name="connsiteX4" fmla="*/ 435935 w 4072269"/>
              <a:gd name="connsiteY4" fmla="*/ 127591 h 999460"/>
              <a:gd name="connsiteX5" fmla="*/ 318977 w 4072269"/>
              <a:gd name="connsiteY5" fmla="*/ 148856 h 999460"/>
              <a:gd name="connsiteX6" fmla="*/ 255181 w 4072269"/>
              <a:gd name="connsiteY6" fmla="*/ 170121 h 999460"/>
              <a:gd name="connsiteX7" fmla="*/ 223284 w 4072269"/>
              <a:gd name="connsiteY7" fmla="*/ 180753 h 999460"/>
              <a:gd name="connsiteX8" fmla="*/ 159488 w 4072269"/>
              <a:gd name="connsiteY8" fmla="*/ 212651 h 999460"/>
              <a:gd name="connsiteX9" fmla="*/ 106325 w 4072269"/>
              <a:gd name="connsiteY9" fmla="*/ 255181 h 999460"/>
              <a:gd name="connsiteX10" fmla="*/ 74428 w 4072269"/>
              <a:gd name="connsiteY10" fmla="*/ 276446 h 999460"/>
              <a:gd name="connsiteX11" fmla="*/ 53163 w 4072269"/>
              <a:gd name="connsiteY11" fmla="*/ 308344 h 999460"/>
              <a:gd name="connsiteX12" fmla="*/ 31897 w 4072269"/>
              <a:gd name="connsiteY12" fmla="*/ 329609 h 999460"/>
              <a:gd name="connsiteX13" fmla="*/ 21265 w 4072269"/>
              <a:gd name="connsiteY13" fmla="*/ 361507 h 999460"/>
              <a:gd name="connsiteX14" fmla="*/ 0 w 4072269"/>
              <a:gd name="connsiteY14" fmla="*/ 478465 h 999460"/>
              <a:gd name="connsiteX15" fmla="*/ 21265 w 4072269"/>
              <a:gd name="connsiteY15" fmla="*/ 616688 h 999460"/>
              <a:gd name="connsiteX16" fmla="*/ 42530 w 4072269"/>
              <a:gd name="connsiteY16" fmla="*/ 680484 h 999460"/>
              <a:gd name="connsiteX17" fmla="*/ 95693 w 4072269"/>
              <a:gd name="connsiteY17" fmla="*/ 744279 h 999460"/>
              <a:gd name="connsiteX18" fmla="*/ 148856 w 4072269"/>
              <a:gd name="connsiteY18" fmla="*/ 786809 h 999460"/>
              <a:gd name="connsiteX19" fmla="*/ 244549 w 4072269"/>
              <a:gd name="connsiteY19" fmla="*/ 861237 h 999460"/>
              <a:gd name="connsiteX20" fmla="*/ 340242 w 4072269"/>
              <a:gd name="connsiteY20" fmla="*/ 893135 h 999460"/>
              <a:gd name="connsiteX21" fmla="*/ 404037 w 4072269"/>
              <a:gd name="connsiteY21" fmla="*/ 914400 h 999460"/>
              <a:gd name="connsiteX22" fmla="*/ 435935 w 4072269"/>
              <a:gd name="connsiteY22" fmla="*/ 925032 h 999460"/>
              <a:gd name="connsiteX23" fmla="*/ 637953 w 4072269"/>
              <a:gd name="connsiteY23" fmla="*/ 956930 h 999460"/>
              <a:gd name="connsiteX24" fmla="*/ 818707 w 4072269"/>
              <a:gd name="connsiteY24" fmla="*/ 967563 h 999460"/>
              <a:gd name="connsiteX25" fmla="*/ 1467293 w 4072269"/>
              <a:gd name="connsiteY25" fmla="*/ 978195 h 999460"/>
              <a:gd name="connsiteX26" fmla="*/ 2647507 w 4072269"/>
              <a:gd name="connsiteY26" fmla="*/ 988828 h 999460"/>
              <a:gd name="connsiteX27" fmla="*/ 3232297 w 4072269"/>
              <a:gd name="connsiteY27" fmla="*/ 999460 h 999460"/>
              <a:gd name="connsiteX28" fmla="*/ 3859618 w 4072269"/>
              <a:gd name="connsiteY28" fmla="*/ 978195 h 999460"/>
              <a:gd name="connsiteX29" fmla="*/ 3965944 w 4072269"/>
              <a:gd name="connsiteY29" fmla="*/ 967563 h 999460"/>
              <a:gd name="connsiteX30" fmla="*/ 4040372 w 4072269"/>
              <a:gd name="connsiteY30" fmla="*/ 956930 h 999460"/>
              <a:gd name="connsiteX31" fmla="*/ 4061637 w 4072269"/>
              <a:gd name="connsiteY31" fmla="*/ 893135 h 999460"/>
              <a:gd name="connsiteX32" fmla="*/ 4072270 w 4072269"/>
              <a:gd name="connsiteY32" fmla="*/ 861237 h 999460"/>
              <a:gd name="connsiteX33" fmla="*/ 4029739 w 4072269"/>
              <a:gd name="connsiteY33" fmla="*/ 542260 h 999460"/>
              <a:gd name="connsiteX34" fmla="*/ 3976577 w 4072269"/>
              <a:gd name="connsiteY34" fmla="*/ 446567 h 999460"/>
              <a:gd name="connsiteX35" fmla="*/ 3912781 w 4072269"/>
              <a:gd name="connsiteY35" fmla="*/ 361507 h 999460"/>
              <a:gd name="connsiteX36" fmla="*/ 3795823 w 4072269"/>
              <a:gd name="connsiteY36" fmla="*/ 255181 h 999460"/>
              <a:gd name="connsiteX37" fmla="*/ 3689497 w 4072269"/>
              <a:gd name="connsiteY37" fmla="*/ 180753 h 999460"/>
              <a:gd name="connsiteX38" fmla="*/ 3625702 w 4072269"/>
              <a:gd name="connsiteY38" fmla="*/ 159488 h 999460"/>
              <a:gd name="connsiteX39" fmla="*/ 2987749 w 4072269"/>
              <a:gd name="connsiteY39" fmla="*/ 42530 h 999460"/>
              <a:gd name="connsiteX40" fmla="*/ 2860158 w 4072269"/>
              <a:gd name="connsiteY40" fmla="*/ 31898 h 999460"/>
              <a:gd name="connsiteX41" fmla="*/ 2381693 w 4072269"/>
              <a:gd name="connsiteY41" fmla="*/ 10632 h 999460"/>
              <a:gd name="connsiteX42" fmla="*/ 2190307 w 4072269"/>
              <a:gd name="connsiteY42" fmla="*/ 0 h 999460"/>
              <a:gd name="connsiteX43" fmla="*/ 1531088 w 4072269"/>
              <a:gd name="connsiteY43" fmla="*/ 10632 h 999460"/>
              <a:gd name="connsiteX44" fmla="*/ 1318437 w 4072269"/>
              <a:gd name="connsiteY44" fmla="*/ 31898 h 999460"/>
              <a:gd name="connsiteX45" fmla="*/ 1201479 w 4072269"/>
              <a:gd name="connsiteY45" fmla="*/ 85060 h 999460"/>
              <a:gd name="connsiteX0" fmla="*/ 1201479 w 4061636"/>
              <a:gd name="connsiteY0" fmla="*/ 85060 h 999460"/>
              <a:gd name="connsiteX1" fmla="*/ 946297 w 4061636"/>
              <a:gd name="connsiteY1" fmla="*/ 95693 h 999460"/>
              <a:gd name="connsiteX2" fmla="*/ 627321 w 4061636"/>
              <a:gd name="connsiteY2" fmla="*/ 106325 h 999460"/>
              <a:gd name="connsiteX3" fmla="*/ 489097 w 4061636"/>
              <a:gd name="connsiteY3" fmla="*/ 116958 h 999460"/>
              <a:gd name="connsiteX4" fmla="*/ 435935 w 4061636"/>
              <a:gd name="connsiteY4" fmla="*/ 127591 h 999460"/>
              <a:gd name="connsiteX5" fmla="*/ 318977 w 4061636"/>
              <a:gd name="connsiteY5" fmla="*/ 148856 h 999460"/>
              <a:gd name="connsiteX6" fmla="*/ 255181 w 4061636"/>
              <a:gd name="connsiteY6" fmla="*/ 170121 h 999460"/>
              <a:gd name="connsiteX7" fmla="*/ 223284 w 4061636"/>
              <a:gd name="connsiteY7" fmla="*/ 180753 h 999460"/>
              <a:gd name="connsiteX8" fmla="*/ 159488 w 4061636"/>
              <a:gd name="connsiteY8" fmla="*/ 212651 h 999460"/>
              <a:gd name="connsiteX9" fmla="*/ 106325 w 4061636"/>
              <a:gd name="connsiteY9" fmla="*/ 255181 h 999460"/>
              <a:gd name="connsiteX10" fmla="*/ 74428 w 4061636"/>
              <a:gd name="connsiteY10" fmla="*/ 276446 h 999460"/>
              <a:gd name="connsiteX11" fmla="*/ 53163 w 4061636"/>
              <a:gd name="connsiteY11" fmla="*/ 308344 h 999460"/>
              <a:gd name="connsiteX12" fmla="*/ 31897 w 4061636"/>
              <a:gd name="connsiteY12" fmla="*/ 329609 h 999460"/>
              <a:gd name="connsiteX13" fmla="*/ 21265 w 4061636"/>
              <a:gd name="connsiteY13" fmla="*/ 361507 h 999460"/>
              <a:gd name="connsiteX14" fmla="*/ 0 w 4061636"/>
              <a:gd name="connsiteY14" fmla="*/ 478465 h 999460"/>
              <a:gd name="connsiteX15" fmla="*/ 21265 w 4061636"/>
              <a:gd name="connsiteY15" fmla="*/ 616688 h 999460"/>
              <a:gd name="connsiteX16" fmla="*/ 42530 w 4061636"/>
              <a:gd name="connsiteY16" fmla="*/ 680484 h 999460"/>
              <a:gd name="connsiteX17" fmla="*/ 95693 w 4061636"/>
              <a:gd name="connsiteY17" fmla="*/ 744279 h 999460"/>
              <a:gd name="connsiteX18" fmla="*/ 148856 w 4061636"/>
              <a:gd name="connsiteY18" fmla="*/ 786809 h 999460"/>
              <a:gd name="connsiteX19" fmla="*/ 244549 w 4061636"/>
              <a:gd name="connsiteY19" fmla="*/ 861237 h 999460"/>
              <a:gd name="connsiteX20" fmla="*/ 340242 w 4061636"/>
              <a:gd name="connsiteY20" fmla="*/ 893135 h 999460"/>
              <a:gd name="connsiteX21" fmla="*/ 404037 w 4061636"/>
              <a:gd name="connsiteY21" fmla="*/ 914400 h 999460"/>
              <a:gd name="connsiteX22" fmla="*/ 435935 w 4061636"/>
              <a:gd name="connsiteY22" fmla="*/ 925032 h 999460"/>
              <a:gd name="connsiteX23" fmla="*/ 637953 w 4061636"/>
              <a:gd name="connsiteY23" fmla="*/ 956930 h 999460"/>
              <a:gd name="connsiteX24" fmla="*/ 818707 w 4061636"/>
              <a:gd name="connsiteY24" fmla="*/ 967563 h 999460"/>
              <a:gd name="connsiteX25" fmla="*/ 1467293 w 4061636"/>
              <a:gd name="connsiteY25" fmla="*/ 978195 h 999460"/>
              <a:gd name="connsiteX26" fmla="*/ 2647507 w 4061636"/>
              <a:gd name="connsiteY26" fmla="*/ 988828 h 999460"/>
              <a:gd name="connsiteX27" fmla="*/ 3232297 w 4061636"/>
              <a:gd name="connsiteY27" fmla="*/ 999460 h 999460"/>
              <a:gd name="connsiteX28" fmla="*/ 3859618 w 4061636"/>
              <a:gd name="connsiteY28" fmla="*/ 978195 h 999460"/>
              <a:gd name="connsiteX29" fmla="*/ 3965944 w 4061636"/>
              <a:gd name="connsiteY29" fmla="*/ 967563 h 999460"/>
              <a:gd name="connsiteX30" fmla="*/ 4040372 w 4061636"/>
              <a:gd name="connsiteY30" fmla="*/ 956930 h 999460"/>
              <a:gd name="connsiteX31" fmla="*/ 4061637 w 4061636"/>
              <a:gd name="connsiteY31" fmla="*/ 893135 h 999460"/>
              <a:gd name="connsiteX32" fmla="*/ 4029739 w 4061636"/>
              <a:gd name="connsiteY32" fmla="*/ 542260 h 999460"/>
              <a:gd name="connsiteX33" fmla="*/ 3976577 w 4061636"/>
              <a:gd name="connsiteY33" fmla="*/ 446567 h 999460"/>
              <a:gd name="connsiteX34" fmla="*/ 3912781 w 4061636"/>
              <a:gd name="connsiteY34" fmla="*/ 361507 h 999460"/>
              <a:gd name="connsiteX35" fmla="*/ 3795823 w 4061636"/>
              <a:gd name="connsiteY35" fmla="*/ 255181 h 999460"/>
              <a:gd name="connsiteX36" fmla="*/ 3689497 w 4061636"/>
              <a:gd name="connsiteY36" fmla="*/ 180753 h 999460"/>
              <a:gd name="connsiteX37" fmla="*/ 3625702 w 4061636"/>
              <a:gd name="connsiteY37" fmla="*/ 159488 h 999460"/>
              <a:gd name="connsiteX38" fmla="*/ 2987749 w 4061636"/>
              <a:gd name="connsiteY38" fmla="*/ 42530 h 999460"/>
              <a:gd name="connsiteX39" fmla="*/ 2860158 w 4061636"/>
              <a:gd name="connsiteY39" fmla="*/ 31898 h 999460"/>
              <a:gd name="connsiteX40" fmla="*/ 2381693 w 4061636"/>
              <a:gd name="connsiteY40" fmla="*/ 10632 h 999460"/>
              <a:gd name="connsiteX41" fmla="*/ 2190307 w 4061636"/>
              <a:gd name="connsiteY41" fmla="*/ 0 h 999460"/>
              <a:gd name="connsiteX42" fmla="*/ 1531088 w 4061636"/>
              <a:gd name="connsiteY42" fmla="*/ 10632 h 999460"/>
              <a:gd name="connsiteX43" fmla="*/ 1318437 w 4061636"/>
              <a:gd name="connsiteY43" fmla="*/ 31898 h 999460"/>
              <a:gd name="connsiteX44" fmla="*/ 1201479 w 4061636"/>
              <a:gd name="connsiteY44" fmla="*/ 85060 h 999460"/>
              <a:gd name="connsiteX0" fmla="*/ 1201479 w 4044776"/>
              <a:gd name="connsiteY0" fmla="*/ 85060 h 999460"/>
              <a:gd name="connsiteX1" fmla="*/ 946297 w 4044776"/>
              <a:gd name="connsiteY1" fmla="*/ 95693 h 999460"/>
              <a:gd name="connsiteX2" fmla="*/ 627321 w 4044776"/>
              <a:gd name="connsiteY2" fmla="*/ 106325 h 999460"/>
              <a:gd name="connsiteX3" fmla="*/ 489097 w 4044776"/>
              <a:gd name="connsiteY3" fmla="*/ 116958 h 999460"/>
              <a:gd name="connsiteX4" fmla="*/ 435935 w 4044776"/>
              <a:gd name="connsiteY4" fmla="*/ 127591 h 999460"/>
              <a:gd name="connsiteX5" fmla="*/ 318977 w 4044776"/>
              <a:gd name="connsiteY5" fmla="*/ 148856 h 999460"/>
              <a:gd name="connsiteX6" fmla="*/ 255181 w 4044776"/>
              <a:gd name="connsiteY6" fmla="*/ 170121 h 999460"/>
              <a:gd name="connsiteX7" fmla="*/ 223284 w 4044776"/>
              <a:gd name="connsiteY7" fmla="*/ 180753 h 999460"/>
              <a:gd name="connsiteX8" fmla="*/ 159488 w 4044776"/>
              <a:gd name="connsiteY8" fmla="*/ 212651 h 999460"/>
              <a:gd name="connsiteX9" fmla="*/ 106325 w 4044776"/>
              <a:gd name="connsiteY9" fmla="*/ 255181 h 999460"/>
              <a:gd name="connsiteX10" fmla="*/ 74428 w 4044776"/>
              <a:gd name="connsiteY10" fmla="*/ 276446 h 999460"/>
              <a:gd name="connsiteX11" fmla="*/ 53163 w 4044776"/>
              <a:gd name="connsiteY11" fmla="*/ 308344 h 999460"/>
              <a:gd name="connsiteX12" fmla="*/ 31897 w 4044776"/>
              <a:gd name="connsiteY12" fmla="*/ 329609 h 999460"/>
              <a:gd name="connsiteX13" fmla="*/ 21265 w 4044776"/>
              <a:gd name="connsiteY13" fmla="*/ 361507 h 999460"/>
              <a:gd name="connsiteX14" fmla="*/ 0 w 4044776"/>
              <a:gd name="connsiteY14" fmla="*/ 478465 h 999460"/>
              <a:gd name="connsiteX15" fmla="*/ 21265 w 4044776"/>
              <a:gd name="connsiteY15" fmla="*/ 616688 h 999460"/>
              <a:gd name="connsiteX16" fmla="*/ 42530 w 4044776"/>
              <a:gd name="connsiteY16" fmla="*/ 680484 h 999460"/>
              <a:gd name="connsiteX17" fmla="*/ 95693 w 4044776"/>
              <a:gd name="connsiteY17" fmla="*/ 744279 h 999460"/>
              <a:gd name="connsiteX18" fmla="*/ 148856 w 4044776"/>
              <a:gd name="connsiteY18" fmla="*/ 786809 h 999460"/>
              <a:gd name="connsiteX19" fmla="*/ 244549 w 4044776"/>
              <a:gd name="connsiteY19" fmla="*/ 861237 h 999460"/>
              <a:gd name="connsiteX20" fmla="*/ 340242 w 4044776"/>
              <a:gd name="connsiteY20" fmla="*/ 893135 h 999460"/>
              <a:gd name="connsiteX21" fmla="*/ 404037 w 4044776"/>
              <a:gd name="connsiteY21" fmla="*/ 914400 h 999460"/>
              <a:gd name="connsiteX22" fmla="*/ 435935 w 4044776"/>
              <a:gd name="connsiteY22" fmla="*/ 925032 h 999460"/>
              <a:gd name="connsiteX23" fmla="*/ 637953 w 4044776"/>
              <a:gd name="connsiteY23" fmla="*/ 956930 h 999460"/>
              <a:gd name="connsiteX24" fmla="*/ 818707 w 4044776"/>
              <a:gd name="connsiteY24" fmla="*/ 967563 h 999460"/>
              <a:gd name="connsiteX25" fmla="*/ 1467293 w 4044776"/>
              <a:gd name="connsiteY25" fmla="*/ 978195 h 999460"/>
              <a:gd name="connsiteX26" fmla="*/ 2647507 w 4044776"/>
              <a:gd name="connsiteY26" fmla="*/ 988828 h 999460"/>
              <a:gd name="connsiteX27" fmla="*/ 3232297 w 4044776"/>
              <a:gd name="connsiteY27" fmla="*/ 999460 h 999460"/>
              <a:gd name="connsiteX28" fmla="*/ 3859618 w 4044776"/>
              <a:gd name="connsiteY28" fmla="*/ 978195 h 999460"/>
              <a:gd name="connsiteX29" fmla="*/ 3965944 w 4044776"/>
              <a:gd name="connsiteY29" fmla="*/ 967563 h 999460"/>
              <a:gd name="connsiteX30" fmla="*/ 4040372 w 4044776"/>
              <a:gd name="connsiteY30" fmla="*/ 956930 h 999460"/>
              <a:gd name="connsiteX31" fmla="*/ 4029739 w 4044776"/>
              <a:gd name="connsiteY31" fmla="*/ 542260 h 999460"/>
              <a:gd name="connsiteX32" fmla="*/ 3976577 w 4044776"/>
              <a:gd name="connsiteY32" fmla="*/ 446567 h 999460"/>
              <a:gd name="connsiteX33" fmla="*/ 3912781 w 4044776"/>
              <a:gd name="connsiteY33" fmla="*/ 361507 h 999460"/>
              <a:gd name="connsiteX34" fmla="*/ 3795823 w 4044776"/>
              <a:gd name="connsiteY34" fmla="*/ 255181 h 999460"/>
              <a:gd name="connsiteX35" fmla="*/ 3689497 w 4044776"/>
              <a:gd name="connsiteY35" fmla="*/ 180753 h 999460"/>
              <a:gd name="connsiteX36" fmla="*/ 3625702 w 4044776"/>
              <a:gd name="connsiteY36" fmla="*/ 159488 h 999460"/>
              <a:gd name="connsiteX37" fmla="*/ 2987749 w 4044776"/>
              <a:gd name="connsiteY37" fmla="*/ 42530 h 999460"/>
              <a:gd name="connsiteX38" fmla="*/ 2860158 w 4044776"/>
              <a:gd name="connsiteY38" fmla="*/ 31898 h 999460"/>
              <a:gd name="connsiteX39" fmla="*/ 2381693 w 4044776"/>
              <a:gd name="connsiteY39" fmla="*/ 10632 h 999460"/>
              <a:gd name="connsiteX40" fmla="*/ 2190307 w 4044776"/>
              <a:gd name="connsiteY40" fmla="*/ 0 h 999460"/>
              <a:gd name="connsiteX41" fmla="*/ 1531088 w 4044776"/>
              <a:gd name="connsiteY41" fmla="*/ 10632 h 999460"/>
              <a:gd name="connsiteX42" fmla="*/ 1318437 w 4044776"/>
              <a:gd name="connsiteY42" fmla="*/ 31898 h 999460"/>
              <a:gd name="connsiteX43" fmla="*/ 1201479 w 4044776"/>
              <a:gd name="connsiteY43" fmla="*/ 85060 h 999460"/>
              <a:gd name="connsiteX0" fmla="*/ 1201479 w 4029739"/>
              <a:gd name="connsiteY0" fmla="*/ 85060 h 999460"/>
              <a:gd name="connsiteX1" fmla="*/ 946297 w 4029739"/>
              <a:gd name="connsiteY1" fmla="*/ 95693 h 999460"/>
              <a:gd name="connsiteX2" fmla="*/ 627321 w 4029739"/>
              <a:gd name="connsiteY2" fmla="*/ 106325 h 999460"/>
              <a:gd name="connsiteX3" fmla="*/ 489097 w 4029739"/>
              <a:gd name="connsiteY3" fmla="*/ 116958 h 999460"/>
              <a:gd name="connsiteX4" fmla="*/ 435935 w 4029739"/>
              <a:gd name="connsiteY4" fmla="*/ 127591 h 999460"/>
              <a:gd name="connsiteX5" fmla="*/ 318977 w 4029739"/>
              <a:gd name="connsiteY5" fmla="*/ 148856 h 999460"/>
              <a:gd name="connsiteX6" fmla="*/ 255181 w 4029739"/>
              <a:gd name="connsiteY6" fmla="*/ 170121 h 999460"/>
              <a:gd name="connsiteX7" fmla="*/ 223284 w 4029739"/>
              <a:gd name="connsiteY7" fmla="*/ 180753 h 999460"/>
              <a:gd name="connsiteX8" fmla="*/ 159488 w 4029739"/>
              <a:gd name="connsiteY8" fmla="*/ 212651 h 999460"/>
              <a:gd name="connsiteX9" fmla="*/ 106325 w 4029739"/>
              <a:gd name="connsiteY9" fmla="*/ 255181 h 999460"/>
              <a:gd name="connsiteX10" fmla="*/ 74428 w 4029739"/>
              <a:gd name="connsiteY10" fmla="*/ 276446 h 999460"/>
              <a:gd name="connsiteX11" fmla="*/ 53163 w 4029739"/>
              <a:gd name="connsiteY11" fmla="*/ 308344 h 999460"/>
              <a:gd name="connsiteX12" fmla="*/ 31897 w 4029739"/>
              <a:gd name="connsiteY12" fmla="*/ 329609 h 999460"/>
              <a:gd name="connsiteX13" fmla="*/ 21265 w 4029739"/>
              <a:gd name="connsiteY13" fmla="*/ 361507 h 999460"/>
              <a:gd name="connsiteX14" fmla="*/ 0 w 4029739"/>
              <a:gd name="connsiteY14" fmla="*/ 478465 h 999460"/>
              <a:gd name="connsiteX15" fmla="*/ 21265 w 4029739"/>
              <a:gd name="connsiteY15" fmla="*/ 616688 h 999460"/>
              <a:gd name="connsiteX16" fmla="*/ 42530 w 4029739"/>
              <a:gd name="connsiteY16" fmla="*/ 680484 h 999460"/>
              <a:gd name="connsiteX17" fmla="*/ 95693 w 4029739"/>
              <a:gd name="connsiteY17" fmla="*/ 744279 h 999460"/>
              <a:gd name="connsiteX18" fmla="*/ 148856 w 4029739"/>
              <a:gd name="connsiteY18" fmla="*/ 786809 h 999460"/>
              <a:gd name="connsiteX19" fmla="*/ 244549 w 4029739"/>
              <a:gd name="connsiteY19" fmla="*/ 861237 h 999460"/>
              <a:gd name="connsiteX20" fmla="*/ 340242 w 4029739"/>
              <a:gd name="connsiteY20" fmla="*/ 893135 h 999460"/>
              <a:gd name="connsiteX21" fmla="*/ 404037 w 4029739"/>
              <a:gd name="connsiteY21" fmla="*/ 914400 h 999460"/>
              <a:gd name="connsiteX22" fmla="*/ 435935 w 4029739"/>
              <a:gd name="connsiteY22" fmla="*/ 925032 h 999460"/>
              <a:gd name="connsiteX23" fmla="*/ 637953 w 4029739"/>
              <a:gd name="connsiteY23" fmla="*/ 956930 h 999460"/>
              <a:gd name="connsiteX24" fmla="*/ 818707 w 4029739"/>
              <a:gd name="connsiteY24" fmla="*/ 967563 h 999460"/>
              <a:gd name="connsiteX25" fmla="*/ 1467293 w 4029739"/>
              <a:gd name="connsiteY25" fmla="*/ 978195 h 999460"/>
              <a:gd name="connsiteX26" fmla="*/ 2647507 w 4029739"/>
              <a:gd name="connsiteY26" fmla="*/ 988828 h 999460"/>
              <a:gd name="connsiteX27" fmla="*/ 3232297 w 4029739"/>
              <a:gd name="connsiteY27" fmla="*/ 999460 h 999460"/>
              <a:gd name="connsiteX28" fmla="*/ 3859618 w 4029739"/>
              <a:gd name="connsiteY28" fmla="*/ 978195 h 999460"/>
              <a:gd name="connsiteX29" fmla="*/ 3965944 w 4029739"/>
              <a:gd name="connsiteY29" fmla="*/ 967563 h 999460"/>
              <a:gd name="connsiteX30" fmla="*/ 4029739 w 4029739"/>
              <a:gd name="connsiteY30" fmla="*/ 542260 h 999460"/>
              <a:gd name="connsiteX31" fmla="*/ 3976577 w 4029739"/>
              <a:gd name="connsiteY31" fmla="*/ 446567 h 999460"/>
              <a:gd name="connsiteX32" fmla="*/ 3912781 w 4029739"/>
              <a:gd name="connsiteY32" fmla="*/ 361507 h 999460"/>
              <a:gd name="connsiteX33" fmla="*/ 3795823 w 4029739"/>
              <a:gd name="connsiteY33" fmla="*/ 255181 h 999460"/>
              <a:gd name="connsiteX34" fmla="*/ 3689497 w 4029739"/>
              <a:gd name="connsiteY34" fmla="*/ 180753 h 999460"/>
              <a:gd name="connsiteX35" fmla="*/ 3625702 w 4029739"/>
              <a:gd name="connsiteY35" fmla="*/ 159488 h 999460"/>
              <a:gd name="connsiteX36" fmla="*/ 2987749 w 4029739"/>
              <a:gd name="connsiteY36" fmla="*/ 42530 h 999460"/>
              <a:gd name="connsiteX37" fmla="*/ 2860158 w 4029739"/>
              <a:gd name="connsiteY37" fmla="*/ 31898 h 999460"/>
              <a:gd name="connsiteX38" fmla="*/ 2381693 w 4029739"/>
              <a:gd name="connsiteY38" fmla="*/ 10632 h 999460"/>
              <a:gd name="connsiteX39" fmla="*/ 2190307 w 4029739"/>
              <a:gd name="connsiteY39" fmla="*/ 0 h 999460"/>
              <a:gd name="connsiteX40" fmla="*/ 1531088 w 4029739"/>
              <a:gd name="connsiteY40" fmla="*/ 10632 h 999460"/>
              <a:gd name="connsiteX41" fmla="*/ 1318437 w 4029739"/>
              <a:gd name="connsiteY41" fmla="*/ 31898 h 999460"/>
              <a:gd name="connsiteX42" fmla="*/ 1201479 w 4029739"/>
              <a:gd name="connsiteY42" fmla="*/ 85060 h 999460"/>
              <a:gd name="connsiteX0" fmla="*/ 1201479 w 4029739"/>
              <a:gd name="connsiteY0" fmla="*/ 85060 h 999460"/>
              <a:gd name="connsiteX1" fmla="*/ 946297 w 4029739"/>
              <a:gd name="connsiteY1" fmla="*/ 95693 h 999460"/>
              <a:gd name="connsiteX2" fmla="*/ 627321 w 4029739"/>
              <a:gd name="connsiteY2" fmla="*/ 106325 h 999460"/>
              <a:gd name="connsiteX3" fmla="*/ 489097 w 4029739"/>
              <a:gd name="connsiteY3" fmla="*/ 116958 h 999460"/>
              <a:gd name="connsiteX4" fmla="*/ 435935 w 4029739"/>
              <a:gd name="connsiteY4" fmla="*/ 127591 h 999460"/>
              <a:gd name="connsiteX5" fmla="*/ 318977 w 4029739"/>
              <a:gd name="connsiteY5" fmla="*/ 148856 h 999460"/>
              <a:gd name="connsiteX6" fmla="*/ 255181 w 4029739"/>
              <a:gd name="connsiteY6" fmla="*/ 170121 h 999460"/>
              <a:gd name="connsiteX7" fmla="*/ 223284 w 4029739"/>
              <a:gd name="connsiteY7" fmla="*/ 180753 h 999460"/>
              <a:gd name="connsiteX8" fmla="*/ 159488 w 4029739"/>
              <a:gd name="connsiteY8" fmla="*/ 212651 h 999460"/>
              <a:gd name="connsiteX9" fmla="*/ 106325 w 4029739"/>
              <a:gd name="connsiteY9" fmla="*/ 255181 h 999460"/>
              <a:gd name="connsiteX10" fmla="*/ 74428 w 4029739"/>
              <a:gd name="connsiteY10" fmla="*/ 276446 h 999460"/>
              <a:gd name="connsiteX11" fmla="*/ 53163 w 4029739"/>
              <a:gd name="connsiteY11" fmla="*/ 308344 h 999460"/>
              <a:gd name="connsiteX12" fmla="*/ 31897 w 4029739"/>
              <a:gd name="connsiteY12" fmla="*/ 329609 h 999460"/>
              <a:gd name="connsiteX13" fmla="*/ 21265 w 4029739"/>
              <a:gd name="connsiteY13" fmla="*/ 361507 h 999460"/>
              <a:gd name="connsiteX14" fmla="*/ 0 w 4029739"/>
              <a:gd name="connsiteY14" fmla="*/ 478465 h 999460"/>
              <a:gd name="connsiteX15" fmla="*/ 21265 w 4029739"/>
              <a:gd name="connsiteY15" fmla="*/ 616688 h 999460"/>
              <a:gd name="connsiteX16" fmla="*/ 42530 w 4029739"/>
              <a:gd name="connsiteY16" fmla="*/ 680484 h 999460"/>
              <a:gd name="connsiteX17" fmla="*/ 95693 w 4029739"/>
              <a:gd name="connsiteY17" fmla="*/ 744279 h 999460"/>
              <a:gd name="connsiteX18" fmla="*/ 148856 w 4029739"/>
              <a:gd name="connsiteY18" fmla="*/ 786809 h 999460"/>
              <a:gd name="connsiteX19" fmla="*/ 244549 w 4029739"/>
              <a:gd name="connsiteY19" fmla="*/ 861237 h 999460"/>
              <a:gd name="connsiteX20" fmla="*/ 340242 w 4029739"/>
              <a:gd name="connsiteY20" fmla="*/ 893135 h 999460"/>
              <a:gd name="connsiteX21" fmla="*/ 404037 w 4029739"/>
              <a:gd name="connsiteY21" fmla="*/ 914400 h 999460"/>
              <a:gd name="connsiteX22" fmla="*/ 435935 w 4029739"/>
              <a:gd name="connsiteY22" fmla="*/ 925032 h 999460"/>
              <a:gd name="connsiteX23" fmla="*/ 637953 w 4029739"/>
              <a:gd name="connsiteY23" fmla="*/ 956930 h 999460"/>
              <a:gd name="connsiteX24" fmla="*/ 818707 w 4029739"/>
              <a:gd name="connsiteY24" fmla="*/ 967563 h 999460"/>
              <a:gd name="connsiteX25" fmla="*/ 1467293 w 4029739"/>
              <a:gd name="connsiteY25" fmla="*/ 978195 h 999460"/>
              <a:gd name="connsiteX26" fmla="*/ 2647507 w 4029739"/>
              <a:gd name="connsiteY26" fmla="*/ 988828 h 999460"/>
              <a:gd name="connsiteX27" fmla="*/ 3232297 w 4029739"/>
              <a:gd name="connsiteY27" fmla="*/ 999460 h 999460"/>
              <a:gd name="connsiteX28" fmla="*/ 3859618 w 4029739"/>
              <a:gd name="connsiteY28" fmla="*/ 978195 h 999460"/>
              <a:gd name="connsiteX29" fmla="*/ 3965944 w 4029739"/>
              <a:gd name="connsiteY29" fmla="*/ 967563 h 999460"/>
              <a:gd name="connsiteX30" fmla="*/ 4029739 w 4029739"/>
              <a:gd name="connsiteY30" fmla="*/ 542260 h 999460"/>
              <a:gd name="connsiteX31" fmla="*/ 3976577 w 4029739"/>
              <a:gd name="connsiteY31" fmla="*/ 446567 h 999460"/>
              <a:gd name="connsiteX32" fmla="*/ 3912781 w 4029739"/>
              <a:gd name="connsiteY32" fmla="*/ 361507 h 999460"/>
              <a:gd name="connsiteX33" fmla="*/ 3795823 w 4029739"/>
              <a:gd name="connsiteY33" fmla="*/ 255181 h 999460"/>
              <a:gd name="connsiteX34" fmla="*/ 3625702 w 4029739"/>
              <a:gd name="connsiteY34" fmla="*/ 159488 h 999460"/>
              <a:gd name="connsiteX35" fmla="*/ 2987749 w 4029739"/>
              <a:gd name="connsiteY35" fmla="*/ 42530 h 999460"/>
              <a:gd name="connsiteX36" fmla="*/ 2860158 w 4029739"/>
              <a:gd name="connsiteY36" fmla="*/ 31898 h 999460"/>
              <a:gd name="connsiteX37" fmla="*/ 2381693 w 4029739"/>
              <a:gd name="connsiteY37" fmla="*/ 10632 h 999460"/>
              <a:gd name="connsiteX38" fmla="*/ 2190307 w 4029739"/>
              <a:gd name="connsiteY38" fmla="*/ 0 h 999460"/>
              <a:gd name="connsiteX39" fmla="*/ 1531088 w 4029739"/>
              <a:gd name="connsiteY39" fmla="*/ 10632 h 999460"/>
              <a:gd name="connsiteX40" fmla="*/ 1318437 w 4029739"/>
              <a:gd name="connsiteY40" fmla="*/ 31898 h 999460"/>
              <a:gd name="connsiteX41" fmla="*/ 1201479 w 4029739"/>
              <a:gd name="connsiteY41" fmla="*/ 85060 h 999460"/>
              <a:gd name="connsiteX0" fmla="*/ 1201479 w 4029739"/>
              <a:gd name="connsiteY0" fmla="*/ 85060 h 999460"/>
              <a:gd name="connsiteX1" fmla="*/ 946297 w 4029739"/>
              <a:gd name="connsiteY1" fmla="*/ 95693 h 999460"/>
              <a:gd name="connsiteX2" fmla="*/ 627321 w 4029739"/>
              <a:gd name="connsiteY2" fmla="*/ 106325 h 999460"/>
              <a:gd name="connsiteX3" fmla="*/ 489097 w 4029739"/>
              <a:gd name="connsiteY3" fmla="*/ 116958 h 999460"/>
              <a:gd name="connsiteX4" fmla="*/ 435935 w 4029739"/>
              <a:gd name="connsiteY4" fmla="*/ 127591 h 999460"/>
              <a:gd name="connsiteX5" fmla="*/ 318977 w 4029739"/>
              <a:gd name="connsiteY5" fmla="*/ 148856 h 999460"/>
              <a:gd name="connsiteX6" fmla="*/ 255181 w 4029739"/>
              <a:gd name="connsiteY6" fmla="*/ 170121 h 999460"/>
              <a:gd name="connsiteX7" fmla="*/ 223284 w 4029739"/>
              <a:gd name="connsiteY7" fmla="*/ 180753 h 999460"/>
              <a:gd name="connsiteX8" fmla="*/ 159488 w 4029739"/>
              <a:gd name="connsiteY8" fmla="*/ 212651 h 999460"/>
              <a:gd name="connsiteX9" fmla="*/ 106325 w 4029739"/>
              <a:gd name="connsiteY9" fmla="*/ 255181 h 999460"/>
              <a:gd name="connsiteX10" fmla="*/ 74428 w 4029739"/>
              <a:gd name="connsiteY10" fmla="*/ 276446 h 999460"/>
              <a:gd name="connsiteX11" fmla="*/ 53163 w 4029739"/>
              <a:gd name="connsiteY11" fmla="*/ 308344 h 999460"/>
              <a:gd name="connsiteX12" fmla="*/ 31897 w 4029739"/>
              <a:gd name="connsiteY12" fmla="*/ 329609 h 999460"/>
              <a:gd name="connsiteX13" fmla="*/ 21265 w 4029739"/>
              <a:gd name="connsiteY13" fmla="*/ 361507 h 999460"/>
              <a:gd name="connsiteX14" fmla="*/ 0 w 4029739"/>
              <a:gd name="connsiteY14" fmla="*/ 478465 h 999460"/>
              <a:gd name="connsiteX15" fmla="*/ 21265 w 4029739"/>
              <a:gd name="connsiteY15" fmla="*/ 616688 h 999460"/>
              <a:gd name="connsiteX16" fmla="*/ 42530 w 4029739"/>
              <a:gd name="connsiteY16" fmla="*/ 680484 h 999460"/>
              <a:gd name="connsiteX17" fmla="*/ 95693 w 4029739"/>
              <a:gd name="connsiteY17" fmla="*/ 744279 h 999460"/>
              <a:gd name="connsiteX18" fmla="*/ 148856 w 4029739"/>
              <a:gd name="connsiteY18" fmla="*/ 786809 h 999460"/>
              <a:gd name="connsiteX19" fmla="*/ 244549 w 4029739"/>
              <a:gd name="connsiteY19" fmla="*/ 861237 h 999460"/>
              <a:gd name="connsiteX20" fmla="*/ 340242 w 4029739"/>
              <a:gd name="connsiteY20" fmla="*/ 893135 h 999460"/>
              <a:gd name="connsiteX21" fmla="*/ 404037 w 4029739"/>
              <a:gd name="connsiteY21" fmla="*/ 914400 h 999460"/>
              <a:gd name="connsiteX22" fmla="*/ 435935 w 4029739"/>
              <a:gd name="connsiteY22" fmla="*/ 925032 h 999460"/>
              <a:gd name="connsiteX23" fmla="*/ 637953 w 4029739"/>
              <a:gd name="connsiteY23" fmla="*/ 956930 h 999460"/>
              <a:gd name="connsiteX24" fmla="*/ 818707 w 4029739"/>
              <a:gd name="connsiteY24" fmla="*/ 967563 h 999460"/>
              <a:gd name="connsiteX25" fmla="*/ 1467293 w 4029739"/>
              <a:gd name="connsiteY25" fmla="*/ 978195 h 999460"/>
              <a:gd name="connsiteX26" fmla="*/ 2647507 w 4029739"/>
              <a:gd name="connsiteY26" fmla="*/ 988828 h 999460"/>
              <a:gd name="connsiteX27" fmla="*/ 3232297 w 4029739"/>
              <a:gd name="connsiteY27" fmla="*/ 999460 h 999460"/>
              <a:gd name="connsiteX28" fmla="*/ 3859618 w 4029739"/>
              <a:gd name="connsiteY28" fmla="*/ 978195 h 999460"/>
              <a:gd name="connsiteX29" fmla="*/ 3965944 w 4029739"/>
              <a:gd name="connsiteY29" fmla="*/ 967563 h 999460"/>
              <a:gd name="connsiteX30" fmla="*/ 4029739 w 4029739"/>
              <a:gd name="connsiteY30" fmla="*/ 542260 h 999460"/>
              <a:gd name="connsiteX31" fmla="*/ 3976577 w 4029739"/>
              <a:gd name="connsiteY31" fmla="*/ 446567 h 999460"/>
              <a:gd name="connsiteX32" fmla="*/ 3912781 w 4029739"/>
              <a:gd name="connsiteY32" fmla="*/ 361507 h 999460"/>
              <a:gd name="connsiteX33" fmla="*/ 3625702 w 4029739"/>
              <a:gd name="connsiteY33" fmla="*/ 159488 h 999460"/>
              <a:gd name="connsiteX34" fmla="*/ 2987749 w 4029739"/>
              <a:gd name="connsiteY34" fmla="*/ 42530 h 999460"/>
              <a:gd name="connsiteX35" fmla="*/ 2860158 w 4029739"/>
              <a:gd name="connsiteY35" fmla="*/ 31898 h 999460"/>
              <a:gd name="connsiteX36" fmla="*/ 2381693 w 4029739"/>
              <a:gd name="connsiteY36" fmla="*/ 10632 h 999460"/>
              <a:gd name="connsiteX37" fmla="*/ 2190307 w 4029739"/>
              <a:gd name="connsiteY37" fmla="*/ 0 h 999460"/>
              <a:gd name="connsiteX38" fmla="*/ 1531088 w 4029739"/>
              <a:gd name="connsiteY38" fmla="*/ 10632 h 999460"/>
              <a:gd name="connsiteX39" fmla="*/ 1318437 w 4029739"/>
              <a:gd name="connsiteY39" fmla="*/ 31898 h 999460"/>
              <a:gd name="connsiteX40" fmla="*/ 1201479 w 4029739"/>
              <a:gd name="connsiteY40" fmla="*/ 85060 h 999460"/>
              <a:gd name="connsiteX0" fmla="*/ 1201479 w 4029739"/>
              <a:gd name="connsiteY0" fmla="*/ 85060 h 999460"/>
              <a:gd name="connsiteX1" fmla="*/ 946297 w 4029739"/>
              <a:gd name="connsiteY1" fmla="*/ 95693 h 999460"/>
              <a:gd name="connsiteX2" fmla="*/ 627321 w 4029739"/>
              <a:gd name="connsiteY2" fmla="*/ 106325 h 999460"/>
              <a:gd name="connsiteX3" fmla="*/ 489097 w 4029739"/>
              <a:gd name="connsiteY3" fmla="*/ 116958 h 999460"/>
              <a:gd name="connsiteX4" fmla="*/ 435935 w 4029739"/>
              <a:gd name="connsiteY4" fmla="*/ 127591 h 999460"/>
              <a:gd name="connsiteX5" fmla="*/ 318977 w 4029739"/>
              <a:gd name="connsiteY5" fmla="*/ 148856 h 999460"/>
              <a:gd name="connsiteX6" fmla="*/ 255181 w 4029739"/>
              <a:gd name="connsiteY6" fmla="*/ 170121 h 999460"/>
              <a:gd name="connsiteX7" fmla="*/ 223284 w 4029739"/>
              <a:gd name="connsiteY7" fmla="*/ 180753 h 999460"/>
              <a:gd name="connsiteX8" fmla="*/ 159488 w 4029739"/>
              <a:gd name="connsiteY8" fmla="*/ 212651 h 999460"/>
              <a:gd name="connsiteX9" fmla="*/ 106325 w 4029739"/>
              <a:gd name="connsiteY9" fmla="*/ 255181 h 999460"/>
              <a:gd name="connsiteX10" fmla="*/ 74428 w 4029739"/>
              <a:gd name="connsiteY10" fmla="*/ 276446 h 999460"/>
              <a:gd name="connsiteX11" fmla="*/ 53163 w 4029739"/>
              <a:gd name="connsiteY11" fmla="*/ 308344 h 999460"/>
              <a:gd name="connsiteX12" fmla="*/ 31897 w 4029739"/>
              <a:gd name="connsiteY12" fmla="*/ 329609 h 999460"/>
              <a:gd name="connsiteX13" fmla="*/ 21265 w 4029739"/>
              <a:gd name="connsiteY13" fmla="*/ 361507 h 999460"/>
              <a:gd name="connsiteX14" fmla="*/ 0 w 4029739"/>
              <a:gd name="connsiteY14" fmla="*/ 478465 h 999460"/>
              <a:gd name="connsiteX15" fmla="*/ 21265 w 4029739"/>
              <a:gd name="connsiteY15" fmla="*/ 616688 h 999460"/>
              <a:gd name="connsiteX16" fmla="*/ 42530 w 4029739"/>
              <a:gd name="connsiteY16" fmla="*/ 680484 h 999460"/>
              <a:gd name="connsiteX17" fmla="*/ 95693 w 4029739"/>
              <a:gd name="connsiteY17" fmla="*/ 744279 h 999460"/>
              <a:gd name="connsiteX18" fmla="*/ 148856 w 4029739"/>
              <a:gd name="connsiteY18" fmla="*/ 786809 h 999460"/>
              <a:gd name="connsiteX19" fmla="*/ 244549 w 4029739"/>
              <a:gd name="connsiteY19" fmla="*/ 861237 h 999460"/>
              <a:gd name="connsiteX20" fmla="*/ 340242 w 4029739"/>
              <a:gd name="connsiteY20" fmla="*/ 893135 h 999460"/>
              <a:gd name="connsiteX21" fmla="*/ 404037 w 4029739"/>
              <a:gd name="connsiteY21" fmla="*/ 914400 h 999460"/>
              <a:gd name="connsiteX22" fmla="*/ 435935 w 4029739"/>
              <a:gd name="connsiteY22" fmla="*/ 925032 h 999460"/>
              <a:gd name="connsiteX23" fmla="*/ 637953 w 4029739"/>
              <a:gd name="connsiteY23" fmla="*/ 956930 h 999460"/>
              <a:gd name="connsiteX24" fmla="*/ 818707 w 4029739"/>
              <a:gd name="connsiteY24" fmla="*/ 967563 h 999460"/>
              <a:gd name="connsiteX25" fmla="*/ 1467293 w 4029739"/>
              <a:gd name="connsiteY25" fmla="*/ 978195 h 999460"/>
              <a:gd name="connsiteX26" fmla="*/ 2647507 w 4029739"/>
              <a:gd name="connsiteY26" fmla="*/ 988828 h 999460"/>
              <a:gd name="connsiteX27" fmla="*/ 3232297 w 4029739"/>
              <a:gd name="connsiteY27" fmla="*/ 999460 h 999460"/>
              <a:gd name="connsiteX28" fmla="*/ 3859618 w 4029739"/>
              <a:gd name="connsiteY28" fmla="*/ 978195 h 999460"/>
              <a:gd name="connsiteX29" fmla="*/ 3965944 w 4029739"/>
              <a:gd name="connsiteY29" fmla="*/ 967563 h 999460"/>
              <a:gd name="connsiteX30" fmla="*/ 4029739 w 4029739"/>
              <a:gd name="connsiteY30" fmla="*/ 542260 h 999460"/>
              <a:gd name="connsiteX31" fmla="*/ 3976577 w 4029739"/>
              <a:gd name="connsiteY31" fmla="*/ 446567 h 999460"/>
              <a:gd name="connsiteX32" fmla="*/ 3625702 w 4029739"/>
              <a:gd name="connsiteY32" fmla="*/ 159488 h 999460"/>
              <a:gd name="connsiteX33" fmla="*/ 2987749 w 4029739"/>
              <a:gd name="connsiteY33" fmla="*/ 42530 h 999460"/>
              <a:gd name="connsiteX34" fmla="*/ 2860158 w 4029739"/>
              <a:gd name="connsiteY34" fmla="*/ 31898 h 999460"/>
              <a:gd name="connsiteX35" fmla="*/ 2381693 w 4029739"/>
              <a:gd name="connsiteY35" fmla="*/ 10632 h 999460"/>
              <a:gd name="connsiteX36" fmla="*/ 2190307 w 4029739"/>
              <a:gd name="connsiteY36" fmla="*/ 0 h 999460"/>
              <a:gd name="connsiteX37" fmla="*/ 1531088 w 4029739"/>
              <a:gd name="connsiteY37" fmla="*/ 10632 h 999460"/>
              <a:gd name="connsiteX38" fmla="*/ 1318437 w 4029739"/>
              <a:gd name="connsiteY38" fmla="*/ 31898 h 999460"/>
              <a:gd name="connsiteX39" fmla="*/ 1201479 w 4029739"/>
              <a:gd name="connsiteY39" fmla="*/ 85060 h 999460"/>
              <a:gd name="connsiteX0" fmla="*/ 1201479 w 4029739"/>
              <a:gd name="connsiteY0" fmla="*/ 85060 h 999460"/>
              <a:gd name="connsiteX1" fmla="*/ 946297 w 4029739"/>
              <a:gd name="connsiteY1" fmla="*/ 95693 h 999460"/>
              <a:gd name="connsiteX2" fmla="*/ 627321 w 4029739"/>
              <a:gd name="connsiteY2" fmla="*/ 106325 h 999460"/>
              <a:gd name="connsiteX3" fmla="*/ 489097 w 4029739"/>
              <a:gd name="connsiteY3" fmla="*/ 116958 h 999460"/>
              <a:gd name="connsiteX4" fmla="*/ 435935 w 4029739"/>
              <a:gd name="connsiteY4" fmla="*/ 127591 h 999460"/>
              <a:gd name="connsiteX5" fmla="*/ 318977 w 4029739"/>
              <a:gd name="connsiteY5" fmla="*/ 148856 h 999460"/>
              <a:gd name="connsiteX6" fmla="*/ 255181 w 4029739"/>
              <a:gd name="connsiteY6" fmla="*/ 170121 h 999460"/>
              <a:gd name="connsiteX7" fmla="*/ 223284 w 4029739"/>
              <a:gd name="connsiteY7" fmla="*/ 180753 h 999460"/>
              <a:gd name="connsiteX8" fmla="*/ 159488 w 4029739"/>
              <a:gd name="connsiteY8" fmla="*/ 212651 h 999460"/>
              <a:gd name="connsiteX9" fmla="*/ 106325 w 4029739"/>
              <a:gd name="connsiteY9" fmla="*/ 255181 h 999460"/>
              <a:gd name="connsiteX10" fmla="*/ 74428 w 4029739"/>
              <a:gd name="connsiteY10" fmla="*/ 276446 h 999460"/>
              <a:gd name="connsiteX11" fmla="*/ 53163 w 4029739"/>
              <a:gd name="connsiteY11" fmla="*/ 308344 h 999460"/>
              <a:gd name="connsiteX12" fmla="*/ 31897 w 4029739"/>
              <a:gd name="connsiteY12" fmla="*/ 329609 h 999460"/>
              <a:gd name="connsiteX13" fmla="*/ 21265 w 4029739"/>
              <a:gd name="connsiteY13" fmla="*/ 361507 h 999460"/>
              <a:gd name="connsiteX14" fmla="*/ 0 w 4029739"/>
              <a:gd name="connsiteY14" fmla="*/ 478465 h 999460"/>
              <a:gd name="connsiteX15" fmla="*/ 21265 w 4029739"/>
              <a:gd name="connsiteY15" fmla="*/ 616688 h 999460"/>
              <a:gd name="connsiteX16" fmla="*/ 42530 w 4029739"/>
              <a:gd name="connsiteY16" fmla="*/ 680484 h 999460"/>
              <a:gd name="connsiteX17" fmla="*/ 95693 w 4029739"/>
              <a:gd name="connsiteY17" fmla="*/ 744279 h 999460"/>
              <a:gd name="connsiteX18" fmla="*/ 148856 w 4029739"/>
              <a:gd name="connsiteY18" fmla="*/ 786809 h 999460"/>
              <a:gd name="connsiteX19" fmla="*/ 244549 w 4029739"/>
              <a:gd name="connsiteY19" fmla="*/ 861237 h 999460"/>
              <a:gd name="connsiteX20" fmla="*/ 340242 w 4029739"/>
              <a:gd name="connsiteY20" fmla="*/ 893135 h 999460"/>
              <a:gd name="connsiteX21" fmla="*/ 404037 w 4029739"/>
              <a:gd name="connsiteY21" fmla="*/ 914400 h 999460"/>
              <a:gd name="connsiteX22" fmla="*/ 435935 w 4029739"/>
              <a:gd name="connsiteY22" fmla="*/ 925032 h 999460"/>
              <a:gd name="connsiteX23" fmla="*/ 637953 w 4029739"/>
              <a:gd name="connsiteY23" fmla="*/ 956930 h 999460"/>
              <a:gd name="connsiteX24" fmla="*/ 818707 w 4029739"/>
              <a:gd name="connsiteY24" fmla="*/ 967563 h 999460"/>
              <a:gd name="connsiteX25" fmla="*/ 1467293 w 4029739"/>
              <a:gd name="connsiteY25" fmla="*/ 978195 h 999460"/>
              <a:gd name="connsiteX26" fmla="*/ 2647507 w 4029739"/>
              <a:gd name="connsiteY26" fmla="*/ 988828 h 999460"/>
              <a:gd name="connsiteX27" fmla="*/ 3232297 w 4029739"/>
              <a:gd name="connsiteY27" fmla="*/ 999460 h 999460"/>
              <a:gd name="connsiteX28" fmla="*/ 3859618 w 4029739"/>
              <a:gd name="connsiteY28" fmla="*/ 978195 h 999460"/>
              <a:gd name="connsiteX29" fmla="*/ 3965944 w 4029739"/>
              <a:gd name="connsiteY29" fmla="*/ 967563 h 999460"/>
              <a:gd name="connsiteX30" fmla="*/ 4029739 w 4029739"/>
              <a:gd name="connsiteY30" fmla="*/ 542260 h 999460"/>
              <a:gd name="connsiteX31" fmla="*/ 3976577 w 4029739"/>
              <a:gd name="connsiteY31" fmla="*/ 446567 h 999460"/>
              <a:gd name="connsiteX32" fmla="*/ 3625702 w 4029739"/>
              <a:gd name="connsiteY32" fmla="*/ 159488 h 999460"/>
              <a:gd name="connsiteX33" fmla="*/ 2860158 w 4029739"/>
              <a:gd name="connsiteY33" fmla="*/ 31898 h 999460"/>
              <a:gd name="connsiteX34" fmla="*/ 2381693 w 4029739"/>
              <a:gd name="connsiteY34" fmla="*/ 10632 h 999460"/>
              <a:gd name="connsiteX35" fmla="*/ 2190307 w 4029739"/>
              <a:gd name="connsiteY35" fmla="*/ 0 h 999460"/>
              <a:gd name="connsiteX36" fmla="*/ 1531088 w 4029739"/>
              <a:gd name="connsiteY36" fmla="*/ 10632 h 999460"/>
              <a:gd name="connsiteX37" fmla="*/ 1318437 w 4029739"/>
              <a:gd name="connsiteY37" fmla="*/ 31898 h 999460"/>
              <a:gd name="connsiteX38" fmla="*/ 1201479 w 4029739"/>
              <a:gd name="connsiteY38" fmla="*/ 85060 h 999460"/>
              <a:gd name="connsiteX0" fmla="*/ 1201479 w 4029739"/>
              <a:gd name="connsiteY0" fmla="*/ 85060 h 999460"/>
              <a:gd name="connsiteX1" fmla="*/ 946297 w 4029739"/>
              <a:gd name="connsiteY1" fmla="*/ 95693 h 999460"/>
              <a:gd name="connsiteX2" fmla="*/ 627321 w 4029739"/>
              <a:gd name="connsiteY2" fmla="*/ 106325 h 999460"/>
              <a:gd name="connsiteX3" fmla="*/ 489097 w 4029739"/>
              <a:gd name="connsiteY3" fmla="*/ 116958 h 999460"/>
              <a:gd name="connsiteX4" fmla="*/ 435935 w 4029739"/>
              <a:gd name="connsiteY4" fmla="*/ 127591 h 999460"/>
              <a:gd name="connsiteX5" fmla="*/ 318977 w 4029739"/>
              <a:gd name="connsiteY5" fmla="*/ 148856 h 999460"/>
              <a:gd name="connsiteX6" fmla="*/ 255181 w 4029739"/>
              <a:gd name="connsiteY6" fmla="*/ 170121 h 999460"/>
              <a:gd name="connsiteX7" fmla="*/ 223284 w 4029739"/>
              <a:gd name="connsiteY7" fmla="*/ 180753 h 999460"/>
              <a:gd name="connsiteX8" fmla="*/ 159488 w 4029739"/>
              <a:gd name="connsiteY8" fmla="*/ 212651 h 999460"/>
              <a:gd name="connsiteX9" fmla="*/ 106325 w 4029739"/>
              <a:gd name="connsiteY9" fmla="*/ 255181 h 999460"/>
              <a:gd name="connsiteX10" fmla="*/ 74428 w 4029739"/>
              <a:gd name="connsiteY10" fmla="*/ 276446 h 999460"/>
              <a:gd name="connsiteX11" fmla="*/ 53163 w 4029739"/>
              <a:gd name="connsiteY11" fmla="*/ 308344 h 999460"/>
              <a:gd name="connsiteX12" fmla="*/ 31897 w 4029739"/>
              <a:gd name="connsiteY12" fmla="*/ 329609 h 999460"/>
              <a:gd name="connsiteX13" fmla="*/ 21265 w 4029739"/>
              <a:gd name="connsiteY13" fmla="*/ 361507 h 999460"/>
              <a:gd name="connsiteX14" fmla="*/ 0 w 4029739"/>
              <a:gd name="connsiteY14" fmla="*/ 478465 h 999460"/>
              <a:gd name="connsiteX15" fmla="*/ 21265 w 4029739"/>
              <a:gd name="connsiteY15" fmla="*/ 616688 h 999460"/>
              <a:gd name="connsiteX16" fmla="*/ 42530 w 4029739"/>
              <a:gd name="connsiteY16" fmla="*/ 680484 h 999460"/>
              <a:gd name="connsiteX17" fmla="*/ 95693 w 4029739"/>
              <a:gd name="connsiteY17" fmla="*/ 744279 h 999460"/>
              <a:gd name="connsiteX18" fmla="*/ 148856 w 4029739"/>
              <a:gd name="connsiteY18" fmla="*/ 786809 h 999460"/>
              <a:gd name="connsiteX19" fmla="*/ 244549 w 4029739"/>
              <a:gd name="connsiteY19" fmla="*/ 861237 h 999460"/>
              <a:gd name="connsiteX20" fmla="*/ 340242 w 4029739"/>
              <a:gd name="connsiteY20" fmla="*/ 893135 h 999460"/>
              <a:gd name="connsiteX21" fmla="*/ 404037 w 4029739"/>
              <a:gd name="connsiteY21" fmla="*/ 914400 h 999460"/>
              <a:gd name="connsiteX22" fmla="*/ 435935 w 4029739"/>
              <a:gd name="connsiteY22" fmla="*/ 925032 h 999460"/>
              <a:gd name="connsiteX23" fmla="*/ 637953 w 4029739"/>
              <a:gd name="connsiteY23" fmla="*/ 956930 h 999460"/>
              <a:gd name="connsiteX24" fmla="*/ 818707 w 4029739"/>
              <a:gd name="connsiteY24" fmla="*/ 967563 h 999460"/>
              <a:gd name="connsiteX25" fmla="*/ 1467293 w 4029739"/>
              <a:gd name="connsiteY25" fmla="*/ 978195 h 999460"/>
              <a:gd name="connsiteX26" fmla="*/ 2647507 w 4029739"/>
              <a:gd name="connsiteY26" fmla="*/ 988828 h 999460"/>
              <a:gd name="connsiteX27" fmla="*/ 3232297 w 4029739"/>
              <a:gd name="connsiteY27" fmla="*/ 999460 h 999460"/>
              <a:gd name="connsiteX28" fmla="*/ 3859618 w 4029739"/>
              <a:gd name="connsiteY28" fmla="*/ 978195 h 999460"/>
              <a:gd name="connsiteX29" fmla="*/ 3965944 w 4029739"/>
              <a:gd name="connsiteY29" fmla="*/ 967563 h 999460"/>
              <a:gd name="connsiteX30" fmla="*/ 4029739 w 4029739"/>
              <a:gd name="connsiteY30" fmla="*/ 542260 h 999460"/>
              <a:gd name="connsiteX31" fmla="*/ 3976577 w 4029739"/>
              <a:gd name="connsiteY31" fmla="*/ 446567 h 999460"/>
              <a:gd name="connsiteX32" fmla="*/ 3625702 w 4029739"/>
              <a:gd name="connsiteY32" fmla="*/ 159488 h 999460"/>
              <a:gd name="connsiteX33" fmla="*/ 2381693 w 4029739"/>
              <a:gd name="connsiteY33" fmla="*/ 10632 h 999460"/>
              <a:gd name="connsiteX34" fmla="*/ 2190307 w 4029739"/>
              <a:gd name="connsiteY34" fmla="*/ 0 h 999460"/>
              <a:gd name="connsiteX35" fmla="*/ 1531088 w 4029739"/>
              <a:gd name="connsiteY35" fmla="*/ 10632 h 999460"/>
              <a:gd name="connsiteX36" fmla="*/ 1318437 w 4029739"/>
              <a:gd name="connsiteY36" fmla="*/ 31898 h 999460"/>
              <a:gd name="connsiteX37" fmla="*/ 1201479 w 4029739"/>
              <a:gd name="connsiteY37" fmla="*/ 85060 h 999460"/>
              <a:gd name="connsiteX0" fmla="*/ 1201479 w 4029739"/>
              <a:gd name="connsiteY0" fmla="*/ 85060 h 999460"/>
              <a:gd name="connsiteX1" fmla="*/ 946297 w 4029739"/>
              <a:gd name="connsiteY1" fmla="*/ 95693 h 999460"/>
              <a:gd name="connsiteX2" fmla="*/ 627321 w 4029739"/>
              <a:gd name="connsiteY2" fmla="*/ 106325 h 999460"/>
              <a:gd name="connsiteX3" fmla="*/ 489097 w 4029739"/>
              <a:gd name="connsiteY3" fmla="*/ 116958 h 999460"/>
              <a:gd name="connsiteX4" fmla="*/ 435935 w 4029739"/>
              <a:gd name="connsiteY4" fmla="*/ 127591 h 999460"/>
              <a:gd name="connsiteX5" fmla="*/ 318977 w 4029739"/>
              <a:gd name="connsiteY5" fmla="*/ 148856 h 999460"/>
              <a:gd name="connsiteX6" fmla="*/ 255181 w 4029739"/>
              <a:gd name="connsiteY6" fmla="*/ 170121 h 999460"/>
              <a:gd name="connsiteX7" fmla="*/ 223284 w 4029739"/>
              <a:gd name="connsiteY7" fmla="*/ 180753 h 999460"/>
              <a:gd name="connsiteX8" fmla="*/ 159488 w 4029739"/>
              <a:gd name="connsiteY8" fmla="*/ 212651 h 999460"/>
              <a:gd name="connsiteX9" fmla="*/ 106325 w 4029739"/>
              <a:gd name="connsiteY9" fmla="*/ 255181 h 999460"/>
              <a:gd name="connsiteX10" fmla="*/ 74428 w 4029739"/>
              <a:gd name="connsiteY10" fmla="*/ 276446 h 999460"/>
              <a:gd name="connsiteX11" fmla="*/ 53163 w 4029739"/>
              <a:gd name="connsiteY11" fmla="*/ 308344 h 999460"/>
              <a:gd name="connsiteX12" fmla="*/ 31897 w 4029739"/>
              <a:gd name="connsiteY12" fmla="*/ 329609 h 999460"/>
              <a:gd name="connsiteX13" fmla="*/ 21265 w 4029739"/>
              <a:gd name="connsiteY13" fmla="*/ 361507 h 999460"/>
              <a:gd name="connsiteX14" fmla="*/ 0 w 4029739"/>
              <a:gd name="connsiteY14" fmla="*/ 478465 h 999460"/>
              <a:gd name="connsiteX15" fmla="*/ 21265 w 4029739"/>
              <a:gd name="connsiteY15" fmla="*/ 616688 h 999460"/>
              <a:gd name="connsiteX16" fmla="*/ 42530 w 4029739"/>
              <a:gd name="connsiteY16" fmla="*/ 680484 h 999460"/>
              <a:gd name="connsiteX17" fmla="*/ 95693 w 4029739"/>
              <a:gd name="connsiteY17" fmla="*/ 744279 h 999460"/>
              <a:gd name="connsiteX18" fmla="*/ 148856 w 4029739"/>
              <a:gd name="connsiteY18" fmla="*/ 786809 h 999460"/>
              <a:gd name="connsiteX19" fmla="*/ 244549 w 4029739"/>
              <a:gd name="connsiteY19" fmla="*/ 861237 h 999460"/>
              <a:gd name="connsiteX20" fmla="*/ 340242 w 4029739"/>
              <a:gd name="connsiteY20" fmla="*/ 893135 h 999460"/>
              <a:gd name="connsiteX21" fmla="*/ 404037 w 4029739"/>
              <a:gd name="connsiteY21" fmla="*/ 914400 h 999460"/>
              <a:gd name="connsiteX22" fmla="*/ 435935 w 4029739"/>
              <a:gd name="connsiteY22" fmla="*/ 925032 h 999460"/>
              <a:gd name="connsiteX23" fmla="*/ 637953 w 4029739"/>
              <a:gd name="connsiteY23" fmla="*/ 956930 h 999460"/>
              <a:gd name="connsiteX24" fmla="*/ 818707 w 4029739"/>
              <a:gd name="connsiteY24" fmla="*/ 967563 h 999460"/>
              <a:gd name="connsiteX25" fmla="*/ 1467293 w 4029739"/>
              <a:gd name="connsiteY25" fmla="*/ 978195 h 999460"/>
              <a:gd name="connsiteX26" fmla="*/ 2647507 w 4029739"/>
              <a:gd name="connsiteY26" fmla="*/ 988828 h 999460"/>
              <a:gd name="connsiteX27" fmla="*/ 3232297 w 4029739"/>
              <a:gd name="connsiteY27" fmla="*/ 999460 h 999460"/>
              <a:gd name="connsiteX28" fmla="*/ 3859618 w 4029739"/>
              <a:gd name="connsiteY28" fmla="*/ 978195 h 999460"/>
              <a:gd name="connsiteX29" fmla="*/ 3965944 w 4029739"/>
              <a:gd name="connsiteY29" fmla="*/ 967563 h 999460"/>
              <a:gd name="connsiteX30" fmla="*/ 4029739 w 4029739"/>
              <a:gd name="connsiteY30" fmla="*/ 542260 h 999460"/>
              <a:gd name="connsiteX31" fmla="*/ 3976577 w 4029739"/>
              <a:gd name="connsiteY31" fmla="*/ 446567 h 999460"/>
              <a:gd name="connsiteX32" fmla="*/ 3625702 w 4029739"/>
              <a:gd name="connsiteY32" fmla="*/ 159488 h 999460"/>
              <a:gd name="connsiteX33" fmla="*/ 2190307 w 4029739"/>
              <a:gd name="connsiteY33" fmla="*/ 0 h 999460"/>
              <a:gd name="connsiteX34" fmla="*/ 1531088 w 4029739"/>
              <a:gd name="connsiteY34" fmla="*/ 10632 h 999460"/>
              <a:gd name="connsiteX35" fmla="*/ 1318437 w 4029739"/>
              <a:gd name="connsiteY35" fmla="*/ 31898 h 999460"/>
              <a:gd name="connsiteX36" fmla="*/ 1201479 w 4029739"/>
              <a:gd name="connsiteY36" fmla="*/ 85060 h 999460"/>
              <a:gd name="connsiteX0" fmla="*/ 1201479 w 4029739"/>
              <a:gd name="connsiteY0" fmla="*/ 74428 h 988828"/>
              <a:gd name="connsiteX1" fmla="*/ 946297 w 4029739"/>
              <a:gd name="connsiteY1" fmla="*/ 85061 h 988828"/>
              <a:gd name="connsiteX2" fmla="*/ 627321 w 4029739"/>
              <a:gd name="connsiteY2" fmla="*/ 95693 h 988828"/>
              <a:gd name="connsiteX3" fmla="*/ 489097 w 4029739"/>
              <a:gd name="connsiteY3" fmla="*/ 106326 h 988828"/>
              <a:gd name="connsiteX4" fmla="*/ 435935 w 4029739"/>
              <a:gd name="connsiteY4" fmla="*/ 116959 h 988828"/>
              <a:gd name="connsiteX5" fmla="*/ 318977 w 4029739"/>
              <a:gd name="connsiteY5" fmla="*/ 138224 h 988828"/>
              <a:gd name="connsiteX6" fmla="*/ 255181 w 4029739"/>
              <a:gd name="connsiteY6" fmla="*/ 159489 h 988828"/>
              <a:gd name="connsiteX7" fmla="*/ 223284 w 4029739"/>
              <a:gd name="connsiteY7" fmla="*/ 170121 h 988828"/>
              <a:gd name="connsiteX8" fmla="*/ 159488 w 4029739"/>
              <a:gd name="connsiteY8" fmla="*/ 202019 h 988828"/>
              <a:gd name="connsiteX9" fmla="*/ 106325 w 4029739"/>
              <a:gd name="connsiteY9" fmla="*/ 244549 h 988828"/>
              <a:gd name="connsiteX10" fmla="*/ 74428 w 4029739"/>
              <a:gd name="connsiteY10" fmla="*/ 265814 h 988828"/>
              <a:gd name="connsiteX11" fmla="*/ 53163 w 4029739"/>
              <a:gd name="connsiteY11" fmla="*/ 297712 h 988828"/>
              <a:gd name="connsiteX12" fmla="*/ 31897 w 4029739"/>
              <a:gd name="connsiteY12" fmla="*/ 318977 h 988828"/>
              <a:gd name="connsiteX13" fmla="*/ 21265 w 4029739"/>
              <a:gd name="connsiteY13" fmla="*/ 350875 h 988828"/>
              <a:gd name="connsiteX14" fmla="*/ 0 w 4029739"/>
              <a:gd name="connsiteY14" fmla="*/ 467833 h 988828"/>
              <a:gd name="connsiteX15" fmla="*/ 21265 w 4029739"/>
              <a:gd name="connsiteY15" fmla="*/ 606056 h 988828"/>
              <a:gd name="connsiteX16" fmla="*/ 42530 w 4029739"/>
              <a:gd name="connsiteY16" fmla="*/ 669852 h 988828"/>
              <a:gd name="connsiteX17" fmla="*/ 95693 w 4029739"/>
              <a:gd name="connsiteY17" fmla="*/ 733647 h 988828"/>
              <a:gd name="connsiteX18" fmla="*/ 148856 w 4029739"/>
              <a:gd name="connsiteY18" fmla="*/ 776177 h 988828"/>
              <a:gd name="connsiteX19" fmla="*/ 244549 w 4029739"/>
              <a:gd name="connsiteY19" fmla="*/ 850605 h 988828"/>
              <a:gd name="connsiteX20" fmla="*/ 340242 w 4029739"/>
              <a:gd name="connsiteY20" fmla="*/ 882503 h 988828"/>
              <a:gd name="connsiteX21" fmla="*/ 404037 w 4029739"/>
              <a:gd name="connsiteY21" fmla="*/ 903768 h 988828"/>
              <a:gd name="connsiteX22" fmla="*/ 435935 w 4029739"/>
              <a:gd name="connsiteY22" fmla="*/ 914400 h 988828"/>
              <a:gd name="connsiteX23" fmla="*/ 637953 w 4029739"/>
              <a:gd name="connsiteY23" fmla="*/ 946298 h 988828"/>
              <a:gd name="connsiteX24" fmla="*/ 818707 w 4029739"/>
              <a:gd name="connsiteY24" fmla="*/ 956931 h 988828"/>
              <a:gd name="connsiteX25" fmla="*/ 1467293 w 4029739"/>
              <a:gd name="connsiteY25" fmla="*/ 967563 h 988828"/>
              <a:gd name="connsiteX26" fmla="*/ 2647507 w 4029739"/>
              <a:gd name="connsiteY26" fmla="*/ 978196 h 988828"/>
              <a:gd name="connsiteX27" fmla="*/ 3232297 w 4029739"/>
              <a:gd name="connsiteY27" fmla="*/ 988828 h 988828"/>
              <a:gd name="connsiteX28" fmla="*/ 3859618 w 4029739"/>
              <a:gd name="connsiteY28" fmla="*/ 967563 h 988828"/>
              <a:gd name="connsiteX29" fmla="*/ 3965944 w 4029739"/>
              <a:gd name="connsiteY29" fmla="*/ 956931 h 988828"/>
              <a:gd name="connsiteX30" fmla="*/ 4029739 w 4029739"/>
              <a:gd name="connsiteY30" fmla="*/ 531628 h 988828"/>
              <a:gd name="connsiteX31" fmla="*/ 3976577 w 4029739"/>
              <a:gd name="connsiteY31" fmla="*/ 435935 h 988828"/>
              <a:gd name="connsiteX32" fmla="*/ 3625702 w 4029739"/>
              <a:gd name="connsiteY32" fmla="*/ 148856 h 988828"/>
              <a:gd name="connsiteX33" fmla="*/ 1531088 w 4029739"/>
              <a:gd name="connsiteY33" fmla="*/ 0 h 988828"/>
              <a:gd name="connsiteX34" fmla="*/ 1318437 w 4029739"/>
              <a:gd name="connsiteY34" fmla="*/ 21266 h 988828"/>
              <a:gd name="connsiteX35" fmla="*/ 1201479 w 4029739"/>
              <a:gd name="connsiteY35" fmla="*/ 74428 h 988828"/>
              <a:gd name="connsiteX0" fmla="*/ 1201479 w 4029739"/>
              <a:gd name="connsiteY0" fmla="*/ 53162 h 967562"/>
              <a:gd name="connsiteX1" fmla="*/ 946297 w 4029739"/>
              <a:gd name="connsiteY1" fmla="*/ 63795 h 967562"/>
              <a:gd name="connsiteX2" fmla="*/ 627321 w 4029739"/>
              <a:gd name="connsiteY2" fmla="*/ 74427 h 967562"/>
              <a:gd name="connsiteX3" fmla="*/ 489097 w 4029739"/>
              <a:gd name="connsiteY3" fmla="*/ 85060 h 967562"/>
              <a:gd name="connsiteX4" fmla="*/ 435935 w 4029739"/>
              <a:gd name="connsiteY4" fmla="*/ 95693 h 967562"/>
              <a:gd name="connsiteX5" fmla="*/ 318977 w 4029739"/>
              <a:gd name="connsiteY5" fmla="*/ 116958 h 967562"/>
              <a:gd name="connsiteX6" fmla="*/ 255181 w 4029739"/>
              <a:gd name="connsiteY6" fmla="*/ 138223 h 967562"/>
              <a:gd name="connsiteX7" fmla="*/ 223284 w 4029739"/>
              <a:gd name="connsiteY7" fmla="*/ 148855 h 967562"/>
              <a:gd name="connsiteX8" fmla="*/ 159488 w 4029739"/>
              <a:gd name="connsiteY8" fmla="*/ 180753 h 967562"/>
              <a:gd name="connsiteX9" fmla="*/ 106325 w 4029739"/>
              <a:gd name="connsiteY9" fmla="*/ 223283 h 967562"/>
              <a:gd name="connsiteX10" fmla="*/ 74428 w 4029739"/>
              <a:gd name="connsiteY10" fmla="*/ 244548 h 967562"/>
              <a:gd name="connsiteX11" fmla="*/ 53163 w 4029739"/>
              <a:gd name="connsiteY11" fmla="*/ 276446 h 967562"/>
              <a:gd name="connsiteX12" fmla="*/ 31897 w 4029739"/>
              <a:gd name="connsiteY12" fmla="*/ 297711 h 967562"/>
              <a:gd name="connsiteX13" fmla="*/ 21265 w 4029739"/>
              <a:gd name="connsiteY13" fmla="*/ 329609 h 967562"/>
              <a:gd name="connsiteX14" fmla="*/ 0 w 4029739"/>
              <a:gd name="connsiteY14" fmla="*/ 446567 h 967562"/>
              <a:gd name="connsiteX15" fmla="*/ 21265 w 4029739"/>
              <a:gd name="connsiteY15" fmla="*/ 584790 h 967562"/>
              <a:gd name="connsiteX16" fmla="*/ 42530 w 4029739"/>
              <a:gd name="connsiteY16" fmla="*/ 648586 h 967562"/>
              <a:gd name="connsiteX17" fmla="*/ 95693 w 4029739"/>
              <a:gd name="connsiteY17" fmla="*/ 712381 h 967562"/>
              <a:gd name="connsiteX18" fmla="*/ 148856 w 4029739"/>
              <a:gd name="connsiteY18" fmla="*/ 754911 h 967562"/>
              <a:gd name="connsiteX19" fmla="*/ 244549 w 4029739"/>
              <a:gd name="connsiteY19" fmla="*/ 829339 h 967562"/>
              <a:gd name="connsiteX20" fmla="*/ 340242 w 4029739"/>
              <a:gd name="connsiteY20" fmla="*/ 861237 h 967562"/>
              <a:gd name="connsiteX21" fmla="*/ 404037 w 4029739"/>
              <a:gd name="connsiteY21" fmla="*/ 882502 h 967562"/>
              <a:gd name="connsiteX22" fmla="*/ 435935 w 4029739"/>
              <a:gd name="connsiteY22" fmla="*/ 893134 h 967562"/>
              <a:gd name="connsiteX23" fmla="*/ 637953 w 4029739"/>
              <a:gd name="connsiteY23" fmla="*/ 925032 h 967562"/>
              <a:gd name="connsiteX24" fmla="*/ 818707 w 4029739"/>
              <a:gd name="connsiteY24" fmla="*/ 935665 h 967562"/>
              <a:gd name="connsiteX25" fmla="*/ 1467293 w 4029739"/>
              <a:gd name="connsiteY25" fmla="*/ 946297 h 967562"/>
              <a:gd name="connsiteX26" fmla="*/ 2647507 w 4029739"/>
              <a:gd name="connsiteY26" fmla="*/ 956930 h 967562"/>
              <a:gd name="connsiteX27" fmla="*/ 3232297 w 4029739"/>
              <a:gd name="connsiteY27" fmla="*/ 967562 h 967562"/>
              <a:gd name="connsiteX28" fmla="*/ 3859618 w 4029739"/>
              <a:gd name="connsiteY28" fmla="*/ 946297 h 967562"/>
              <a:gd name="connsiteX29" fmla="*/ 3965944 w 4029739"/>
              <a:gd name="connsiteY29" fmla="*/ 935665 h 967562"/>
              <a:gd name="connsiteX30" fmla="*/ 4029739 w 4029739"/>
              <a:gd name="connsiteY30" fmla="*/ 510362 h 967562"/>
              <a:gd name="connsiteX31" fmla="*/ 3976577 w 4029739"/>
              <a:gd name="connsiteY31" fmla="*/ 414669 h 967562"/>
              <a:gd name="connsiteX32" fmla="*/ 3625702 w 4029739"/>
              <a:gd name="connsiteY32" fmla="*/ 127590 h 967562"/>
              <a:gd name="connsiteX33" fmla="*/ 1318437 w 4029739"/>
              <a:gd name="connsiteY33" fmla="*/ 0 h 967562"/>
              <a:gd name="connsiteX34" fmla="*/ 1201479 w 4029739"/>
              <a:gd name="connsiteY34" fmla="*/ 53162 h 967562"/>
              <a:gd name="connsiteX0" fmla="*/ 1201479 w 4029739"/>
              <a:gd name="connsiteY0" fmla="*/ 0 h 914400"/>
              <a:gd name="connsiteX1" fmla="*/ 946297 w 4029739"/>
              <a:gd name="connsiteY1" fmla="*/ 10633 h 914400"/>
              <a:gd name="connsiteX2" fmla="*/ 627321 w 4029739"/>
              <a:gd name="connsiteY2" fmla="*/ 21265 h 914400"/>
              <a:gd name="connsiteX3" fmla="*/ 489097 w 4029739"/>
              <a:gd name="connsiteY3" fmla="*/ 31898 h 914400"/>
              <a:gd name="connsiteX4" fmla="*/ 435935 w 4029739"/>
              <a:gd name="connsiteY4" fmla="*/ 42531 h 914400"/>
              <a:gd name="connsiteX5" fmla="*/ 318977 w 4029739"/>
              <a:gd name="connsiteY5" fmla="*/ 63796 h 914400"/>
              <a:gd name="connsiteX6" fmla="*/ 255181 w 4029739"/>
              <a:gd name="connsiteY6" fmla="*/ 85061 h 914400"/>
              <a:gd name="connsiteX7" fmla="*/ 223284 w 4029739"/>
              <a:gd name="connsiteY7" fmla="*/ 95693 h 914400"/>
              <a:gd name="connsiteX8" fmla="*/ 159488 w 4029739"/>
              <a:gd name="connsiteY8" fmla="*/ 127591 h 914400"/>
              <a:gd name="connsiteX9" fmla="*/ 106325 w 4029739"/>
              <a:gd name="connsiteY9" fmla="*/ 170121 h 914400"/>
              <a:gd name="connsiteX10" fmla="*/ 74428 w 4029739"/>
              <a:gd name="connsiteY10" fmla="*/ 191386 h 914400"/>
              <a:gd name="connsiteX11" fmla="*/ 53163 w 4029739"/>
              <a:gd name="connsiteY11" fmla="*/ 223284 h 914400"/>
              <a:gd name="connsiteX12" fmla="*/ 31897 w 4029739"/>
              <a:gd name="connsiteY12" fmla="*/ 244549 h 914400"/>
              <a:gd name="connsiteX13" fmla="*/ 21265 w 4029739"/>
              <a:gd name="connsiteY13" fmla="*/ 276447 h 914400"/>
              <a:gd name="connsiteX14" fmla="*/ 0 w 4029739"/>
              <a:gd name="connsiteY14" fmla="*/ 393405 h 914400"/>
              <a:gd name="connsiteX15" fmla="*/ 21265 w 4029739"/>
              <a:gd name="connsiteY15" fmla="*/ 531628 h 914400"/>
              <a:gd name="connsiteX16" fmla="*/ 42530 w 4029739"/>
              <a:gd name="connsiteY16" fmla="*/ 595424 h 914400"/>
              <a:gd name="connsiteX17" fmla="*/ 95693 w 4029739"/>
              <a:gd name="connsiteY17" fmla="*/ 659219 h 914400"/>
              <a:gd name="connsiteX18" fmla="*/ 148856 w 4029739"/>
              <a:gd name="connsiteY18" fmla="*/ 701749 h 914400"/>
              <a:gd name="connsiteX19" fmla="*/ 244549 w 4029739"/>
              <a:gd name="connsiteY19" fmla="*/ 776177 h 914400"/>
              <a:gd name="connsiteX20" fmla="*/ 340242 w 4029739"/>
              <a:gd name="connsiteY20" fmla="*/ 808075 h 914400"/>
              <a:gd name="connsiteX21" fmla="*/ 404037 w 4029739"/>
              <a:gd name="connsiteY21" fmla="*/ 829340 h 914400"/>
              <a:gd name="connsiteX22" fmla="*/ 435935 w 4029739"/>
              <a:gd name="connsiteY22" fmla="*/ 839972 h 914400"/>
              <a:gd name="connsiteX23" fmla="*/ 637953 w 4029739"/>
              <a:gd name="connsiteY23" fmla="*/ 871870 h 914400"/>
              <a:gd name="connsiteX24" fmla="*/ 818707 w 4029739"/>
              <a:gd name="connsiteY24" fmla="*/ 882503 h 914400"/>
              <a:gd name="connsiteX25" fmla="*/ 1467293 w 4029739"/>
              <a:gd name="connsiteY25" fmla="*/ 893135 h 914400"/>
              <a:gd name="connsiteX26" fmla="*/ 2647507 w 4029739"/>
              <a:gd name="connsiteY26" fmla="*/ 903768 h 914400"/>
              <a:gd name="connsiteX27" fmla="*/ 3232297 w 4029739"/>
              <a:gd name="connsiteY27" fmla="*/ 914400 h 914400"/>
              <a:gd name="connsiteX28" fmla="*/ 3859618 w 4029739"/>
              <a:gd name="connsiteY28" fmla="*/ 893135 h 914400"/>
              <a:gd name="connsiteX29" fmla="*/ 3965944 w 4029739"/>
              <a:gd name="connsiteY29" fmla="*/ 882503 h 914400"/>
              <a:gd name="connsiteX30" fmla="*/ 4029739 w 4029739"/>
              <a:gd name="connsiteY30" fmla="*/ 457200 h 914400"/>
              <a:gd name="connsiteX31" fmla="*/ 3976577 w 4029739"/>
              <a:gd name="connsiteY31" fmla="*/ 361507 h 914400"/>
              <a:gd name="connsiteX32" fmla="*/ 3625702 w 4029739"/>
              <a:gd name="connsiteY32" fmla="*/ 74428 h 914400"/>
              <a:gd name="connsiteX33" fmla="*/ 1201479 w 4029739"/>
              <a:gd name="connsiteY33" fmla="*/ 0 h 914400"/>
              <a:gd name="connsiteX0" fmla="*/ 1201479 w 4029739"/>
              <a:gd name="connsiteY0" fmla="*/ 0 h 903768"/>
              <a:gd name="connsiteX1" fmla="*/ 946297 w 4029739"/>
              <a:gd name="connsiteY1" fmla="*/ 10633 h 903768"/>
              <a:gd name="connsiteX2" fmla="*/ 627321 w 4029739"/>
              <a:gd name="connsiteY2" fmla="*/ 21265 h 903768"/>
              <a:gd name="connsiteX3" fmla="*/ 489097 w 4029739"/>
              <a:gd name="connsiteY3" fmla="*/ 31898 h 903768"/>
              <a:gd name="connsiteX4" fmla="*/ 435935 w 4029739"/>
              <a:gd name="connsiteY4" fmla="*/ 42531 h 903768"/>
              <a:gd name="connsiteX5" fmla="*/ 318977 w 4029739"/>
              <a:gd name="connsiteY5" fmla="*/ 63796 h 903768"/>
              <a:gd name="connsiteX6" fmla="*/ 255181 w 4029739"/>
              <a:gd name="connsiteY6" fmla="*/ 85061 h 903768"/>
              <a:gd name="connsiteX7" fmla="*/ 223284 w 4029739"/>
              <a:gd name="connsiteY7" fmla="*/ 95693 h 903768"/>
              <a:gd name="connsiteX8" fmla="*/ 159488 w 4029739"/>
              <a:gd name="connsiteY8" fmla="*/ 127591 h 903768"/>
              <a:gd name="connsiteX9" fmla="*/ 106325 w 4029739"/>
              <a:gd name="connsiteY9" fmla="*/ 170121 h 903768"/>
              <a:gd name="connsiteX10" fmla="*/ 74428 w 4029739"/>
              <a:gd name="connsiteY10" fmla="*/ 191386 h 903768"/>
              <a:gd name="connsiteX11" fmla="*/ 53163 w 4029739"/>
              <a:gd name="connsiteY11" fmla="*/ 223284 h 903768"/>
              <a:gd name="connsiteX12" fmla="*/ 31897 w 4029739"/>
              <a:gd name="connsiteY12" fmla="*/ 244549 h 903768"/>
              <a:gd name="connsiteX13" fmla="*/ 21265 w 4029739"/>
              <a:gd name="connsiteY13" fmla="*/ 276447 h 903768"/>
              <a:gd name="connsiteX14" fmla="*/ 0 w 4029739"/>
              <a:gd name="connsiteY14" fmla="*/ 393405 h 903768"/>
              <a:gd name="connsiteX15" fmla="*/ 21265 w 4029739"/>
              <a:gd name="connsiteY15" fmla="*/ 531628 h 903768"/>
              <a:gd name="connsiteX16" fmla="*/ 42530 w 4029739"/>
              <a:gd name="connsiteY16" fmla="*/ 595424 h 903768"/>
              <a:gd name="connsiteX17" fmla="*/ 95693 w 4029739"/>
              <a:gd name="connsiteY17" fmla="*/ 659219 h 903768"/>
              <a:gd name="connsiteX18" fmla="*/ 148856 w 4029739"/>
              <a:gd name="connsiteY18" fmla="*/ 701749 h 903768"/>
              <a:gd name="connsiteX19" fmla="*/ 244549 w 4029739"/>
              <a:gd name="connsiteY19" fmla="*/ 776177 h 903768"/>
              <a:gd name="connsiteX20" fmla="*/ 340242 w 4029739"/>
              <a:gd name="connsiteY20" fmla="*/ 808075 h 903768"/>
              <a:gd name="connsiteX21" fmla="*/ 404037 w 4029739"/>
              <a:gd name="connsiteY21" fmla="*/ 829340 h 903768"/>
              <a:gd name="connsiteX22" fmla="*/ 435935 w 4029739"/>
              <a:gd name="connsiteY22" fmla="*/ 839972 h 903768"/>
              <a:gd name="connsiteX23" fmla="*/ 637953 w 4029739"/>
              <a:gd name="connsiteY23" fmla="*/ 871870 h 903768"/>
              <a:gd name="connsiteX24" fmla="*/ 818707 w 4029739"/>
              <a:gd name="connsiteY24" fmla="*/ 882503 h 903768"/>
              <a:gd name="connsiteX25" fmla="*/ 1467293 w 4029739"/>
              <a:gd name="connsiteY25" fmla="*/ 893135 h 903768"/>
              <a:gd name="connsiteX26" fmla="*/ 2647507 w 4029739"/>
              <a:gd name="connsiteY26" fmla="*/ 903768 h 903768"/>
              <a:gd name="connsiteX27" fmla="*/ 3859618 w 4029739"/>
              <a:gd name="connsiteY27" fmla="*/ 893135 h 903768"/>
              <a:gd name="connsiteX28" fmla="*/ 3965944 w 4029739"/>
              <a:gd name="connsiteY28" fmla="*/ 882503 h 903768"/>
              <a:gd name="connsiteX29" fmla="*/ 4029739 w 4029739"/>
              <a:gd name="connsiteY29" fmla="*/ 457200 h 903768"/>
              <a:gd name="connsiteX30" fmla="*/ 3976577 w 4029739"/>
              <a:gd name="connsiteY30" fmla="*/ 361507 h 903768"/>
              <a:gd name="connsiteX31" fmla="*/ 3625702 w 4029739"/>
              <a:gd name="connsiteY31" fmla="*/ 74428 h 903768"/>
              <a:gd name="connsiteX32" fmla="*/ 1201479 w 4029739"/>
              <a:gd name="connsiteY32" fmla="*/ 0 h 903768"/>
              <a:gd name="connsiteX0" fmla="*/ 1201479 w 4029739"/>
              <a:gd name="connsiteY0" fmla="*/ 0 h 893135"/>
              <a:gd name="connsiteX1" fmla="*/ 946297 w 4029739"/>
              <a:gd name="connsiteY1" fmla="*/ 10633 h 893135"/>
              <a:gd name="connsiteX2" fmla="*/ 627321 w 4029739"/>
              <a:gd name="connsiteY2" fmla="*/ 21265 h 893135"/>
              <a:gd name="connsiteX3" fmla="*/ 489097 w 4029739"/>
              <a:gd name="connsiteY3" fmla="*/ 31898 h 893135"/>
              <a:gd name="connsiteX4" fmla="*/ 435935 w 4029739"/>
              <a:gd name="connsiteY4" fmla="*/ 42531 h 893135"/>
              <a:gd name="connsiteX5" fmla="*/ 318977 w 4029739"/>
              <a:gd name="connsiteY5" fmla="*/ 63796 h 893135"/>
              <a:gd name="connsiteX6" fmla="*/ 255181 w 4029739"/>
              <a:gd name="connsiteY6" fmla="*/ 85061 h 893135"/>
              <a:gd name="connsiteX7" fmla="*/ 223284 w 4029739"/>
              <a:gd name="connsiteY7" fmla="*/ 95693 h 893135"/>
              <a:gd name="connsiteX8" fmla="*/ 159488 w 4029739"/>
              <a:gd name="connsiteY8" fmla="*/ 127591 h 893135"/>
              <a:gd name="connsiteX9" fmla="*/ 106325 w 4029739"/>
              <a:gd name="connsiteY9" fmla="*/ 170121 h 893135"/>
              <a:gd name="connsiteX10" fmla="*/ 74428 w 4029739"/>
              <a:gd name="connsiteY10" fmla="*/ 191386 h 893135"/>
              <a:gd name="connsiteX11" fmla="*/ 53163 w 4029739"/>
              <a:gd name="connsiteY11" fmla="*/ 223284 h 893135"/>
              <a:gd name="connsiteX12" fmla="*/ 31897 w 4029739"/>
              <a:gd name="connsiteY12" fmla="*/ 244549 h 893135"/>
              <a:gd name="connsiteX13" fmla="*/ 21265 w 4029739"/>
              <a:gd name="connsiteY13" fmla="*/ 276447 h 893135"/>
              <a:gd name="connsiteX14" fmla="*/ 0 w 4029739"/>
              <a:gd name="connsiteY14" fmla="*/ 393405 h 893135"/>
              <a:gd name="connsiteX15" fmla="*/ 21265 w 4029739"/>
              <a:gd name="connsiteY15" fmla="*/ 531628 h 893135"/>
              <a:gd name="connsiteX16" fmla="*/ 42530 w 4029739"/>
              <a:gd name="connsiteY16" fmla="*/ 595424 h 893135"/>
              <a:gd name="connsiteX17" fmla="*/ 95693 w 4029739"/>
              <a:gd name="connsiteY17" fmla="*/ 659219 h 893135"/>
              <a:gd name="connsiteX18" fmla="*/ 148856 w 4029739"/>
              <a:gd name="connsiteY18" fmla="*/ 701749 h 893135"/>
              <a:gd name="connsiteX19" fmla="*/ 244549 w 4029739"/>
              <a:gd name="connsiteY19" fmla="*/ 776177 h 893135"/>
              <a:gd name="connsiteX20" fmla="*/ 340242 w 4029739"/>
              <a:gd name="connsiteY20" fmla="*/ 808075 h 893135"/>
              <a:gd name="connsiteX21" fmla="*/ 404037 w 4029739"/>
              <a:gd name="connsiteY21" fmla="*/ 829340 h 893135"/>
              <a:gd name="connsiteX22" fmla="*/ 435935 w 4029739"/>
              <a:gd name="connsiteY22" fmla="*/ 839972 h 893135"/>
              <a:gd name="connsiteX23" fmla="*/ 637953 w 4029739"/>
              <a:gd name="connsiteY23" fmla="*/ 871870 h 893135"/>
              <a:gd name="connsiteX24" fmla="*/ 818707 w 4029739"/>
              <a:gd name="connsiteY24" fmla="*/ 882503 h 893135"/>
              <a:gd name="connsiteX25" fmla="*/ 1467293 w 4029739"/>
              <a:gd name="connsiteY25" fmla="*/ 893135 h 893135"/>
              <a:gd name="connsiteX26" fmla="*/ 3859618 w 4029739"/>
              <a:gd name="connsiteY26" fmla="*/ 893135 h 893135"/>
              <a:gd name="connsiteX27" fmla="*/ 3965944 w 4029739"/>
              <a:gd name="connsiteY27" fmla="*/ 882503 h 893135"/>
              <a:gd name="connsiteX28" fmla="*/ 4029739 w 4029739"/>
              <a:gd name="connsiteY28" fmla="*/ 457200 h 893135"/>
              <a:gd name="connsiteX29" fmla="*/ 3976577 w 4029739"/>
              <a:gd name="connsiteY29" fmla="*/ 361507 h 893135"/>
              <a:gd name="connsiteX30" fmla="*/ 3625702 w 4029739"/>
              <a:gd name="connsiteY30" fmla="*/ 74428 h 893135"/>
              <a:gd name="connsiteX31" fmla="*/ 1201479 w 4029739"/>
              <a:gd name="connsiteY31" fmla="*/ 0 h 893135"/>
              <a:gd name="connsiteX0" fmla="*/ 1201479 w 4029739"/>
              <a:gd name="connsiteY0" fmla="*/ 0 h 893135"/>
              <a:gd name="connsiteX1" fmla="*/ 946297 w 4029739"/>
              <a:gd name="connsiteY1" fmla="*/ 10633 h 893135"/>
              <a:gd name="connsiteX2" fmla="*/ 627321 w 4029739"/>
              <a:gd name="connsiteY2" fmla="*/ 21265 h 893135"/>
              <a:gd name="connsiteX3" fmla="*/ 489097 w 4029739"/>
              <a:gd name="connsiteY3" fmla="*/ 31898 h 893135"/>
              <a:gd name="connsiteX4" fmla="*/ 435935 w 4029739"/>
              <a:gd name="connsiteY4" fmla="*/ 42531 h 893135"/>
              <a:gd name="connsiteX5" fmla="*/ 318977 w 4029739"/>
              <a:gd name="connsiteY5" fmla="*/ 63796 h 893135"/>
              <a:gd name="connsiteX6" fmla="*/ 255181 w 4029739"/>
              <a:gd name="connsiteY6" fmla="*/ 85061 h 893135"/>
              <a:gd name="connsiteX7" fmla="*/ 223284 w 4029739"/>
              <a:gd name="connsiteY7" fmla="*/ 95693 h 893135"/>
              <a:gd name="connsiteX8" fmla="*/ 159488 w 4029739"/>
              <a:gd name="connsiteY8" fmla="*/ 127591 h 893135"/>
              <a:gd name="connsiteX9" fmla="*/ 106325 w 4029739"/>
              <a:gd name="connsiteY9" fmla="*/ 170121 h 893135"/>
              <a:gd name="connsiteX10" fmla="*/ 74428 w 4029739"/>
              <a:gd name="connsiteY10" fmla="*/ 191386 h 893135"/>
              <a:gd name="connsiteX11" fmla="*/ 53163 w 4029739"/>
              <a:gd name="connsiteY11" fmla="*/ 223284 h 893135"/>
              <a:gd name="connsiteX12" fmla="*/ 31897 w 4029739"/>
              <a:gd name="connsiteY12" fmla="*/ 244549 h 893135"/>
              <a:gd name="connsiteX13" fmla="*/ 21265 w 4029739"/>
              <a:gd name="connsiteY13" fmla="*/ 276447 h 893135"/>
              <a:gd name="connsiteX14" fmla="*/ 0 w 4029739"/>
              <a:gd name="connsiteY14" fmla="*/ 393405 h 893135"/>
              <a:gd name="connsiteX15" fmla="*/ 21265 w 4029739"/>
              <a:gd name="connsiteY15" fmla="*/ 531628 h 893135"/>
              <a:gd name="connsiteX16" fmla="*/ 42530 w 4029739"/>
              <a:gd name="connsiteY16" fmla="*/ 595424 h 893135"/>
              <a:gd name="connsiteX17" fmla="*/ 95693 w 4029739"/>
              <a:gd name="connsiteY17" fmla="*/ 659219 h 893135"/>
              <a:gd name="connsiteX18" fmla="*/ 148856 w 4029739"/>
              <a:gd name="connsiteY18" fmla="*/ 701749 h 893135"/>
              <a:gd name="connsiteX19" fmla="*/ 244549 w 4029739"/>
              <a:gd name="connsiteY19" fmla="*/ 776177 h 893135"/>
              <a:gd name="connsiteX20" fmla="*/ 340242 w 4029739"/>
              <a:gd name="connsiteY20" fmla="*/ 808075 h 893135"/>
              <a:gd name="connsiteX21" fmla="*/ 404037 w 4029739"/>
              <a:gd name="connsiteY21" fmla="*/ 829340 h 893135"/>
              <a:gd name="connsiteX22" fmla="*/ 435935 w 4029739"/>
              <a:gd name="connsiteY22" fmla="*/ 839972 h 893135"/>
              <a:gd name="connsiteX23" fmla="*/ 637953 w 4029739"/>
              <a:gd name="connsiteY23" fmla="*/ 871870 h 893135"/>
              <a:gd name="connsiteX24" fmla="*/ 818707 w 4029739"/>
              <a:gd name="connsiteY24" fmla="*/ 882503 h 893135"/>
              <a:gd name="connsiteX25" fmla="*/ 3859618 w 4029739"/>
              <a:gd name="connsiteY25" fmla="*/ 893135 h 893135"/>
              <a:gd name="connsiteX26" fmla="*/ 3965944 w 4029739"/>
              <a:gd name="connsiteY26" fmla="*/ 882503 h 893135"/>
              <a:gd name="connsiteX27" fmla="*/ 4029739 w 4029739"/>
              <a:gd name="connsiteY27" fmla="*/ 457200 h 893135"/>
              <a:gd name="connsiteX28" fmla="*/ 3976577 w 4029739"/>
              <a:gd name="connsiteY28" fmla="*/ 361507 h 893135"/>
              <a:gd name="connsiteX29" fmla="*/ 3625702 w 4029739"/>
              <a:gd name="connsiteY29" fmla="*/ 74428 h 893135"/>
              <a:gd name="connsiteX30" fmla="*/ 1201479 w 4029739"/>
              <a:gd name="connsiteY30" fmla="*/ 0 h 893135"/>
              <a:gd name="connsiteX0" fmla="*/ 1201479 w 4029739"/>
              <a:gd name="connsiteY0" fmla="*/ 0 h 893135"/>
              <a:gd name="connsiteX1" fmla="*/ 946297 w 4029739"/>
              <a:gd name="connsiteY1" fmla="*/ 10633 h 893135"/>
              <a:gd name="connsiteX2" fmla="*/ 627321 w 4029739"/>
              <a:gd name="connsiteY2" fmla="*/ 21265 h 893135"/>
              <a:gd name="connsiteX3" fmla="*/ 489097 w 4029739"/>
              <a:gd name="connsiteY3" fmla="*/ 31898 h 893135"/>
              <a:gd name="connsiteX4" fmla="*/ 435935 w 4029739"/>
              <a:gd name="connsiteY4" fmla="*/ 42531 h 893135"/>
              <a:gd name="connsiteX5" fmla="*/ 318977 w 4029739"/>
              <a:gd name="connsiteY5" fmla="*/ 63796 h 893135"/>
              <a:gd name="connsiteX6" fmla="*/ 255181 w 4029739"/>
              <a:gd name="connsiteY6" fmla="*/ 85061 h 893135"/>
              <a:gd name="connsiteX7" fmla="*/ 223284 w 4029739"/>
              <a:gd name="connsiteY7" fmla="*/ 95693 h 893135"/>
              <a:gd name="connsiteX8" fmla="*/ 159488 w 4029739"/>
              <a:gd name="connsiteY8" fmla="*/ 127591 h 893135"/>
              <a:gd name="connsiteX9" fmla="*/ 106325 w 4029739"/>
              <a:gd name="connsiteY9" fmla="*/ 170121 h 893135"/>
              <a:gd name="connsiteX10" fmla="*/ 74428 w 4029739"/>
              <a:gd name="connsiteY10" fmla="*/ 191386 h 893135"/>
              <a:gd name="connsiteX11" fmla="*/ 53163 w 4029739"/>
              <a:gd name="connsiteY11" fmla="*/ 223284 h 893135"/>
              <a:gd name="connsiteX12" fmla="*/ 31897 w 4029739"/>
              <a:gd name="connsiteY12" fmla="*/ 244549 h 893135"/>
              <a:gd name="connsiteX13" fmla="*/ 21265 w 4029739"/>
              <a:gd name="connsiteY13" fmla="*/ 276447 h 893135"/>
              <a:gd name="connsiteX14" fmla="*/ 0 w 4029739"/>
              <a:gd name="connsiteY14" fmla="*/ 393405 h 893135"/>
              <a:gd name="connsiteX15" fmla="*/ 21265 w 4029739"/>
              <a:gd name="connsiteY15" fmla="*/ 531628 h 893135"/>
              <a:gd name="connsiteX16" fmla="*/ 42530 w 4029739"/>
              <a:gd name="connsiteY16" fmla="*/ 595424 h 893135"/>
              <a:gd name="connsiteX17" fmla="*/ 95693 w 4029739"/>
              <a:gd name="connsiteY17" fmla="*/ 659219 h 893135"/>
              <a:gd name="connsiteX18" fmla="*/ 148856 w 4029739"/>
              <a:gd name="connsiteY18" fmla="*/ 701749 h 893135"/>
              <a:gd name="connsiteX19" fmla="*/ 244549 w 4029739"/>
              <a:gd name="connsiteY19" fmla="*/ 776177 h 893135"/>
              <a:gd name="connsiteX20" fmla="*/ 340242 w 4029739"/>
              <a:gd name="connsiteY20" fmla="*/ 808075 h 893135"/>
              <a:gd name="connsiteX21" fmla="*/ 404037 w 4029739"/>
              <a:gd name="connsiteY21" fmla="*/ 829340 h 893135"/>
              <a:gd name="connsiteX22" fmla="*/ 435935 w 4029739"/>
              <a:gd name="connsiteY22" fmla="*/ 839972 h 893135"/>
              <a:gd name="connsiteX23" fmla="*/ 637953 w 4029739"/>
              <a:gd name="connsiteY23" fmla="*/ 871870 h 893135"/>
              <a:gd name="connsiteX24" fmla="*/ 3859618 w 4029739"/>
              <a:gd name="connsiteY24" fmla="*/ 893135 h 893135"/>
              <a:gd name="connsiteX25" fmla="*/ 3965944 w 4029739"/>
              <a:gd name="connsiteY25" fmla="*/ 882503 h 893135"/>
              <a:gd name="connsiteX26" fmla="*/ 4029739 w 4029739"/>
              <a:gd name="connsiteY26" fmla="*/ 457200 h 893135"/>
              <a:gd name="connsiteX27" fmla="*/ 3976577 w 4029739"/>
              <a:gd name="connsiteY27" fmla="*/ 361507 h 893135"/>
              <a:gd name="connsiteX28" fmla="*/ 3625702 w 4029739"/>
              <a:gd name="connsiteY28" fmla="*/ 74428 h 893135"/>
              <a:gd name="connsiteX29" fmla="*/ 1201479 w 4029739"/>
              <a:gd name="connsiteY29" fmla="*/ 0 h 893135"/>
              <a:gd name="connsiteX0" fmla="*/ 1201479 w 4029739"/>
              <a:gd name="connsiteY0" fmla="*/ 0 h 903315"/>
              <a:gd name="connsiteX1" fmla="*/ 946297 w 4029739"/>
              <a:gd name="connsiteY1" fmla="*/ 10633 h 903315"/>
              <a:gd name="connsiteX2" fmla="*/ 627321 w 4029739"/>
              <a:gd name="connsiteY2" fmla="*/ 21265 h 903315"/>
              <a:gd name="connsiteX3" fmla="*/ 489097 w 4029739"/>
              <a:gd name="connsiteY3" fmla="*/ 31898 h 903315"/>
              <a:gd name="connsiteX4" fmla="*/ 435935 w 4029739"/>
              <a:gd name="connsiteY4" fmla="*/ 42531 h 903315"/>
              <a:gd name="connsiteX5" fmla="*/ 318977 w 4029739"/>
              <a:gd name="connsiteY5" fmla="*/ 63796 h 903315"/>
              <a:gd name="connsiteX6" fmla="*/ 255181 w 4029739"/>
              <a:gd name="connsiteY6" fmla="*/ 85061 h 903315"/>
              <a:gd name="connsiteX7" fmla="*/ 223284 w 4029739"/>
              <a:gd name="connsiteY7" fmla="*/ 95693 h 903315"/>
              <a:gd name="connsiteX8" fmla="*/ 159488 w 4029739"/>
              <a:gd name="connsiteY8" fmla="*/ 127591 h 903315"/>
              <a:gd name="connsiteX9" fmla="*/ 106325 w 4029739"/>
              <a:gd name="connsiteY9" fmla="*/ 170121 h 903315"/>
              <a:gd name="connsiteX10" fmla="*/ 74428 w 4029739"/>
              <a:gd name="connsiteY10" fmla="*/ 191386 h 903315"/>
              <a:gd name="connsiteX11" fmla="*/ 53163 w 4029739"/>
              <a:gd name="connsiteY11" fmla="*/ 223284 h 903315"/>
              <a:gd name="connsiteX12" fmla="*/ 31897 w 4029739"/>
              <a:gd name="connsiteY12" fmla="*/ 244549 h 903315"/>
              <a:gd name="connsiteX13" fmla="*/ 21265 w 4029739"/>
              <a:gd name="connsiteY13" fmla="*/ 276447 h 903315"/>
              <a:gd name="connsiteX14" fmla="*/ 0 w 4029739"/>
              <a:gd name="connsiteY14" fmla="*/ 393405 h 903315"/>
              <a:gd name="connsiteX15" fmla="*/ 21265 w 4029739"/>
              <a:gd name="connsiteY15" fmla="*/ 531628 h 903315"/>
              <a:gd name="connsiteX16" fmla="*/ 42530 w 4029739"/>
              <a:gd name="connsiteY16" fmla="*/ 595424 h 903315"/>
              <a:gd name="connsiteX17" fmla="*/ 95693 w 4029739"/>
              <a:gd name="connsiteY17" fmla="*/ 659219 h 903315"/>
              <a:gd name="connsiteX18" fmla="*/ 148856 w 4029739"/>
              <a:gd name="connsiteY18" fmla="*/ 701749 h 903315"/>
              <a:gd name="connsiteX19" fmla="*/ 244549 w 4029739"/>
              <a:gd name="connsiteY19" fmla="*/ 776177 h 903315"/>
              <a:gd name="connsiteX20" fmla="*/ 340242 w 4029739"/>
              <a:gd name="connsiteY20" fmla="*/ 808075 h 903315"/>
              <a:gd name="connsiteX21" fmla="*/ 404037 w 4029739"/>
              <a:gd name="connsiteY21" fmla="*/ 829340 h 903315"/>
              <a:gd name="connsiteX22" fmla="*/ 435935 w 4029739"/>
              <a:gd name="connsiteY22" fmla="*/ 839972 h 903315"/>
              <a:gd name="connsiteX23" fmla="*/ 2055369 w 4029739"/>
              <a:gd name="connsiteY23" fmla="*/ 903315 h 903315"/>
              <a:gd name="connsiteX24" fmla="*/ 3859618 w 4029739"/>
              <a:gd name="connsiteY24" fmla="*/ 893135 h 903315"/>
              <a:gd name="connsiteX25" fmla="*/ 3965944 w 4029739"/>
              <a:gd name="connsiteY25" fmla="*/ 882503 h 903315"/>
              <a:gd name="connsiteX26" fmla="*/ 4029739 w 4029739"/>
              <a:gd name="connsiteY26" fmla="*/ 457200 h 903315"/>
              <a:gd name="connsiteX27" fmla="*/ 3976577 w 4029739"/>
              <a:gd name="connsiteY27" fmla="*/ 361507 h 903315"/>
              <a:gd name="connsiteX28" fmla="*/ 3625702 w 4029739"/>
              <a:gd name="connsiteY28" fmla="*/ 74428 h 903315"/>
              <a:gd name="connsiteX29" fmla="*/ 1201479 w 4029739"/>
              <a:gd name="connsiteY29" fmla="*/ 0 h 903315"/>
              <a:gd name="connsiteX0" fmla="*/ 1201479 w 4029739"/>
              <a:gd name="connsiteY0" fmla="*/ 0 h 906712"/>
              <a:gd name="connsiteX1" fmla="*/ 946297 w 4029739"/>
              <a:gd name="connsiteY1" fmla="*/ 10633 h 906712"/>
              <a:gd name="connsiteX2" fmla="*/ 627321 w 4029739"/>
              <a:gd name="connsiteY2" fmla="*/ 21265 h 906712"/>
              <a:gd name="connsiteX3" fmla="*/ 489097 w 4029739"/>
              <a:gd name="connsiteY3" fmla="*/ 31898 h 906712"/>
              <a:gd name="connsiteX4" fmla="*/ 435935 w 4029739"/>
              <a:gd name="connsiteY4" fmla="*/ 42531 h 906712"/>
              <a:gd name="connsiteX5" fmla="*/ 318977 w 4029739"/>
              <a:gd name="connsiteY5" fmla="*/ 63796 h 906712"/>
              <a:gd name="connsiteX6" fmla="*/ 255181 w 4029739"/>
              <a:gd name="connsiteY6" fmla="*/ 85061 h 906712"/>
              <a:gd name="connsiteX7" fmla="*/ 223284 w 4029739"/>
              <a:gd name="connsiteY7" fmla="*/ 95693 h 906712"/>
              <a:gd name="connsiteX8" fmla="*/ 159488 w 4029739"/>
              <a:gd name="connsiteY8" fmla="*/ 127591 h 906712"/>
              <a:gd name="connsiteX9" fmla="*/ 106325 w 4029739"/>
              <a:gd name="connsiteY9" fmla="*/ 170121 h 906712"/>
              <a:gd name="connsiteX10" fmla="*/ 74428 w 4029739"/>
              <a:gd name="connsiteY10" fmla="*/ 191386 h 906712"/>
              <a:gd name="connsiteX11" fmla="*/ 53163 w 4029739"/>
              <a:gd name="connsiteY11" fmla="*/ 223284 h 906712"/>
              <a:gd name="connsiteX12" fmla="*/ 31897 w 4029739"/>
              <a:gd name="connsiteY12" fmla="*/ 244549 h 906712"/>
              <a:gd name="connsiteX13" fmla="*/ 21265 w 4029739"/>
              <a:gd name="connsiteY13" fmla="*/ 276447 h 906712"/>
              <a:gd name="connsiteX14" fmla="*/ 0 w 4029739"/>
              <a:gd name="connsiteY14" fmla="*/ 393405 h 906712"/>
              <a:gd name="connsiteX15" fmla="*/ 21265 w 4029739"/>
              <a:gd name="connsiteY15" fmla="*/ 531628 h 906712"/>
              <a:gd name="connsiteX16" fmla="*/ 42530 w 4029739"/>
              <a:gd name="connsiteY16" fmla="*/ 595424 h 906712"/>
              <a:gd name="connsiteX17" fmla="*/ 95693 w 4029739"/>
              <a:gd name="connsiteY17" fmla="*/ 659219 h 906712"/>
              <a:gd name="connsiteX18" fmla="*/ 148856 w 4029739"/>
              <a:gd name="connsiteY18" fmla="*/ 701749 h 906712"/>
              <a:gd name="connsiteX19" fmla="*/ 244549 w 4029739"/>
              <a:gd name="connsiteY19" fmla="*/ 776177 h 906712"/>
              <a:gd name="connsiteX20" fmla="*/ 340242 w 4029739"/>
              <a:gd name="connsiteY20" fmla="*/ 808075 h 906712"/>
              <a:gd name="connsiteX21" fmla="*/ 404037 w 4029739"/>
              <a:gd name="connsiteY21" fmla="*/ 829340 h 906712"/>
              <a:gd name="connsiteX22" fmla="*/ 2055369 w 4029739"/>
              <a:gd name="connsiteY22" fmla="*/ 903315 h 906712"/>
              <a:gd name="connsiteX23" fmla="*/ 3859618 w 4029739"/>
              <a:gd name="connsiteY23" fmla="*/ 893135 h 906712"/>
              <a:gd name="connsiteX24" fmla="*/ 3965944 w 4029739"/>
              <a:gd name="connsiteY24" fmla="*/ 882503 h 906712"/>
              <a:gd name="connsiteX25" fmla="*/ 4029739 w 4029739"/>
              <a:gd name="connsiteY25" fmla="*/ 457200 h 906712"/>
              <a:gd name="connsiteX26" fmla="*/ 3976577 w 4029739"/>
              <a:gd name="connsiteY26" fmla="*/ 361507 h 906712"/>
              <a:gd name="connsiteX27" fmla="*/ 3625702 w 4029739"/>
              <a:gd name="connsiteY27" fmla="*/ 74428 h 906712"/>
              <a:gd name="connsiteX28" fmla="*/ 1201479 w 4029739"/>
              <a:gd name="connsiteY28" fmla="*/ 0 h 906712"/>
              <a:gd name="connsiteX0" fmla="*/ 1201479 w 4029739"/>
              <a:gd name="connsiteY0" fmla="*/ 0 h 906711"/>
              <a:gd name="connsiteX1" fmla="*/ 946297 w 4029739"/>
              <a:gd name="connsiteY1" fmla="*/ 10633 h 906711"/>
              <a:gd name="connsiteX2" fmla="*/ 627321 w 4029739"/>
              <a:gd name="connsiteY2" fmla="*/ 21265 h 906711"/>
              <a:gd name="connsiteX3" fmla="*/ 489097 w 4029739"/>
              <a:gd name="connsiteY3" fmla="*/ 31898 h 906711"/>
              <a:gd name="connsiteX4" fmla="*/ 435935 w 4029739"/>
              <a:gd name="connsiteY4" fmla="*/ 42531 h 906711"/>
              <a:gd name="connsiteX5" fmla="*/ 318977 w 4029739"/>
              <a:gd name="connsiteY5" fmla="*/ 63796 h 906711"/>
              <a:gd name="connsiteX6" fmla="*/ 255181 w 4029739"/>
              <a:gd name="connsiteY6" fmla="*/ 85061 h 906711"/>
              <a:gd name="connsiteX7" fmla="*/ 223284 w 4029739"/>
              <a:gd name="connsiteY7" fmla="*/ 95693 h 906711"/>
              <a:gd name="connsiteX8" fmla="*/ 159488 w 4029739"/>
              <a:gd name="connsiteY8" fmla="*/ 127591 h 906711"/>
              <a:gd name="connsiteX9" fmla="*/ 106325 w 4029739"/>
              <a:gd name="connsiteY9" fmla="*/ 170121 h 906711"/>
              <a:gd name="connsiteX10" fmla="*/ 74428 w 4029739"/>
              <a:gd name="connsiteY10" fmla="*/ 191386 h 906711"/>
              <a:gd name="connsiteX11" fmla="*/ 53163 w 4029739"/>
              <a:gd name="connsiteY11" fmla="*/ 223284 h 906711"/>
              <a:gd name="connsiteX12" fmla="*/ 31897 w 4029739"/>
              <a:gd name="connsiteY12" fmla="*/ 244549 h 906711"/>
              <a:gd name="connsiteX13" fmla="*/ 21265 w 4029739"/>
              <a:gd name="connsiteY13" fmla="*/ 276447 h 906711"/>
              <a:gd name="connsiteX14" fmla="*/ 0 w 4029739"/>
              <a:gd name="connsiteY14" fmla="*/ 393405 h 906711"/>
              <a:gd name="connsiteX15" fmla="*/ 21265 w 4029739"/>
              <a:gd name="connsiteY15" fmla="*/ 531628 h 906711"/>
              <a:gd name="connsiteX16" fmla="*/ 42530 w 4029739"/>
              <a:gd name="connsiteY16" fmla="*/ 595424 h 906711"/>
              <a:gd name="connsiteX17" fmla="*/ 95693 w 4029739"/>
              <a:gd name="connsiteY17" fmla="*/ 659219 h 906711"/>
              <a:gd name="connsiteX18" fmla="*/ 148856 w 4029739"/>
              <a:gd name="connsiteY18" fmla="*/ 701749 h 906711"/>
              <a:gd name="connsiteX19" fmla="*/ 244549 w 4029739"/>
              <a:gd name="connsiteY19" fmla="*/ 776177 h 906711"/>
              <a:gd name="connsiteX20" fmla="*/ 340242 w 4029739"/>
              <a:gd name="connsiteY20" fmla="*/ 808075 h 906711"/>
              <a:gd name="connsiteX21" fmla="*/ 2055369 w 4029739"/>
              <a:gd name="connsiteY21" fmla="*/ 903315 h 906711"/>
              <a:gd name="connsiteX22" fmla="*/ 3859618 w 4029739"/>
              <a:gd name="connsiteY22" fmla="*/ 893135 h 906711"/>
              <a:gd name="connsiteX23" fmla="*/ 3965944 w 4029739"/>
              <a:gd name="connsiteY23" fmla="*/ 882503 h 906711"/>
              <a:gd name="connsiteX24" fmla="*/ 4029739 w 4029739"/>
              <a:gd name="connsiteY24" fmla="*/ 457200 h 906711"/>
              <a:gd name="connsiteX25" fmla="*/ 3976577 w 4029739"/>
              <a:gd name="connsiteY25" fmla="*/ 361507 h 906711"/>
              <a:gd name="connsiteX26" fmla="*/ 3625702 w 4029739"/>
              <a:gd name="connsiteY26" fmla="*/ 74428 h 906711"/>
              <a:gd name="connsiteX27" fmla="*/ 1201479 w 4029739"/>
              <a:gd name="connsiteY27" fmla="*/ 0 h 906711"/>
              <a:gd name="connsiteX0" fmla="*/ 1201479 w 4029739"/>
              <a:gd name="connsiteY0" fmla="*/ 0 h 906711"/>
              <a:gd name="connsiteX1" fmla="*/ 946297 w 4029739"/>
              <a:gd name="connsiteY1" fmla="*/ 10633 h 906711"/>
              <a:gd name="connsiteX2" fmla="*/ 627321 w 4029739"/>
              <a:gd name="connsiteY2" fmla="*/ 21265 h 906711"/>
              <a:gd name="connsiteX3" fmla="*/ 489097 w 4029739"/>
              <a:gd name="connsiteY3" fmla="*/ 31898 h 906711"/>
              <a:gd name="connsiteX4" fmla="*/ 435935 w 4029739"/>
              <a:gd name="connsiteY4" fmla="*/ 42531 h 906711"/>
              <a:gd name="connsiteX5" fmla="*/ 318977 w 4029739"/>
              <a:gd name="connsiteY5" fmla="*/ 63796 h 906711"/>
              <a:gd name="connsiteX6" fmla="*/ 255181 w 4029739"/>
              <a:gd name="connsiteY6" fmla="*/ 85061 h 906711"/>
              <a:gd name="connsiteX7" fmla="*/ 223284 w 4029739"/>
              <a:gd name="connsiteY7" fmla="*/ 95693 h 906711"/>
              <a:gd name="connsiteX8" fmla="*/ 159488 w 4029739"/>
              <a:gd name="connsiteY8" fmla="*/ 127591 h 906711"/>
              <a:gd name="connsiteX9" fmla="*/ 106325 w 4029739"/>
              <a:gd name="connsiteY9" fmla="*/ 170121 h 906711"/>
              <a:gd name="connsiteX10" fmla="*/ 74428 w 4029739"/>
              <a:gd name="connsiteY10" fmla="*/ 191386 h 906711"/>
              <a:gd name="connsiteX11" fmla="*/ 53163 w 4029739"/>
              <a:gd name="connsiteY11" fmla="*/ 223284 h 906711"/>
              <a:gd name="connsiteX12" fmla="*/ 31897 w 4029739"/>
              <a:gd name="connsiteY12" fmla="*/ 244549 h 906711"/>
              <a:gd name="connsiteX13" fmla="*/ 21265 w 4029739"/>
              <a:gd name="connsiteY13" fmla="*/ 276447 h 906711"/>
              <a:gd name="connsiteX14" fmla="*/ 0 w 4029739"/>
              <a:gd name="connsiteY14" fmla="*/ 393405 h 906711"/>
              <a:gd name="connsiteX15" fmla="*/ 21265 w 4029739"/>
              <a:gd name="connsiteY15" fmla="*/ 531628 h 906711"/>
              <a:gd name="connsiteX16" fmla="*/ 42530 w 4029739"/>
              <a:gd name="connsiteY16" fmla="*/ 595424 h 906711"/>
              <a:gd name="connsiteX17" fmla="*/ 95693 w 4029739"/>
              <a:gd name="connsiteY17" fmla="*/ 659219 h 906711"/>
              <a:gd name="connsiteX18" fmla="*/ 148856 w 4029739"/>
              <a:gd name="connsiteY18" fmla="*/ 701749 h 906711"/>
              <a:gd name="connsiteX19" fmla="*/ 244549 w 4029739"/>
              <a:gd name="connsiteY19" fmla="*/ 776177 h 906711"/>
              <a:gd name="connsiteX20" fmla="*/ 2055369 w 4029739"/>
              <a:gd name="connsiteY20" fmla="*/ 903315 h 906711"/>
              <a:gd name="connsiteX21" fmla="*/ 3859618 w 4029739"/>
              <a:gd name="connsiteY21" fmla="*/ 893135 h 906711"/>
              <a:gd name="connsiteX22" fmla="*/ 3965944 w 4029739"/>
              <a:gd name="connsiteY22" fmla="*/ 882503 h 906711"/>
              <a:gd name="connsiteX23" fmla="*/ 4029739 w 4029739"/>
              <a:gd name="connsiteY23" fmla="*/ 457200 h 906711"/>
              <a:gd name="connsiteX24" fmla="*/ 3976577 w 4029739"/>
              <a:gd name="connsiteY24" fmla="*/ 361507 h 906711"/>
              <a:gd name="connsiteX25" fmla="*/ 3625702 w 4029739"/>
              <a:gd name="connsiteY25" fmla="*/ 74428 h 906711"/>
              <a:gd name="connsiteX26" fmla="*/ 1201479 w 4029739"/>
              <a:gd name="connsiteY26" fmla="*/ 0 h 906711"/>
              <a:gd name="connsiteX0" fmla="*/ 1201479 w 4029739"/>
              <a:gd name="connsiteY0" fmla="*/ 0 h 908583"/>
              <a:gd name="connsiteX1" fmla="*/ 946297 w 4029739"/>
              <a:gd name="connsiteY1" fmla="*/ 10633 h 908583"/>
              <a:gd name="connsiteX2" fmla="*/ 627321 w 4029739"/>
              <a:gd name="connsiteY2" fmla="*/ 21265 h 908583"/>
              <a:gd name="connsiteX3" fmla="*/ 489097 w 4029739"/>
              <a:gd name="connsiteY3" fmla="*/ 31898 h 908583"/>
              <a:gd name="connsiteX4" fmla="*/ 435935 w 4029739"/>
              <a:gd name="connsiteY4" fmla="*/ 42531 h 908583"/>
              <a:gd name="connsiteX5" fmla="*/ 318977 w 4029739"/>
              <a:gd name="connsiteY5" fmla="*/ 63796 h 908583"/>
              <a:gd name="connsiteX6" fmla="*/ 255181 w 4029739"/>
              <a:gd name="connsiteY6" fmla="*/ 85061 h 908583"/>
              <a:gd name="connsiteX7" fmla="*/ 223284 w 4029739"/>
              <a:gd name="connsiteY7" fmla="*/ 95693 h 908583"/>
              <a:gd name="connsiteX8" fmla="*/ 159488 w 4029739"/>
              <a:gd name="connsiteY8" fmla="*/ 127591 h 908583"/>
              <a:gd name="connsiteX9" fmla="*/ 106325 w 4029739"/>
              <a:gd name="connsiteY9" fmla="*/ 170121 h 908583"/>
              <a:gd name="connsiteX10" fmla="*/ 74428 w 4029739"/>
              <a:gd name="connsiteY10" fmla="*/ 191386 h 908583"/>
              <a:gd name="connsiteX11" fmla="*/ 53163 w 4029739"/>
              <a:gd name="connsiteY11" fmla="*/ 223284 h 908583"/>
              <a:gd name="connsiteX12" fmla="*/ 31897 w 4029739"/>
              <a:gd name="connsiteY12" fmla="*/ 244549 h 908583"/>
              <a:gd name="connsiteX13" fmla="*/ 21265 w 4029739"/>
              <a:gd name="connsiteY13" fmla="*/ 276447 h 908583"/>
              <a:gd name="connsiteX14" fmla="*/ 0 w 4029739"/>
              <a:gd name="connsiteY14" fmla="*/ 393405 h 908583"/>
              <a:gd name="connsiteX15" fmla="*/ 21265 w 4029739"/>
              <a:gd name="connsiteY15" fmla="*/ 531628 h 908583"/>
              <a:gd name="connsiteX16" fmla="*/ 42530 w 4029739"/>
              <a:gd name="connsiteY16" fmla="*/ 595424 h 908583"/>
              <a:gd name="connsiteX17" fmla="*/ 95693 w 4029739"/>
              <a:gd name="connsiteY17" fmla="*/ 659219 h 908583"/>
              <a:gd name="connsiteX18" fmla="*/ 148856 w 4029739"/>
              <a:gd name="connsiteY18" fmla="*/ 701749 h 908583"/>
              <a:gd name="connsiteX19" fmla="*/ 304104 w 4029739"/>
              <a:gd name="connsiteY19" fmla="*/ 802381 h 908583"/>
              <a:gd name="connsiteX20" fmla="*/ 2055369 w 4029739"/>
              <a:gd name="connsiteY20" fmla="*/ 903315 h 908583"/>
              <a:gd name="connsiteX21" fmla="*/ 3859618 w 4029739"/>
              <a:gd name="connsiteY21" fmla="*/ 893135 h 908583"/>
              <a:gd name="connsiteX22" fmla="*/ 3965944 w 4029739"/>
              <a:gd name="connsiteY22" fmla="*/ 882503 h 908583"/>
              <a:gd name="connsiteX23" fmla="*/ 4029739 w 4029739"/>
              <a:gd name="connsiteY23" fmla="*/ 457200 h 908583"/>
              <a:gd name="connsiteX24" fmla="*/ 3976577 w 4029739"/>
              <a:gd name="connsiteY24" fmla="*/ 361507 h 908583"/>
              <a:gd name="connsiteX25" fmla="*/ 3625702 w 4029739"/>
              <a:gd name="connsiteY25" fmla="*/ 74428 h 908583"/>
              <a:gd name="connsiteX26" fmla="*/ 1201479 w 4029739"/>
              <a:gd name="connsiteY26" fmla="*/ 0 h 908583"/>
              <a:gd name="connsiteX0" fmla="*/ 1201479 w 4029739"/>
              <a:gd name="connsiteY0" fmla="*/ 0 h 908582"/>
              <a:gd name="connsiteX1" fmla="*/ 946297 w 4029739"/>
              <a:gd name="connsiteY1" fmla="*/ 10633 h 908582"/>
              <a:gd name="connsiteX2" fmla="*/ 627321 w 4029739"/>
              <a:gd name="connsiteY2" fmla="*/ 21265 h 908582"/>
              <a:gd name="connsiteX3" fmla="*/ 489097 w 4029739"/>
              <a:gd name="connsiteY3" fmla="*/ 31898 h 908582"/>
              <a:gd name="connsiteX4" fmla="*/ 435935 w 4029739"/>
              <a:gd name="connsiteY4" fmla="*/ 42531 h 908582"/>
              <a:gd name="connsiteX5" fmla="*/ 318977 w 4029739"/>
              <a:gd name="connsiteY5" fmla="*/ 63796 h 908582"/>
              <a:gd name="connsiteX6" fmla="*/ 255181 w 4029739"/>
              <a:gd name="connsiteY6" fmla="*/ 85061 h 908582"/>
              <a:gd name="connsiteX7" fmla="*/ 223284 w 4029739"/>
              <a:gd name="connsiteY7" fmla="*/ 95693 h 908582"/>
              <a:gd name="connsiteX8" fmla="*/ 159488 w 4029739"/>
              <a:gd name="connsiteY8" fmla="*/ 127591 h 908582"/>
              <a:gd name="connsiteX9" fmla="*/ 106325 w 4029739"/>
              <a:gd name="connsiteY9" fmla="*/ 170121 h 908582"/>
              <a:gd name="connsiteX10" fmla="*/ 74428 w 4029739"/>
              <a:gd name="connsiteY10" fmla="*/ 191386 h 908582"/>
              <a:gd name="connsiteX11" fmla="*/ 53163 w 4029739"/>
              <a:gd name="connsiteY11" fmla="*/ 223284 h 908582"/>
              <a:gd name="connsiteX12" fmla="*/ 31897 w 4029739"/>
              <a:gd name="connsiteY12" fmla="*/ 244549 h 908582"/>
              <a:gd name="connsiteX13" fmla="*/ 21265 w 4029739"/>
              <a:gd name="connsiteY13" fmla="*/ 276447 h 908582"/>
              <a:gd name="connsiteX14" fmla="*/ 0 w 4029739"/>
              <a:gd name="connsiteY14" fmla="*/ 393405 h 908582"/>
              <a:gd name="connsiteX15" fmla="*/ 21265 w 4029739"/>
              <a:gd name="connsiteY15" fmla="*/ 531628 h 908582"/>
              <a:gd name="connsiteX16" fmla="*/ 42530 w 4029739"/>
              <a:gd name="connsiteY16" fmla="*/ 595424 h 908582"/>
              <a:gd name="connsiteX17" fmla="*/ 95693 w 4029739"/>
              <a:gd name="connsiteY17" fmla="*/ 659219 h 908582"/>
              <a:gd name="connsiteX18" fmla="*/ 304104 w 4029739"/>
              <a:gd name="connsiteY18" fmla="*/ 802381 h 908582"/>
              <a:gd name="connsiteX19" fmla="*/ 2055369 w 4029739"/>
              <a:gd name="connsiteY19" fmla="*/ 903315 h 908582"/>
              <a:gd name="connsiteX20" fmla="*/ 3859618 w 4029739"/>
              <a:gd name="connsiteY20" fmla="*/ 893135 h 908582"/>
              <a:gd name="connsiteX21" fmla="*/ 3965944 w 4029739"/>
              <a:gd name="connsiteY21" fmla="*/ 882503 h 908582"/>
              <a:gd name="connsiteX22" fmla="*/ 4029739 w 4029739"/>
              <a:gd name="connsiteY22" fmla="*/ 457200 h 908582"/>
              <a:gd name="connsiteX23" fmla="*/ 3976577 w 4029739"/>
              <a:gd name="connsiteY23" fmla="*/ 361507 h 908582"/>
              <a:gd name="connsiteX24" fmla="*/ 3625702 w 4029739"/>
              <a:gd name="connsiteY24" fmla="*/ 74428 h 908582"/>
              <a:gd name="connsiteX25" fmla="*/ 1201479 w 4029739"/>
              <a:gd name="connsiteY25" fmla="*/ 0 h 908582"/>
              <a:gd name="connsiteX0" fmla="*/ 1201479 w 4029739"/>
              <a:gd name="connsiteY0" fmla="*/ 0 h 908582"/>
              <a:gd name="connsiteX1" fmla="*/ 946297 w 4029739"/>
              <a:gd name="connsiteY1" fmla="*/ 10633 h 908582"/>
              <a:gd name="connsiteX2" fmla="*/ 627321 w 4029739"/>
              <a:gd name="connsiteY2" fmla="*/ 21265 h 908582"/>
              <a:gd name="connsiteX3" fmla="*/ 489097 w 4029739"/>
              <a:gd name="connsiteY3" fmla="*/ 31898 h 908582"/>
              <a:gd name="connsiteX4" fmla="*/ 435935 w 4029739"/>
              <a:gd name="connsiteY4" fmla="*/ 42531 h 908582"/>
              <a:gd name="connsiteX5" fmla="*/ 318977 w 4029739"/>
              <a:gd name="connsiteY5" fmla="*/ 63796 h 908582"/>
              <a:gd name="connsiteX6" fmla="*/ 255181 w 4029739"/>
              <a:gd name="connsiteY6" fmla="*/ 85061 h 908582"/>
              <a:gd name="connsiteX7" fmla="*/ 223284 w 4029739"/>
              <a:gd name="connsiteY7" fmla="*/ 95693 h 908582"/>
              <a:gd name="connsiteX8" fmla="*/ 159488 w 4029739"/>
              <a:gd name="connsiteY8" fmla="*/ 127591 h 908582"/>
              <a:gd name="connsiteX9" fmla="*/ 106325 w 4029739"/>
              <a:gd name="connsiteY9" fmla="*/ 170121 h 908582"/>
              <a:gd name="connsiteX10" fmla="*/ 74428 w 4029739"/>
              <a:gd name="connsiteY10" fmla="*/ 191386 h 908582"/>
              <a:gd name="connsiteX11" fmla="*/ 53163 w 4029739"/>
              <a:gd name="connsiteY11" fmla="*/ 223284 h 908582"/>
              <a:gd name="connsiteX12" fmla="*/ 31897 w 4029739"/>
              <a:gd name="connsiteY12" fmla="*/ 244549 h 908582"/>
              <a:gd name="connsiteX13" fmla="*/ 21265 w 4029739"/>
              <a:gd name="connsiteY13" fmla="*/ 276447 h 908582"/>
              <a:gd name="connsiteX14" fmla="*/ 0 w 4029739"/>
              <a:gd name="connsiteY14" fmla="*/ 393405 h 908582"/>
              <a:gd name="connsiteX15" fmla="*/ 21265 w 4029739"/>
              <a:gd name="connsiteY15" fmla="*/ 531628 h 908582"/>
              <a:gd name="connsiteX16" fmla="*/ 42530 w 4029739"/>
              <a:gd name="connsiteY16" fmla="*/ 595424 h 908582"/>
              <a:gd name="connsiteX17" fmla="*/ 304104 w 4029739"/>
              <a:gd name="connsiteY17" fmla="*/ 802381 h 908582"/>
              <a:gd name="connsiteX18" fmla="*/ 2055369 w 4029739"/>
              <a:gd name="connsiteY18" fmla="*/ 903315 h 908582"/>
              <a:gd name="connsiteX19" fmla="*/ 3859618 w 4029739"/>
              <a:gd name="connsiteY19" fmla="*/ 893135 h 908582"/>
              <a:gd name="connsiteX20" fmla="*/ 3965944 w 4029739"/>
              <a:gd name="connsiteY20" fmla="*/ 882503 h 908582"/>
              <a:gd name="connsiteX21" fmla="*/ 4029739 w 4029739"/>
              <a:gd name="connsiteY21" fmla="*/ 457200 h 908582"/>
              <a:gd name="connsiteX22" fmla="*/ 3976577 w 4029739"/>
              <a:gd name="connsiteY22" fmla="*/ 361507 h 908582"/>
              <a:gd name="connsiteX23" fmla="*/ 3625702 w 4029739"/>
              <a:gd name="connsiteY23" fmla="*/ 74428 h 908582"/>
              <a:gd name="connsiteX24" fmla="*/ 1201479 w 4029739"/>
              <a:gd name="connsiteY24" fmla="*/ 0 h 908582"/>
              <a:gd name="connsiteX0" fmla="*/ 1209203 w 4037463"/>
              <a:gd name="connsiteY0" fmla="*/ 0 h 908582"/>
              <a:gd name="connsiteX1" fmla="*/ 954021 w 4037463"/>
              <a:gd name="connsiteY1" fmla="*/ 10633 h 908582"/>
              <a:gd name="connsiteX2" fmla="*/ 635045 w 4037463"/>
              <a:gd name="connsiteY2" fmla="*/ 21265 h 908582"/>
              <a:gd name="connsiteX3" fmla="*/ 496821 w 4037463"/>
              <a:gd name="connsiteY3" fmla="*/ 31898 h 908582"/>
              <a:gd name="connsiteX4" fmla="*/ 443659 w 4037463"/>
              <a:gd name="connsiteY4" fmla="*/ 42531 h 908582"/>
              <a:gd name="connsiteX5" fmla="*/ 326701 w 4037463"/>
              <a:gd name="connsiteY5" fmla="*/ 63796 h 908582"/>
              <a:gd name="connsiteX6" fmla="*/ 262905 w 4037463"/>
              <a:gd name="connsiteY6" fmla="*/ 85061 h 908582"/>
              <a:gd name="connsiteX7" fmla="*/ 231008 w 4037463"/>
              <a:gd name="connsiteY7" fmla="*/ 95693 h 908582"/>
              <a:gd name="connsiteX8" fmla="*/ 167212 w 4037463"/>
              <a:gd name="connsiteY8" fmla="*/ 127591 h 908582"/>
              <a:gd name="connsiteX9" fmla="*/ 114049 w 4037463"/>
              <a:gd name="connsiteY9" fmla="*/ 170121 h 908582"/>
              <a:gd name="connsiteX10" fmla="*/ 82152 w 4037463"/>
              <a:gd name="connsiteY10" fmla="*/ 191386 h 908582"/>
              <a:gd name="connsiteX11" fmla="*/ 60887 w 4037463"/>
              <a:gd name="connsiteY11" fmla="*/ 223284 h 908582"/>
              <a:gd name="connsiteX12" fmla="*/ 39621 w 4037463"/>
              <a:gd name="connsiteY12" fmla="*/ 244549 h 908582"/>
              <a:gd name="connsiteX13" fmla="*/ 28989 w 4037463"/>
              <a:gd name="connsiteY13" fmla="*/ 276447 h 908582"/>
              <a:gd name="connsiteX14" fmla="*/ 7724 w 4037463"/>
              <a:gd name="connsiteY14" fmla="*/ 393405 h 908582"/>
              <a:gd name="connsiteX15" fmla="*/ 28989 w 4037463"/>
              <a:gd name="connsiteY15" fmla="*/ 531628 h 908582"/>
              <a:gd name="connsiteX16" fmla="*/ 311828 w 4037463"/>
              <a:gd name="connsiteY16" fmla="*/ 802381 h 908582"/>
              <a:gd name="connsiteX17" fmla="*/ 2063093 w 4037463"/>
              <a:gd name="connsiteY17" fmla="*/ 903315 h 908582"/>
              <a:gd name="connsiteX18" fmla="*/ 3867342 w 4037463"/>
              <a:gd name="connsiteY18" fmla="*/ 893135 h 908582"/>
              <a:gd name="connsiteX19" fmla="*/ 3973668 w 4037463"/>
              <a:gd name="connsiteY19" fmla="*/ 882503 h 908582"/>
              <a:gd name="connsiteX20" fmla="*/ 4037463 w 4037463"/>
              <a:gd name="connsiteY20" fmla="*/ 457200 h 908582"/>
              <a:gd name="connsiteX21" fmla="*/ 3984301 w 4037463"/>
              <a:gd name="connsiteY21" fmla="*/ 361507 h 908582"/>
              <a:gd name="connsiteX22" fmla="*/ 3633426 w 4037463"/>
              <a:gd name="connsiteY22" fmla="*/ 74428 h 908582"/>
              <a:gd name="connsiteX23" fmla="*/ 1209203 w 4037463"/>
              <a:gd name="connsiteY23" fmla="*/ 0 h 908582"/>
              <a:gd name="connsiteX0" fmla="*/ 1201479 w 4029739"/>
              <a:gd name="connsiteY0" fmla="*/ 0 h 908582"/>
              <a:gd name="connsiteX1" fmla="*/ 946297 w 4029739"/>
              <a:gd name="connsiteY1" fmla="*/ 10633 h 908582"/>
              <a:gd name="connsiteX2" fmla="*/ 627321 w 4029739"/>
              <a:gd name="connsiteY2" fmla="*/ 21265 h 908582"/>
              <a:gd name="connsiteX3" fmla="*/ 489097 w 4029739"/>
              <a:gd name="connsiteY3" fmla="*/ 31898 h 908582"/>
              <a:gd name="connsiteX4" fmla="*/ 435935 w 4029739"/>
              <a:gd name="connsiteY4" fmla="*/ 42531 h 908582"/>
              <a:gd name="connsiteX5" fmla="*/ 318977 w 4029739"/>
              <a:gd name="connsiteY5" fmla="*/ 63796 h 908582"/>
              <a:gd name="connsiteX6" fmla="*/ 255181 w 4029739"/>
              <a:gd name="connsiteY6" fmla="*/ 85061 h 908582"/>
              <a:gd name="connsiteX7" fmla="*/ 223284 w 4029739"/>
              <a:gd name="connsiteY7" fmla="*/ 95693 h 908582"/>
              <a:gd name="connsiteX8" fmla="*/ 159488 w 4029739"/>
              <a:gd name="connsiteY8" fmla="*/ 127591 h 908582"/>
              <a:gd name="connsiteX9" fmla="*/ 106325 w 4029739"/>
              <a:gd name="connsiteY9" fmla="*/ 170121 h 908582"/>
              <a:gd name="connsiteX10" fmla="*/ 74428 w 4029739"/>
              <a:gd name="connsiteY10" fmla="*/ 191386 h 908582"/>
              <a:gd name="connsiteX11" fmla="*/ 53163 w 4029739"/>
              <a:gd name="connsiteY11" fmla="*/ 223284 h 908582"/>
              <a:gd name="connsiteX12" fmla="*/ 31897 w 4029739"/>
              <a:gd name="connsiteY12" fmla="*/ 244549 h 908582"/>
              <a:gd name="connsiteX13" fmla="*/ 21265 w 4029739"/>
              <a:gd name="connsiteY13" fmla="*/ 276447 h 908582"/>
              <a:gd name="connsiteX14" fmla="*/ 0 w 4029739"/>
              <a:gd name="connsiteY14" fmla="*/ 393405 h 908582"/>
              <a:gd name="connsiteX15" fmla="*/ 304104 w 4029739"/>
              <a:gd name="connsiteY15" fmla="*/ 802381 h 908582"/>
              <a:gd name="connsiteX16" fmla="*/ 2055369 w 4029739"/>
              <a:gd name="connsiteY16" fmla="*/ 903315 h 908582"/>
              <a:gd name="connsiteX17" fmla="*/ 3859618 w 4029739"/>
              <a:gd name="connsiteY17" fmla="*/ 893135 h 908582"/>
              <a:gd name="connsiteX18" fmla="*/ 3965944 w 4029739"/>
              <a:gd name="connsiteY18" fmla="*/ 882503 h 908582"/>
              <a:gd name="connsiteX19" fmla="*/ 4029739 w 4029739"/>
              <a:gd name="connsiteY19" fmla="*/ 457200 h 908582"/>
              <a:gd name="connsiteX20" fmla="*/ 3976577 w 4029739"/>
              <a:gd name="connsiteY20" fmla="*/ 361507 h 908582"/>
              <a:gd name="connsiteX21" fmla="*/ 3625702 w 4029739"/>
              <a:gd name="connsiteY21" fmla="*/ 74428 h 908582"/>
              <a:gd name="connsiteX22" fmla="*/ 1201479 w 4029739"/>
              <a:gd name="connsiteY22" fmla="*/ 0 h 908582"/>
              <a:gd name="connsiteX0" fmla="*/ 1216885 w 4045145"/>
              <a:gd name="connsiteY0" fmla="*/ 0 h 908582"/>
              <a:gd name="connsiteX1" fmla="*/ 961703 w 4045145"/>
              <a:gd name="connsiteY1" fmla="*/ 10633 h 908582"/>
              <a:gd name="connsiteX2" fmla="*/ 642727 w 4045145"/>
              <a:gd name="connsiteY2" fmla="*/ 21265 h 908582"/>
              <a:gd name="connsiteX3" fmla="*/ 504503 w 4045145"/>
              <a:gd name="connsiteY3" fmla="*/ 31898 h 908582"/>
              <a:gd name="connsiteX4" fmla="*/ 451341 w 4045145"/>
              <a:gd name="connsiteY4" fmla="*/ 42531 h 908582"/>
              <a:gd name="connsiteX5" fmla="*/ 334383 w 4045145"/>
              <a:gd name="connsiteY5" fmla="*/ 63796 h 908582"/>
              <a:gd name="connsiteX6" fmla="*/ 270587 w 4045145"/>
              <a:gd name="connsiteY6" fmla="*/ 85061 h 908582"/>
              <a:gd name="connsiteX7" fmla="*/ 238690 w 4045145"/>
              <a:gd name="connsiteY7" fmla="*/ 95693 h 908582"/>
              <a:gd name="connsiteX8" fmla="*/ 174894 w 4045145"/>
              <a:gd name="connsiteY8" fmla="*/ 127591 h 908582"/>
              <a:gd name="connsiteX9" fmla="*/ 121731 w 4045145"/>
              <a:gd name="connsiteY9" fmla="*/ 170121 h 908582"/>
              <a:gd name="connsiteX10" fmla="*/ 89834 w 4045145"/>
              <a:gd name="connsiteY10" fmla="*/ 191386 h 908582"/>
              <a:gd name="connsiteX11" fmla="*/ 68569 w 4045145"/>
              <a:gd name="connsiteY11" fmla="*/ 223284 h 908582"/>
              <a:gd name="connsiteX12" fmla="*/ 47303 w 4045145"/>
              <a:gd name="connsiteY12" fmla="*/ 244549 h 908582"/>
              <a:gd name="connsiteX13" fmla="*/ 15406 w 4045145"/>
              <a:gd name="connsiteY13" fmla="*/ 393405 h 908582"/>
              <a:gd name="connsiteX14" fmla="*/ 319510 w 4045145"/>
              <a:gd name="connsiteY14" fmla="*/ 802381 h 908582"/>
              <a:gd name="connsiteX15" fmla="*/ 2070775 w 4045145"/>
              <a:gd name="connsiteY15" fmla="*/ 903315 h 908582"/>
              <a:gd name="connsiteX16" fmla="*/ 3875024 w 4045145"/>
              <a:gd name="connsiteY16" fmla="*/ 893135 h 908582"/>
              <a:gd name="connsiteX17" fmla="*/ 3981350 w 4045145"/>
              <a:gd name="connsiteY17" fmla="*/ 882503 h 908582"/>
              <a:gd name="connsiteX18" fmla="*/ 4045145 w 4045145"/>
              <a:gd name="connsiteY18" fmla="*/ 457200 h 908582"/>
              <a:gd name="connsiteX19" fmla="*/ 3991983 w 4045145"/>
              <a:gd name="connsiteY19" fmla="*/ 361507 h 908582"/>
              <a:gd name="connsiteX20" fmla="*/ 3641108 w 4045145"/>
              <a:gd name="connsiteY20" fmla="*/ 74428 h 908582"/>
              <a:gd name="connsiteX21" fmla="*/ 1216885 w 4045145"/>
              <a:gd name="connsiteY21" fmla="*/ 0 h 908582"/>
              <a:gd name="connsiteX0" fmla="*/ 1213203 w 4041463"/>
              <a:gd name="connsiteY0" fmla="*/ 0 h 908582"/>
              <a:gd name="connsiteX1" fmla="*/ 958021 w 4041463"/>
              <a:gd name="connsiteY1" fmla="*/ 10633 h 908582"/>
              <a:gd name="connsiteX2" fmla="*/ 639045 w 4041463"/>
              <a:gd name="connsiteY2" fmla="*/ 21265 h 908582"/>
              <a:gd name="connsiteX3" fmla="*/ 500821 w 4041463"/>
              <a:gd name="connsiteY3" fmla="*/ 31898 h 908582"/>
              <a:gd name="connsiteX4" fmla="*/ 447659 w 4041463"/>
              <a:gd name="connsiteY4" fmla="*/ 42531 h 908582"/>
              <a:gd name="connsiteX5" fmla="*/ 330701 w 4041463"/>
              <a:gd name="connsiteY5" fmla="*/ 63796 h 908582"/>
              <a:gd name="connsiteX6" fmla="*/ 266905 w 4041463"/>
              <a:gd name="connsiteY6" fmla="*/ 85061 h 908582"/>
              <a:gd name="connsiteX7" fmla="*/ 235008 w 4041463"/>
              <a:gd name="connsiteY7" fmla="*/ 95693 h 908582"/>
              <a:gd name="connsiteX8" fmla="*/ 171212 w 4041463"/>
              <a:gd name="connsiteY8" fmla="*/ 127591 h 908582"/>
              <a:gd name="connsiteX9" fmla="*/ 118049 w 4041463"/>
              <a:gd name="connsiteY9" fmla="*/ 170121 h 908582"/>
              <a:gd name="connsiteX10" fmla="*/ 86152 w 4041463"/>
              <a:gd name="connsiteY10" fmla="*/ 191386 h 908582"/>
              <a:gd name="connsiteX11" fmla="*/ 64887 w 4041463"/>
              <a:gd name="connsiteY11" fmla="*/ 223284 h 908582"/>
              <a:gd name="connsiteX12" fmla="*/ 11724 w 4041463"/>
              <a:gd name="connsiteY12" fmla="*/ 393405 h 908582"/>
              <a:gd name="connsiteX13" fmla="*/ 315828 w 4041463"/>
              <a:gd name="connsiteY13" fmla="*/ 802381 h 908582"/>
              <a:gd name="connsiteX14" fmla="*/ 2067093 w 4041463"/>
              <a:gd name="connsiteY14" fmla="*/ 903315 h 908582"/>
              <a:gd name="connsiteX15" fmla="*/ 3871342 w 4041463"/>
              <a:gd name="connsiteY15" fmla="*/ 893135 h 908582"/>
              <a:gd name="connsiteX16" fmla="*/ 3977668 w 4041463"/>
              <a:gd name="connsiteY16" fmla="*/ 882503 h 908582"/>
              <a:gd name="connsiteX17" fmla="*/ 4041463 w 4041463"/>
              <a:gd name="connsiteY17" fmla="*/ 457200 h 908582"/>
              <a:gd name="connsiteX18" fmla="*/ 3988301 w 4041463"/>
              <a:gd name="connsiteY18" fmla="*/ 361507 h 908582"/>
              <a:gd name="connsiteX19" fmla="*/ 3637426 w 4041463"/>
              <a:gd name="connsiteY19" fmla="*/ 74428 h 908582"/>
              <a:gd name="connsiteX20" fmla="*/ 1213203 w 4041463"/>
              <a:gd name="connsiteY20" fmla="*/ 0 h 908582"/>
              <a:gd name="connsiteX0" fmla="*/ 1210489 w 4038749"/>
              <a:gd name="connsiteY0" fmla="*/ 0 h 908582"/>
              <a:gd name="connsiteX1" fmla="*/ 955307 w 4038749"/>
              <a:gd name="connsiteY1" fmla="*/ 10633 h 908582"/>
              <a:gd name="connsiteX2" fmla="*/ 636331 w 4038749"/>
              <a:gd name="connsiteY2" fmla="*/ 21265 h 908582"/>
              <a:gd name="connsiteX3" fmla="*/ 498107 w 4038749"/>
              <a:gd name="connsiteY3" fmla="*/ 31898 h 908582"/>
              <a:gd name="connsiteX4" fmla="*/ 444945 w 4038749"/>
              <a:gd name="connsiteY4" fmla="*/ 42531 h 908582"/>
              <a:gd name="connsiteX5" fmla="*/ 327987 w 4038749"/>
              <a:gd name="connsiteY5" fmla="*/ 63796 h 908582"/>
              <a:gd name="connsiteX6" fmla="*/ 264191 w 4038749"/>
              <a:gd name="connsiteY6" fmla="*/ 85061 h 908582"/>
              <a:gd name="connsiteX7" fmla="*/ 232294 w 4038749"/>
              <a:gd name="connsiteY7" fmla="*/ 95693 h 908582"/>
              <a:gd name="connsiteX8" fmla="*/ 168498 w 4038749"/>
              <a:gd name="connsiteY8" fmla="*/ 127591 h 908582"/>
              <a:gd name="connsiteX9" fmla="*/ 115335 w 4038749"/>
              <a:gd name="connsiteY9" fmla="*/ 170121 h 908582"/>
              <a:gd name="connsiteX10" fmla="*/ 83438 w 4038749"/>
              <a:gd name="connsiteY10" fmla="*/ 191386 h 908582"/>
              <a:gd name="connsiteX11" fmla="*/ 9010 w 4038749"/>
              <a:gd name="connsiteY11" fmla="*/ 393405 h 908582"/>
              <a:gd name="connsiteX12" fmla="*/ 313114 w 4038749"/>
              <a:gd name="connsiteY12" fmla="*/ 802381 h 908582"/>
              <a:gd name="connsiteX13" fmla="*/ 2064379 w 4038749"/>
              <a:gd name="connsiteY13" fmla="*/ 903315 h 908582"/>
              <a:gd name="connsiteX14" fmla="*/ 3868628 w 4038749"/>
              <a:gd name="connsiteY14" fmla="*/ 893135 h 908582"/>
              <a:gd name="connsiteX15" fmla="*/ 3974954 w 4038749"/>
              <a:gd name="connsiteY15" fmla="*/ 882503 h 908582"/>
              <a:gd name="connsiteX16" fmla="*/ 4038749 w 4038749"/>
              <a:gd name="connsiteY16" fmla="*/ 457200 h 908582"/>
              <a:gd name="connsiteX17" fmla="*/ 3985587 w 4038749"/>
              <a:gd name="connsiteY17" fmla="*/ 361507 h 908582"/>
              <a:gd name="connsiteX18" fmla="*/ 3634712 w 4038749"/>
              <a:gd name="connsiteY18" fmla="*/ 74428 h 908582"/>
              <a:gd name="connsiteX19" fmla="*/ 1210489 w 4038749"/>
              <a:gd name="connsiteY19" fmla="*/ 0 h 908582"/>
              <a:gd name="connsiteX0" fmla="*/ 1207464 w 4035724"/>
              <a:gd name="connsiteY0" fmla="*/ 0 h 908582"/>
              <a:gd name="connsiteX1" fmla="*/ 952282 w 4035724"/>
              <a:gd name="connsiteY1" fmla="*/ 10633 h 908582"/>
              <a:gd name="connsiteX2" fmla="*/ 633306 w 4035724"/>
              <a:gd name="connsiteY2" fmla="*/ 21265 h 908582"/>
              <a:gd name="connsiteX3" fmla="*/ 495082 w 4035724"/>
              <a:gd name="connsiteY3" fmla="*/ 31898 h 908582"/>
              <a:gd name="connsiteX4" fmla="*/ 441920 w 4035724"/>
              <a:gd name="connsiteY4" fmla="*/ 42531 h 908582"/>
              <a:gd name="connsiteX5" fmla="*/ 324962 w 4035724"/>
              <a:gd name="connsiteY5" fmla="*/ 63796 h 908582"/>
              <a:gd name="connsiteX6" fmla="*/ 261166 w 4035724"/>
              <a:gd name="connsiteY6" fmla="*/ 85061 h 908582"/>
              <a:gd name="connsiteX7" fmla="*/ 229269 w 4035724"/>
              <a:gd name="connsiteY7" fmla="*/ 95693 h 908582"/>
              <a:gd name="connsiteX8" fmla="*/ 165473 w 4035724"/>
              <a:gd name="connsiteY8" fmla="*/ 127591 h 908582"/>
              <a:gd name="connsiteX9" fmla="*/ 112310 w 4035724"/>
              <a:gd name="connsiteY9" fmla="*/ 170121 h 908582"/>
              <a:gd name="connsiteX10" fmla="*/ 5985 w 4035724"/>
              <a:gd name="connsiteY10" fmla="*/ 393405 h 908582"/>
              <a:gd name="connsiteX11" fmla="*/ 310089 w 4035724"/>
              <a:gd name="connsiteY11" fmla="*/ 802381 h 908582"/>
              <a:gd name="connsiteX12" fmla="*/ 2061354 w 4035724"/>
              <a:gd name="connsiteY12" fmla="*/ 903315 h 908582"/>
              <a:gd name="connsiteX13" fmla="*/ 3865603 w 4035724"/>
              <a:gd name="connsiteY13" fmla="*/ 893135 h 908582"/>
              <a:gd name="connsiteX14" fmla="*/ 3971929 w 4035724"/>
              <a:gd name="connsiteY14" fmla="*/ 882503 h 908582"/>
              <a:gd name="connsiteX15" fmla="*/ 4035724 w 4035724"/>
              <a:gd name="connsiteY15" fmla="*/ 457200 h 908582"/>
              <a:gd name="connsiteX16" fmla="*/ 3982562 w 4035724"/>
              <a:gd name="connsiteY16" fmla="*/ 361507 h 908582"/>
              <a:gd name="connsiteX17" fmla="*/ 3631687 w 4035724"/>
              <a:gd name="connsiteY17" fmla="*/ 74428 h 908582"/>
              <a:gd name="connsiteX18" fmla="*/ 1207464 w 4035724"/>
              <a:gd name="connsiteY18" fmla="*/ 0 h 908582"/>
              <a:gd name="connsiteX0" fmla="*/ 1204144 w 4032404"/>
              <a:gd name="connsiteY0" fmla="*/ 0 h 908582"/>
              <a:gd name="connsiteX1" fmla="*/ 948962 w 4032404"/>
              <a:gd name="connsiteY1" fmla="*/ 10633 h 908582"/>
              <a:gd name="connsiteX2" fmla="*/ 629986 w 4032404"/>
              <a:gd name="connsiteY2" fmla="*/ 21265 h 908582"/>
              <a:gd name="connsiteX3" fmla="*/ 491762 w 4032404"/>
              <a:gd name="connsiteY3" fmla="*/ 31898 h 908582"/>
              <a:gd name="connsiteX4" fmla="*/ 438600 w 4032404"/>
              <a:gd name="connsiteY4" fmla="*/ 42531 h 908582"/>
              <a:gd name="connsiteX5" fmla="*/ 321642 w 4032404"/>
              <a:gd name="connsiteY5" fmla="*/ 63796 h 908582"/>
              <a:gd name="connsiteX6" fmla="*/ 257846 w 4032404"/>
              <a:gd name="connsiteY6" fmla="*/ 85061 h 908582"/>
              <a:gd name="connsiteX7" fmla="*/ 225949 w 4032404"/>
              <a:gd name="connsiteY7" fmla="*/ 95693 h 908582"/>
              <a:gd name="connsiteX8" fmla="*/ 162153 w 4032404"/>
              <a:gd name="connsiteY8" fmla="*/ 127591 h 908582"/>
              <a:gd name="connsiteX9" fmla="*/ 2665 w 4032404"/>
              <a:gd name="connsiteY9" fmla="*/ 393405 h 908582"/>
              <a:gd name="connsiteX10" fmla="*/ 306769 w 4032404"/>
              <a:gd name="connsiteY10" fmla="*/ 802381 h 908582"/>
              <a:gd name="connsiteX11" fmla="*/ 2058034 w 4032404"/>
              <a:gd name="connsiteY11" fmla="*/ 903315 h 908582"/>
              <a:gd name="connsiteX12" fmla="*/ 3862283 w 4032404"/>
              <a:gd name="connsiteY12" fmla="*/ 893135 h 908582"/>
              <a:gd name="connsiteX13" fmla="*/ 3968609 w 4032404"/>
              <a:gd name="connsiteY13" fmla="*/ 882503 h 908582"/>
              <a:gd name="connsiteX14" fmla="*/ 4032404 w 4032404"/>
              <a:gd name="connsiteY14" fmla="*/ 457200 h 908582"/>
              <a:gd name="connsiteX15" fmla="*/ 3979242 w 4032404"/>
              <a:gd name="connsiteY15" fmla="*/ 361507 h 908582"/>
              <a:gd name="connsiteX16" fmla="*/ 3628367 w 4032404"/>
              <a:gd name="connsiteY16" fmla="*/ 74428 h 908582"/>
              <a:gd name="connsiteX17" fmla="*/ 1204144 w 4032404"/>
              <a:gd name="connsiteY17" fmla="*/ 0 h 908582"/>
              <a:gd name="connsiteX0" fmla="*/ 1202147 w 4030407"/>
              <a:gd name="connsiteY0" fmla="*/ 0 h 908582"/>
              <a:gd name="connsiteX1" fmla="*/ 946965 w 4030407"/>
              <a:gd name="connsiteY1" fmla="*/ 10633 h 908582"/>
              <a:gd name="connsiteX2" fmla="*/ 627989 w 4030407"/>
              <a:gd name="connsiteY2" fmla="*/ 21265 h 908582"/>
              <a:gd name="connsiteX3" fmla="*/ 489765 w 4030407"/>
              <a:gd name="connsiteY3" fmla="*/ 31898 h 908582"/>
              <a:gd name="connsiteX4" fmla="*/ 436603 w 4030407"/>
              <a:gd name="connsiteY4" fmla="*/ 42531 h 908582"/>
              <a:gd name="connsiteX5" fmla="*/ 319645 w 4030407"/>
              <a:gd name="connsiteY5" fmla="*/ 63796 h 908582"/>
              <a:gd name="connsiteX6" fmla="*/ 255849 w 4030407"/>
              <a:gd name="connsiteY6" fmla="*/ 85061 h 908582"/>
              <a:gd name="connsiteX7" fmla="*/ 223952 w 4030407"/>
              <a:gd name="connsiteY7" fmla="*/ 95693 h 908582"/>
              <a:gd name="connsiteX8" fmla="*/ 668 w 4030407"/>
              <a:gd name="connsiteY8" fmla="*/ 393405 h 908582"/>
              <a:gd name="connsiteX9" fmla="*/ 304772 w 4030407"/>
              <a:gd name="connsiteY9" fmla="*/ 802381 h 908582"/>
              <a:gd name="connsiteX10" fmla="*/ 2056037 w 4030407"/>
              <a:gd name="connsiteY10" fmla="*/ 903315 h 908582"/>
              <a:gd name="connsiteX11" fmla="*/ 3860286 w 4030407"/>
              <a:gd name="connsiteY11" fmla="*/ 893135 h 908582"/>
              <a:gd name="connsiteX12" fmla="*/ 3966612 w 4030407"/>
              <a:gd name="connsiteY12" fmla="*/ 882503 h 908582"/>
              <a:gd name="connsiteX13" fmla="*/ 4030407 w 4030407"/>
              <a:gd name="connsiteY13" fmla="*/ 457200 h 908582"/>
              <a:gd name="connsiteX14" fmla="*/ 3977245 w 4030407"/>
              <a:gd name="connsiteY14" fmla="*/ 361507 h 908582"/>
              <a:gd name="connsiteX15" fmla="*/ 3626370 w 4030407"/>
              <a:gd name="connsiteY15" fmla="*/ 74428 h 908582"/>
              <a:gd name="connsiteX16" fmla="*/ 1202147 w 4030407"/>
              <a:gd name="connsiteY16" fmla="*/ 0 h 908582"/>
              <a:gd name="connsiteX0" fmla="*/ 1201478 w 4029738"/>
              <a:gd name="connsiteY0" fmla="*/ 0 h 908582"/>
              <a:gd name="connsiteX1" fmla="*/ 946296 w 4029738"/>
              <a:gd name="connsiteY1" fmla="*/ 10633 h 908582"/>
              <a:gd name="connsiteX2" fmla="*/ 627320 w 4029738"/>
              <a:gd name="connsiteY2" fmla="*/ 21265 h 908582"/>
              <a:gd name="connsiteX3" fmla="*/ 489096 w 4029738"/>
              <a:gd name="connsiteY3" fmla="*/ 31898 h 908582"/>
              <a:gd name="connsiteX4" fmla="*/ 435934 w 4029738"/>
              <a:gd name="connsiteY4" fmla="*/ 42531 h 908582"/>
              <a:gd name="connsiteX5" fmla="*/ 318976 w 4029738"/>
              <a:gd name="connsiteY5" fmla="*/ 63796 h 908582"/>
              <a:gd name="connsiteX6" fmla="*/ 255180 w 4029738"/>
              <a:gd name="connsiteY6" fmla="*/ 85061 h 908582"/>
              <a:gd name="connsiteX7" fmla="*/ -1 w 4029738"/>
              <a:gd name="connsiteY7" fmla="*/ 393405 h 908582"/>
              <a:gd name="connsiteX8" fmla="*/ 304103 w 4029738"/>
              <a:gd name="connsiteY8" fmla="*/ 802381 h 908582"/>
              <a:gd name="connsiteX9" fmla="*/ 2055368 w 4029738"/>
              <a:gd name="connsiteY9" fmla="*/ 903315 h 908582"/>
              <a:gd name="connsiteX10" fmla="*/ 3859617 w 4029738"/>
              <a:gd name="connsiteY10" fmla="*/ 893135 h 908582"/>
              <a:gd name="connsiteX11" fmla="*/ 3965943 w 4029738"/>
              <a:gd name="connsiteY11" fmla="*/ 882503 h 908582"/>
              <a:gd name="connsiteX12" fmla="*/ 4029738 w 4029738"/>
              <a:gd name="connsiteY12" fmla="*/ 457200 h 908582"/>
              <a:gd name="connsiteX13" fmla="*/ 3976576 w 4029738"/>
              <a:gd name="connsiteY13" fmla="*/ 361507 h 908582"/>
              <a:gd name="connsiteX14" fmla="*/ 3625701 w 4029738"/>
              <a:gd name="connsiteY14" fmla="*/ 74428 h 908582"/>
              <a:gd name="connsiteX15" fmla="*/ 1201478 w 4029738"/>
              <a:gd name="connsiteY15" fmla="*/ 0 h 908582"/>
              <a:gd name="connsiteX0" fmla="*/ 1201480 w 4029740"/>
              <a:gd name="connsiteY0" fmla="*/ 0 h 908582"/>
              <a:gd name="connsiteX1" fmla="*/ 946298 w 4029740"/>
              <a:gd name="connsiteY1" fmla="*/ 10633 h 908582"/>
              <a:gd name="connsiteX2" fmla="*/ 627322 w 4029740"/>
              <a:gd name="connsiteY2" fmla="*/ 21265 h 908582"/>
              <a:gd name="connsiteX3" fmla="*/ 489098 w 4029740"/>
              <a:gd name="connsiteY3" fmla="*/ 31898 h 908582"/>
              <a:gd name="connsiteX4" fmla="*/ 435936 w 4029740"/>
              <a:gd name="connsiteY4" fmla="*/ 42531 h 908582"/>
              <a:gd name="connsiteX5" fmla="*/ 255182 w 4029740"/>
              <a:gd name="connsiteY5" fmla="*/ 85061 h 908582"/>
              <a:gd name="connsiteX6" fmla="*/ 1 w 4029740"/>
              <a:gd name="connsiteY6" fmla="*/ 393405 h 908582"/>
              <a:gd name="connsiteX7" fmla="*/ 304105 w 4029740"/>
              <a:gd name="connsiteY7" fmla="*/ 802381 h 908582"/>
              <a:gd name="connsiteX8" fmla="*/ 2055370 w 4029740"/>
              <a:gd name="connsiteY8" fmla="*/ 903315 h 908582"/>
              <a:gd name="connsiteX9" fmla="*/ 3859619 w 4029740"/>
              <a:gd name="connsiteY9" fmla="*/ 893135 h 908582"/>
              <a:gd name="connsiteX10" fmla="*/ 3965945 w 4029740"/>
              <a:gd name="connsiteY10" fmla="*/ 882503 h 908582"/>
              <a:gd name="connsiteX11" fmla="*/ 4029740 w 4029740"/>
              <a:gd name="connsiteY11" fmla="*/ 457200 h 908582"/>
              <a:gd name="connsiteX12" fmla="*/ 3976578 w 4029740"/>
              <a:gd name="connsiteY12" fmla="*/ 361507 h 908582"/>
              <a:gd name="connsiteX13" fmla="*/ 3625703 w 4029740"/>
              <a:gd name="connsiteY13" fmla="*/ 74428 h 908582"/>
              <a:gd name="connsiteX14" fmla="*/ 1201480 w 4029740"/>
              <a:gd name="connsiteY14" fmla="*/ 0 h 908582"/>
              <a:gd name="connsiteX0" fmla="*/ 1201478 w 4029738"/>
              <a:gd name="connsiteY0" fmla="*/ 0 h 908582"/>
              <a:gd name="connsiteX1" fmla="*/ 946296 w 4029738"/>
              <a:gd name="connsiteY1" fmla="*/ 10633 h 908582"/>
              <a:gd name="connsiteX2" fmla="*/ 627320 w 4029738"/>
              <a:gd name="connsiteY2" fmla="*/ 21265 h 908582"/>
              <a:gd name="connsiteX3" fmla="*/ 489096 w 4029738"/>
              <a:gd name="connsiteY3" fmla="*/ 31898 h 908582"/>
              <a:gd name="connsiteX4" fmla="*/ 255180 w 4029738"/>
              <a:gd name="connsiteY4" fmla="*/ 85061 h 908582"/>
              <a:gd name="connsiteX5" fmla="*/ -1 w 4029738"/>
              <a:gd name="connsiteY5" fmla="*/ 393405 h 908582"/>
              <a:gd name="connsiteX6" fmla="*/ 304103 w 4029738"/>
              <a:gd name="connsiteY6" fmla="*/ 802381 h 908582"/>
              <a:gd name="connsiteX7" fmla="*/ 2055368 w 4029738"/>
              <a:gd name="connsiteY7" fmla="*/ 903315 h 908582"/>
              <a:gd name="connsiteX8" fmla="*/ 3859617 w 4029738"/>
              <a:gd name="connsiteY8" fmla="*/ 893135 h 908582"/>
              <a:gd name="connsiteX9" fmla="*/ 3965943 w 4029738"/>
              <a:gd name="connsiteY9" fmla="*/ 882503 h 908582"/>
              <a:gd name="connsiteX10" fmla="*/ 4029738 w 4029738"/>
              <a:gd name="connsiteY10" fmla="*/ 457200 h 908582"/>
              <a:gd name="connsiteX11" fmla="*/ 3976576 w 4029738"/>
              <a:gd name="connsiteY11" fmla="*/ 361507 h 908582"/>
              <a:gd name="connsiteX12" fmla="*/ 3625701 w 4029738"/>
              <a:gd name="connsiteY12" fmla="*/ 74428 h 908582"/>
              <a:gd name="connsiteX13" fmla="*/ 1201478 w 4029738"/>
              <a:gd name="connsiteY13" fmla="*/ 0 h 908582"/>
              <a:gd name="connsiteX0" fmla="*/ 1201480 w 4029740"/>
              <a:gd name="connsiteY0" fmla="*/ 0 h 908582"/>
              <a:gd name="connsiteX1" fmla="*/ 946298 w 4029740"/>
              <a:gd name="connsiteY1" fmla="*/ 10633 h 908582"/>
              <a:gd name="connsiteX2" fmla="*/ 627322 w 4029740"/>
              <a:gd name="connsiteY2" fmla="*/ 21265 h 908582"/>
              <a:gd name="connsiteX3" fmla="*/ 255182 w 4029740"/>
              <a:gd name="connsiteY3" fmla="*/ 85061 h 908582"/>
              <a:gd name="connsiteX4" fmla="*/ 1 w 4029740"/>
              <a:gd name="connsiteY4" fmla="*/ 393405 h 908582"/>
              <a:gd name="connsiteX5" fmla="*/ 304105 w 4029740"/>
              <a:gd name="connsiteY5" fmla="*/ 802381 h 908582"/>
              <a:gd name="connsiteX6" fmla="*/ 2055370 w 4029740"/>
              <a:gd name="connsiteY6" fmla="*/ 903315 h 908582"/>
              <a:gd name="connsiteX7" fmla="*/ 3859619 w 4029740"/>
              <a:gd name="connsiteY7" fmla="*/ 893135 h 908582"/>
              <a:gd name="connsiteX8" fmla="*/ 3965945 w 4029740"/>
              <a:gd name="connsiteY8" fmla="*/ 882503 h 908582"/>
              <a:gd name="connsiteX9" fmla="*/ 4029740 w 4029740"/>
              <a:gd name="connsiteY9" fmla="*/ 457200 h 908582"/>
              <a:gd name="connsiteX10" fmla="*/ 3976578 w 4029740"/>
              <a:gd name="connsiteY10" fmla="*/ 361507 h 908582"/>
              <a:gd name="connsiteX11" fmla="*/ 3625703 w 4029740"/>
              <a:gd name="connsiteY11" fmla="*/ 74428 h 908582"/>
              <a:gd name="connsiteX12" fmla="*/ 1201480 w 4029740"/>
              <a:gd name="connsiteY12" fmla="*/ 0 h 908582"/>
              <a:gd name="connsiteX0" fmla="*/ 1201478 w 4029738"/>
              <a:gd name="connsiteY0" fmla="*/ 0 h 908582"/>
              <a:gd name="connsiteX1" fmla="*/ 946296 w 4029738"/>
              <a:gd name="connsiteY1" fmla="*/ 10633 h 908582"/>
              <a:gd name="connsiteX2" fmla="*/ 255180 w 4029738"/>
              <a:gd name="connsiteY2" fmla="*/ 85061 h 908582"/>
              <a:gd name="connsiteX3" fmla="*/ -1 w 4029738"/>
              <a:gd name="connsiteY3" fmla="*/ 393405 h 908582"/>
              <a:gd name="connsiteX4" fmla="*/ 304103 w 4029738"/>
              <a:gd name="connsiteY4" fmla="*/ 802381 h 908582"/>
              <a:gd name="connsiteX5" fmla="*/ 2055368 w 4029738"/>
              <a:gd name="connsiteY5" fmla="*/ 903315 h 908582"/>
              <a:gd name="connsiteX6" fmla="*/ 3859617 w 4029738"/>
              <a:gd name="connsiteY6" fmla="*/ 893135 h 908582"/>
              <a:gd name="connsiteX7" fmla="*/ 3965943 w 4029738"/>
              <a:gd name="connsiteY7" fmla="*/ 882503 h 908582"/>
              <a:gd name="connsiteX8" fmla="*/ 4029738 w 4029738"/>
              <a:gd name="connsiteY8" fmla="*/ 457200 h 908582"/>
              <a:gd name="connsiteX9" fmla="*/ 3976576 w 4029738"/>
              <a:gd name="connsiteY9" fmla="*/ 361507 h 908582"/>
              <a:gd name="connsiteX10" fmla="*/ 3625701 w 4029738"/>
              <a:gd name="connsiteY10" fmla="*/ 74428 h 908582"/>
              <a:gd name="connsiteX11" fmla="*/ 1201478 w 4029738"/>
              <a:gd name="connsiteY11" fmla="*/ 0 h 908582"/>
              <a:gd name="connsiteX0" fmla="*/ 1201480 w 4029740"/>
              <a:gd name="connsiteY0" fmla="*/ 0 h 908582"/>
              <a:gd name="connsiteX1" fmla="*/ 255182 w 4029740"/>
              <a:gd name="connsiteY1" fmla="*/ 85061 h 908582"/>
              <a:gd name="connsiteX2" fmla="*/ 1 w 4029740"/>
              <a:gd name="connsiteY2" fmla="*/ 393405 h 908582"/>
              <a:gd name="connsiteX3" fmla="*/ 304105 w 4029740"/>
              <a:gd name="connsiteY3" fmla="*/ 802381 h 908582"/>
              <a:gd name="connsiteX4" fmla="*/ 2055370 w 4029740"/>
              <a:gd name="connsiteY4" fmla="*/ 903315 h 908582"/>
              <a:gd name="connsiteX5" fmla="*/ 3859619 w 4029740"/>
              <a:gd name="connsiteY5" fmla="*/ 893135 h 908582"/>
              <a:gd name="connsiteX6" fmla="*/ 3965945 w 4029740"/>
              <a:gd name="connsiteY6" fmla="*/ 882503 h 908582"/>
              <a:gd name="connsiteX7" fmla="*/ 4029740 w 4029740"/>
              <a:gd name="connsiteY7" fmla="*/ 457200 h 908582"/>
              <a:gd name="connsiteX8" fmla="*/ 3976578 w 4029740"/>
              <a:gd name="connsiteY8" fmla="*/ 361507 h 908582"/>
              <a:gd name="connsiteX9" fmla="*/ 3625703 w 4029740"/>
              <a:gd name="connsiteY9" fmla="*/ 74428 h 908582"/>
              <a:gd name="connsiteX10" fmla="*/ 1201480 w 4029740"/>
              <a:gd name="connsiteY10" fmla="*/ 0 h 908582"/>
              <a:gd name="connsiteX0" fmla="*/ 1209633 w 4037893"/>
              <a:gd name="connsiteY0" fmla="*/ 0 h 908582"/>
              <a:gd name="connsiteX1" fmla="*/ 263335 w 4037893"/>
              <a:gd name="connsiteY1" fmla="*/ 85061 h 908582"/>
              <a:gd name="connsiteX2" fmla="*/ 8154 w 4037893"/>
              <a:gd name="connsiteY2" fmla="*/ 393405 h 908582"/>
              <a:gd name="connsiteX3" fmla="*/ 312258 w 4037893"/>
              <a:gd name="connsiteY3" fmla="*/ 802381 h 908582"/>
              <a:gd name="connsiteX4" fmla="*/ 2063523 w 4037893"/>
              <a:gd name="connsiteY4" fmla="*/ 903315 h 908582"/>
              <a:gd name="connsiteX5" fmla="*/ 3867772 w 4037893"/>
              <a:gd name="connsiteY5" fmla="*/ 893135 h 908582"/>
              <a:gd name="connsiteX6" fmla="*/ 3974098 w 4037893"/>
              <a:gd name="connsiteY6" fmla="*/ 882503 h 908582"/>
              <a:gd name="connsiteX7" fmla="*/ 4037893 w 4037893"/>
              <a:gd name="connsiteY7" fmla="*/ 457200 h 908582"/>
              <a:gd name="connsiteX8" fmla="*/ 3984731 w 4037893"/>
              <a:gd name="connsiteY8" fmla="*/ 361507 h 908582"/>
              <a:gd name="connsiteX9" fmla="*/ 3633856 w 4037893"/>
              <a:gd name="connsiteY9" fmla="*/ 74428 h 908582"/>
              <a:gd name="connsiteX10" fmla="*/ 1209633 w 4037893"/>
              <a:gd name="connsiteY10" fmla="*/ 0 h 908582"/>
              <a:gd name="connsiteX0" fmla="*/ 1204433 w 4032693"/>
              <a:gd name="connsiteY0" fmla="*/ 0 h 908582"/>
              <a:gd name="connsiteX1" fmla="*/ 258135 w 4032693"/>
              <a:gd name="connsiteY1" fmla="*/ 85061 h 908582"/>
              <a:gd name="connsiteX2" fmla="*/ 2954 w 4032693"/>
              <a:gd name="connsiteY2" fmla="*/ 393405 h 908582"/>
              <a:gd name="connsiteX3" fmla="*/ 307058 w 4032693"/>
              <a:gd name="connsiteY3" fmla="*/ 802381 h 908582"/>
              <a:gd name="connsiteX4" fmla="*/ 2058323 w 4032693"/>
              <a:gd name="connsiteY4" fmla="*/ 903315 h 908582"/>
              <a:gd name="connsiteX5" fmla="*/ 3862572 w 4032693"/>
              <a:gd name="connsiteY5" fmla="*/ 893135 h 908582"/>
              <a:gd name="connsiteX6" fmla="*/ 3968898 w 4032693"/>
              <a:gd name="connsiteY6" fmla="*/ 882503 h 908582"/>
              <a:gd name="connsiteX7" fmla="*/ 4032693 w 4032693"/>
              <a:gd name="connsiteY7" fmla="*/ 457200 h 908582"/>
              <a:gd name="connsiteX8" fmla="*/ 3979531 w 4032693"/>
              <a:gd name="connsiteY8" fmla="*/ 361507 h 908582"/>
              <a:gd name="connsiteX9" fmla="*/ 3628656 w 4032693"/>
              <a:gd name="connsiteY9" fmla="*/ 74428 h 908582"/>
              <a:gd name="connsiteX10" fmla="*/ 1204433 w 4032693"/>
              <a:gd name="connsiteY10" fmla="*/ 0 h 908582"/>
              <a:gd name="connsiteX0" fmla="*/ 1119661 w 3947921"/>
              <a:gd name="connsiteY0" fmla="*/ 0 h 908582"/>
              <a:gd name="connsiteX1" fmla="*/ 173363 w 3947921"/>
              <a:gd name="connsiteY1" fmla="*/ 85061 h 908582"/>
              <a:gd name="connsiteX2" fmla="*/ 25382 w 3947921"/>
              <a:gd name="connsiteY2" fmla="*/ 440573 h 908582"/>
              <a:gd name="connsiteX3" fmla="*/ 222286 w 3947921"/>
              <a:gd name="connsiteY3" fmla="*/ 802381 h 908582"/>
              <a:gd name="connsiteX4" fmla="*/ 1973551 w 3947921"/>
              <a:gd name="connsiteY4" fmla="*/ 903315 h 908582"/>
              <a:gd name="connsiteX5" fmla="*/ 3777800 w 3947921"/>
              <a:gd name="connsiteY5" fmla="*/ 893135 h 908582"/>
              <a:gd name="connsiteX6" fmla="*/ 3884126 w 3947921"/>
              <a:gd name="connsiteY6" fmla="*/ 882503 h 908582"/>
              <a:gd name="connsiteX7" fmla="*/ 3947921 w 3947921"/>
              <a:gd name="connsiteY7" fmla="*/ 457200 h 908582"/>
              <a:gd name="connsiteX8" fmla="*/ 3894759 w 3947921"/>
              <a:gd name="connsiteY8" fmla="*/ 361507 h 908582"/>
              <a:gd name="connsiteX9" fmla="*/ 3543884 w 3947921"/>
              <a:gd name="connsiteY9" fmla="*/ 74428 h 908582"/>
              <a:gd name="connsiteX10" fmla="*/ 1119661 w 3947921"/>
              <a:gd name="connsiteY10" fmla="*/ 0 h 908582"/>
              <a:gd name="connsiteX0" fmla="*/ 1119661 w 3947921"/>
              <a:gd name="connsiteY0" fmla="*/ 0 h 908582"/>
              <a:gd name="connsiteX1" fmla="*/ 173363 w 3947921"/>
              <a:gd name="connsiteY1" fmla="*/ 85061 h 908582"/>
              <a:gd name="connsiteX2" fmla="*/ 25382 w 3947921"/>
              <a:gd name="connsiteY2" fmla="*/ 440573 h 908582"/>
              <a:gd name="connsiteX3" fmla="*/ 222286 w 3947921"/>
              <a:gd name="connsiteY3" fmla="*/ 802381 h 908582"/>
              <a:gd name="connsiteX4" fmla="*/ 1973551 w 3947921"/>
              <a:gd name="connsiteY4" fmla="*/ 903315 h 908582"/>
              <a:gd name="connsiteX5" fmla="*/ 3777800 w 3947921"/>
              <a:gd name="connsiteY5" fmla="*/ 893135 h 908582"/>
              <a:gd name="connsiteX6" fmla="*/ 3884126 w 3947921"/>
              <a:gd name="connsiteY6" fmla="*/ 882503 h 908582"/>
              <a:gd name="connsiteX7" fmla="*/ 3947921 w 3947921"/>
              <a:gd name="connsiteY7" fmla="*/ 457200 h 908582"/>
              <a:gd name="connsiteX8" fmla="*/ 3894759 w 3947921"/>
              <a:gd name="connsiteY8" fmla="*/ 361507 h 908582"/>
              <a:gd name="connsiteX9" fmla="*/ 3543884 w 3947921"/>
              <a:gd name="connsiteY9" fmla="*/ 74428 h 908582"/>
              <a:gd name="connsiteX10" fmla="*/ 1119661 w 3947921"/>
              <a:gd name="connsiteY10" fmla="*/ 0 h 908582"/>
              <a:gd name="connsiteX0" fmla="*/ 1137144 w 3965404"/>
              <a:gd name="connsiteY0" fmla="*/ 0 h 908582"/>
              <a:gd name="connsiteX1" fmla="*/ 190846 w 3965404"/>
              <a:gd name="connsiteY1" fmla="*/ 85061 h 908582"/>
              <a:gd name="connsiteX2" fmla="*/ 13090 w 3965404"/>
              <a:gd name="connsiteY2" fmla="*/ 445813 h 908582"/>
              <a:gd name="connsiteX3" fmla="*/ 239769 w 3965404"/>
              <a:gd name="connsiteY3" fmla="*/ 802381 h 908582"/>
              <a:gd name="connsiteX4" fmla="*/ 1991034 w 3965404"/>
              <a:gd name="connsiteY4" fmla="*/ 903315 h 908582"/>
              <a:gd name="connsiteX5" fmla="*/ 3795283 w 3965404"/>
              <a:gd name="connsiteY5" fmla="*/ 893135 h 908582"/>
              <a:gd name="connsiteX6" fmla="*/ 3901609 w 3965404"/>
              <a:gd name="connsiteY6" fmla="*/ 882503 h 908582"/>
              <a:gd name="connsiteX7" fmla="*/ 3965404 w 3965404"/>
              <a:gd name="connsiteY7" fmla="*/ 457200 h 908582"/>
              <a:gd name="connsiteX8" fmla="*/ 3912242 w 3965404"/>
              <a:gd name="connsiteY8" fmla="*/ 361507 h 908582"/>
              <a:gd name="connsiteX9" fmla="*/ 3561367 w 3965404"/>
              <a:gd name="connsiteY9" fmla="*/ 74428 h 908582"/>
              <a:gd name="connsiteX10" fmla="*/ 1137144 w 3965404"/>
              <a:gd name="connsiteY10" fmla="*/ 0 h 908582"/>
              <a:gd name="connsiteX0" fmla="*/ 1134115 w 3962375"/>
              <a:gd name="connsiteY0" fmla="*/ 0 h 907847"/>
              <a:gd name="connsiteX1" fmla="*/ 187817 w 3962375"/>
              <a:gd name="connsiteY1" fmla="*/ 85061 h 907847"/>
              <a:gd name="connsiteX2" fmla="*/ 10061 w 3962375"/>
              <a:gd name="connsiteY2" fmla="*/ 445813 h 907847"/>
              <a:gd name="connsiteX3" fmla="*/ 349896 w 3962375"/>
              <a:gd name="connsiteY3" fmla="*/ 812862 h 907847"/>
              <a:gd name="connsiteX4" fmla="*/ 1988005 w 3962375"/>
              <a:gd name="connsiteY4" fmla="*/ 903315 h 907847"/>
              <a:gd name="connsiteX5" fmla="*/ 3792254 w 3962375"/>
              <a:gd name="connsiteY5" fmla="*/ 893135 h 907847"/>
              <a:gd name="connsiteX6" fmla="*/ 3898580 w 3962375"/>
              <a:gd name="connsiteY6" fmla="*/ 882503 h 907847"/>
              <a:gd name="connsiteX7" fmla="*/ 3962375 w 3962375"/>
              <a:gd name="connsiteY7" fmla="*/ 457200 h 907847"/>
              <a:gd name="connsiteX8" fmla="*/ 3909213 w 3962375"/>
              <a:gd name="connsiteY8" fmla="*/ 361507 h 907847"/>
              <a:gd name="connsiteX9" fmla="*/ 3558338 w 3962375"/>
              <a:gd name="connsiteY9" fmla="*/ 74428 h 907847"/>
              <a:gd name="connsiteX10" fmla="*/ 1134115 w 3962375"/>
              <a:gd name="connsiteY10" fmla="*/ 0 h 907847"/>
              <a:gd name="connsiteX0" fmla="*/ 1134113 w 3962373"/>
              <a:gd name="connsiteY0" fmla="*/ 0 h 907847"/>
              <a:gd name="connsiteX1" fmla="*/ 187815 w 3962373"/>
              <a:gd name="connsiteY1" fmla="*/ 85061 h 907847"/>
              <a:gd name="connsiteX2" fmla="*/ 10059 w 3962373"/>
              <a:gd name="connsiteY2" fmla="*/ 445813 h 907847"/>
              <a:gd name="connsiteX3" fmla="*/ 349894 w 3962373"/>
              <a:gd name="connsiteY3" fmla="*/ 812862 h 907847"/>
              <a:gd name="connsiteX4" fmla="*/ 1988003 w 3962373"/>
              <a:gd name="connsiteY4" fmla="*/ 903315 h 907847"/>
              <a:gd name="connsiteX5" fmla="*/ 3792252 w 3962373"/>
              <a:gd name="connsiteY5" fmla="*/ 893135 h 907847"/>
              <a:gd name="connsiteX6" fmla="*/ 3898578 w 3962373"/>
              <a:gd name="connsiteY6" fmla="*/ 882503 h 907847"/>
              <a:gd name="connsiteX7" fmla="*/ 3962373 w 3962373"/>
              <a:gd name="connsiteY7" fmla="*/ 457200 h 907847"/>
              <a:gd name="connsiteX8" fmla="*/ 3909211 w 3962373"/>
              <a:gd name="connsiteY8" fmla="*/ 361507 h 907847"/>
              <a:gd name="connsiteX9" fmla="*/ 3558336 w 3962373"/>
              <a:gd name="connsiteY9" fmla="*/ 74428 h 907847"/>
              <a:gd name="connsiteX10" fmla="*/ 1134113 w 3962373"/>
              <a:gd name="connsiteY10" fmla="*/ 0 h 907847"/>
              <a:gd name="connsiteX0" fmla="*/ 1134113 w 3962373"/>
              <a:gd name="connsiteY0" fmla="*/ 0 h 907847"/>
              <a:gd name="connsiteX1" fmla="*/ 187815 w 3962373"/>
              <a:gd name="connsiteY1" fmla="*/ 85061 h 907847"/>
              <a:gd name="connsiteX2" fmla="*/ 10059 w 3962373"/>
              <a:gd name="connsiteY2" fmla="*/ 445813 h 907847"/>
              <a:gd name="connsiteX3" fmla="*/ 349894 w 3962373"/>
              <a:gd name="connsiteY3" fmla="*/ 812862 h 907847"/>
              <a:gd name="connsiteX4" fmla="*/ 1988003 w 3962373"/>
              <a:gd name="connsiteY4" fmla="*/ 903315 h 907847"/>
              <a:gd name="connsiteX5" fmla="*/ 3792252 w 3962373"/>
              <a:gd name="connsiteY5" fmla="*/ 893135 h 907847"/>
              <a:gd name="connsiteX6" fmla="*/ 3898578 w 3962373"/>
              <a:gd name="connsiteY6" fmla="*/ 882503 h 907847"/>
              <a:gd name="connsiteX7" fmla="*/ 3962373 w 3962373"/>
              <a:gd name="connsiteY7" fmla="*/ 457200 h 907847"/>
              <a:gd name="connsiteX8" fmla="*/ 3909211 w 3962373"/>
              <a:gd name="connsiteY8" fmla="*/ 361507 h 907847"/>
              <a:gd name="connsiteX9" fmla="*/ 3558336 w 3962373"/>
              <a:gd name="connsiteY9" fmla="*/ 74428 h 907847"/>
              <a:gd name="connsiteX10" fmla="*/ 1134113 w 3962373"/>
              <a:gd name="connsiteY10" fmla="*/ 0 h 907847"/>
              <a:gd name="connsiteX0" fmla="*/ 1181028 w 4009288"/>
              <a:gd name="connsiteY0" fmla="*/ 0 h 907120"/>
              <a:gd name="connsiteX1" fmla="*/ 234730 w 4009288"/>
              <a:gd name="connsiteY1" fmla="*/ 85061 h 907120"/>
              <a:gd name="connsiteX2" fmla="*/ 56974 w 4009288"/>
              <a:gd name="connsiteY2" fmla="*/ 445813 h 907120"/>
              <a:gd name="connsiteX3" fmla="*/ 236010 w 4009288"/>
              <a:gd name="connsiteY3" fmla="*/ 823344 h 907120"/>
              <a:gd name="connsiteX4" fmla="*/ 2034918 w 4009288"/>
              <a:gd name="connsiteY4" fmla="*/ 903315 h 907120"/>
              <a:gd name="connsiteX5" fmla="*/ 3839167 w 4009288"/>
              <a:gd name="connsiteY5" fmla="*/ 893135 h 907120"/>
              <a:gd name="connsiteX6" fmla="*/ 3945493 w 4009288"/>
              <a:gd name="connsiteY6" fmla="*/ 882503 h 907120"/>
              <a:gd name="connsiteX7" fmla="*/ 4009288 w 4009288"/>
              <a:gd name="connsiteY7" fmla="*/ 457200 h 907120"/>
              <a:gd name="connsiteX8" fmla="*/ 3956126 w 4009288"/>
              <a:gd name="connsiteY8" fmla="*/ 361507 h 907120"/>
              <a:gd name="connsiteX9" fmla="*/ 3605251 w 4009288"/>
              <a:gd name="connsiteY9" fmla="*/ 74428 h 907120"/>
              <a:gd name="connsiteX10" fmla="*/ 1181028 w 4009288"/>
              <a:gd name="connsiteY10" fmla="*/ 0 h 907120"/>
              <a:gd name="connsiteX0" fmla="*/ 1124187 w 3952447"/>
              <a:gd name="connsiteY0" fmla="*/ 0 h 907121"/>
              <a:gd name="connsiteX1" fmla="*/ 177889 w 3952447"/>
              <a:gd name="connsiteY1" fmla="*/ 85061 h 907121"/>
              <a:gd name="connsiteX2" fmla="*/ 133 w 3952447"/>
              <a:gd name="connsiteY2" fmla="*/ 445813 h 907121"/>
              <a:gd name="connsiteX3" fmla="*/ 179169 w 3952447"/>
              <a:gd name="connsiteY3" fmla="*/ 823344 h 907121"/>
              <a:gd name="connsiteX4" fmla="*/ 1978077 w 3952447"/>
              <a:gd name="connsiteY4" fmla="*/ 903315 h 907121"/>
              <a:gd name="connsiteX5" fmla="*/ 3782326 w 3952447"/>
              <a:gd name="connsiteY5" fmla="*/ 893135 h 907121"/>
              <a:gd name="connsiteX6" fmla="*/ 3888652 w 3952447"/>
              <a:gd name="connsiteY6" fmla="*/ 882503 h 907121"/>
              <a:gd name="connsiteX7" fmla="*/ 3952447 w 3952447"/>
              <a:gd name="connsiteY7" fmla="*/ 457200 h 907121"/>
              <a:gd name="connsiteX8" fmla="*/ 3899285 w 3952447"/>
              <a:gd name="connsiteY8" fmla="*/ 361507 h 907121"/>
              <a:gd name="connsiteX9" fmla="*/ 3548410 w 3952447"/>
              <a:gd name="connsiteY9" fmla="*/ 74428 h 907121"/>
              <a:gd name="connsiteX10" fmla="*/ 1124187 w 3952447"/>
              <a:gd name="connsiteY10" fmla="*/ 0 h 907121"/>
              <a:gd name="connsiteX0" fmla="*/ 1124187 w 3952447"/>
              <a:gd name="connsiteY0" fmla="*/ 0 h 907121"/>
              <a:gd name="connsiteX1" fmla="*/ 177889 w 3952447"/>
              <a:gd name="connsiteY1" fmla="*/ 85061 h 907121"/>
              <a:gd name="connsiteX2" fmla="*/ 133 w 3952447"/>
              <a:gd name="connsiteY2" fmla="*/ 445813 h 907121"/>
              <a:gd name="connsiteX3" fmla="*/ 179169 w 3952447"/>
              <a:gd name="connsiteY3" fmla="*/ 823344 h 907121"/>
              <a:gd name="connsiteX4" fmla="*/ 1978077 w 3952447"/>
              <a:gd name="connsiteY4" fmla="*/ 903315 h 907121"/>
              <a:gd name="connsiteX5" fmla="*/ 3782326 w 3952447"/>
              <a:gd name="connsiteY5" fmla="*/ 893135 h 907121"/>
              <a:gd name="connsiteX6" fmla="*/ 3888652 w 3952447"/>
              <a:gd name="connsiteY6" fmla="*/ 882503 h 907121"/>
              <a:gd name="connsiteX7" fmla="*/ 3952447 w 3952447"/>
              <a:gd name="connsiteY7" fmla="*/ 457200 h 907121"/>
              <a:gd name="connsiteX8" fmla="*/ 3899285 w 3952447"/>
              <a:gd name="connsiteY8" fmla="*/ 361507 h 907121"/>
              <a:gd name="connsiteX9" fmla="*/ 3548410 w 3952447"/>
              <a:gd name="connsiteY9" fmla="*/ 74428 h 907121"/>
              <a:gd name="connsiteX10" fmla="*/ 1124187 w 3952447"/>
              <a:gd name="connsiteY10" fmla="*/ 0 h 907121"/>
              <a:gd name="connsiteX0" fmla="*/ 1124187 w 3952447"/>
              <a:gd name="connsiteY0" fmla="*/ 0 h 907122"/>
              <a:gd name="connsiteX1" fmla="*/ 177889 w 3952447"/>
              <a:gd name="connsiteY1" fmla="*/ 85061 h 907122"/>
              <a:gd name="connsiteX2" fmla="*/ 133 w 3952447"/>
              <a:gd name="connsiteY2" fmla="*/ 445813 h 907122"/>
              <a:gd name="connsiteX3" fmla="*/ 179169 w 3952447"/>
              <a:gd name="connsiteY3" fmla="*/ 823344 h 907122"/>
              <a:gd name="connsiteX4" fmla="*/ 1912566 w 3952447"/>
              <a:gd name="connsiteY4" fmla="*/ 903316 h 907122"/>
              <a:gd name="connsiteX5" fmla="*/ 3782326 w 3952447"/>
              <a:gd name="connsiteY5" fmla="*/ 893135 h 907122"/>
              <a:gd name="connsiteX6" fmla="*/ 3888652 w 3952447"/>
              <a:gd name="connsiteY6" fmla="*/ 882503 h 907122"/>
              <a:gd name="connsiteX7" fmla="*/ 3952447 w 3952447"/>
              <a:gd name="connsiteY7" fmla="*/ 457200 h 907122"/>
              <a:gd name="connsiteX8" fmla="*/ 3899285 w 3952447"/>
              <a:gd name="connsiteY8" fmla="*/ 361507 h 907122"/>
              <a:gd name="connsiteX9" fmla="*/ 3548410 w 3952447"/>
              <a:gd name="connsiteY9" fmla="*/ 74428 h 907122"/>
              <a:gd name="connsiteX10" fmla="*/ 1124187 w 3952447"/>
              <a:gd name="connsiteY10" fmla="*/ 0 h 907122"/>
              <a:gd name="connsiteX0" fmla="*/ 1124187 w 3952447"/>
              <a:gd name="connsiteY0" fmla="*/ 0 h 903317"/>
              <a:gd name="connsiteX1" fmla="*/ 177889 w 3952447"/>
              <a:gd name="connsiteY1" fmla="*/ 85061 h 903317"/>
              <a:gd name="connsiteX2" fmla="*/ 133 w 3952447"/>
              <a:gd name="connsiteY2" fmla="*/ 445813 h 903317"/>
              <a:gd name="connsiteX3" fmla="*/ 179169 w 3952447"/>
              <a:gd name="connsiteY3" fmla="*/ 823344 h 903317"/>
              <a:gd name="connsiteX4" fmla="*/ 1912566 w 3952447"/>
              <a:gd name="connsiteY4" fmla="*/ 903316 h 903317"/>
              <a:gd name="connsiteX5" fmla="*/ 3782326 w 3952447"/>
              <a:gd name="connsiteY5" fmla="*/ 893135 h 903317"/>
              <a:gd name="connsiteX6" fmla="*/ 3888652 w 3952447"/>
              <a:gd name="connsiteY6" fmla="*/ 882503 h 903317"/>
              <a:gd name="connsiteX7" fmla="*/ 3952447 w 3952447"/>
              <a:gd name="connsiteY7" fmla="*/ 457200 h 903317"/>
              <a:gd name="connsiteX8" fmla="*/ 3899285 w 3952447"/>
              <a:gd name="connsiteY8" fmla="*/ 361507 h 903317"/>
              <a:gd name="connsiteX9" fmla="*/ 3548410 w 3952447"/>
              <a:gd name="connsiteY9" fmla="*/ 74428 h 903317"/>
              <a:gd name="connsiteX10" fmla="*/ 1124187 w 3952447"/>
              <a:gd name="connsiteY10" fmla="*/ 0 h 903317"/>
              <a:gd name="connsiteX0" fmla="*/ 1124187 w 3952447"/>
              <a:gd name="connsiteY0" fmla="*/ 0 h 903316"/>
              <a:gd name="connsiteX1" fmla="*/ 177889 w 3952447"/>
              <a:gd name="connsiteY1" fmla="*/ 85061 h 903316"/>
              <a:gd name="connsiteX2" fmla="*/ 133 w 3952447"/>
              <a:gd name="connsiteY2" fmla="*/ 445813 h 903316"/>
              <a:gd name="connsiteX3" fmla="*/ 179169 w 3952447"/>
              <a:gd name="connsiteY3" fmla="*/ 823344 h 903316"/>
              <a:gd name="connsiteX4" fmla="*/ 1912566 w 3952447"/>
              <a:gd name="connsiteY4" fmla="*/ 903316 h 903316"/>
              <a:gd name="connsiteX5" fmla="*/ 3782326 w 3952447"/>
              <a:gd name="connsiteY5" fmla="*/ 893135 h 903316"/>
              <a:gd name="connsiteX6" fmla="*/ 3952447 w 3952447"/>
              <a:gd name="connsiteY6" fmla="*/ 457200 h 903316"/>
              <a:gd name="connsiteX7" fmla="*/ 3899285 w 3952447"/>
              <a:gd name="connsiteY7" fmla="*/ 361507 h 903316"/>
              <a:gd name="connsiteX8" fmla="*/ 3548410 w 3952447"/>
              <a:gd name="connsiteY8" fmla="*/ 74428 h 903316"/>
              <a:gd name="connsiteX9" fmla="*/ 1124187 w 3952447"/>
              <a:gd name="connsiteY9" fmla="*/ 0 h 903316"/>
              <a:gd name="connsiteX0" fmla="*/ 1124187 w 3952447"/>
              <a:gd name="connsiteY0" fmla="*/ 0 h 903316"/>
              <a:gd name="connsiteX1" fmla="*/ 177889 w 3952447"/>
              <a:gd name="connsiteY1" fmla="*/ 85061 h 903316"/>
              <a:gd name="connsiteX2" fmla="*/ 133 w 3952447"/>
              <a:gd name="connsiteY2" fmla="*/ 445813 h 903316"/>
              <a:gd name="connsiteX3" fmla="*/ 179169 w 3952447"/>
              <a:gd name="connsiteY3" fmla="*/ 823344 h 903316"/>
              <a:gd name="connsiteX4" fmla="*/ 1912566 w 3952447"/>
              <a:gd name="connsiteY4" fmla="*/ 903316 h 903316"/>
              <a:gd name="connsiteX5" fmla="*/ 3782326 w 3952447"/>
              <a:gd name="connsiteY5" fmla="*/ 893135 h 903316"/>
              <a:gd name="connsiteX6" fmla="*/ 3952447 w 3952447"/>
              <a:gd name="connsiteY6" fmla="*/ 457200 h 903316"/>
              <a:gd name="connsiteX7" fmla="*/ 3899285 w 3952447"/>
              <a:gd name="connsiteY7" fmla="*/ 361507 h 903316"/>
              <a:gd name="connsiteX8" fmla="*/ 3548410 w 3952447"/>
              <a:gd name="connsiteY8" fmla="*/ 74428 h 903316"/>
              <a:gd name="connsiteX9" fmla="*/ 1124187 w 3952447"/>
              <a:gd name="connsiteY9" fmla="*/ 0 h 903316"/>
              <a:gd name="connsiteX0" fmla="*/ 1124187 w 3952447"/>
              <a:gd name="connsiteY0" fmla="*/ 0 h 903316"/>
              <a:gd name="connsiteX1" fmla="*/ 177889 w 3952447"/>
              <a:gd name="connsiteY1" fmla="*/ 85061 h 903316"/>
              <a:gd name="connsiteX2" fmla="*/ 133 w 3952447"/>
              <a:gd name="connsiteY2" fmla="*/ 445813 h 903316"/>
              <a:gd name="connsiteX3" fmla="*/ 179169 w 3952447"/>
              <a:gd name="connsiteY3" fmla="*/ 823344 h 903316"/>
              <a:gd name="connsiteX4" fmla="*/ 1912566 w 3952447"/>
              <a:gd name="connsiteY4" fmla="*/ 903316 h 903316"/>
              <a:gd name="connsiteX5" fmla="*/ 3782326 w 3952447"/>
              <a:gd name="connsiteY5" fmla="*/ 893135 h 903316"/>
              <a:gd name="connsiteX6" fmla="*/ 3952447 w 3952447"/>
              <a:gd name="connsiteY6" fmla="*/ 457200 h 903316"/>
              <a:gd name="connsiteX7" fmla="*/ 3548410 w 3952447"/>
              <a:gd name="connsiteY7" fmla="*/ 74428 h 903316"/>
              <a:gd name="connsiteX8" fmla="*/ 1124187 w 3952447"/>
              <a:gd name="connsiteY8" fmla="*/ 0 h 903316"/>
              <a:gd name="connsiteX0" fmla="*/ 1124187 w 3838034"/>
              <a:gd name="connsiteY0" fmla="*/ 0 h 903316"/>
              <a:gd name="connsiteX1" fmla="*/ 177889 w 3838034"/>
              <a:gd name="connsiteY1" fmla="*/ 85061 h 903316"/>
              <a:gd name="connsiteX2" fmla="*/ 133 w 3838034"/>
              <a:gd name="connsiteY2" fmla="*/ 445813 h 903316"/>
              <a:gd name="connsiteX3" fmla="*/ 179169 w 3838034"/>
              <a:gd name="connsiteY3" fmla="*/ 823344 h 903316"/>
              <a:gd name="connsiteX4" fmla="*/ 1912566 w 3838034"/>
              <a:gd name="connsiteY4" fmla="*/ 903316 h 903316"/>
              <a:gd name="connsiteX5" fmla="*/ 3782326 w 3838034"/>
              <a:gd name="connsiteY5" fmla="*/ 893135 h 903316"/>
              <a:gd name="connsiteX6" fmla="*/ 3815471 w 3838034"/>
              <a:gd name="connsiteY6" fmla="*/ 441479 h 903316"/>
              <a:gd name="connsiteX7" fmla="*/ 3548410 w 3838034"/>
              <a:gd name="connsiteY7" fmla="*/ 74428 h 903316"/>
              <a:gd name="connsiteX8" fmla="*/ 1124187 w 3838034"/>
              <a:gd name="connsiteY8" fmla="*/ 0 h 903316"/>
              <a:gd name="connsiteX0" fmla="*/ 1124187 w 3862746"/>
              <a:gd name="connsiteY0" fmla="*/ 0 h 903316"/>
              <a:gd name="connsiteX1" fmla="*/ 177889 w 3862746"/>
              <a:gd name="connsiteY1" fmla="*/ 85061 h 903316"/>
              <a:gd name="connsiteX2" fmla="*/ 133 w 3862746"/>
              <a:gd name="connsiteY2" fmla="*/ 445813 h 903316"/>
              <a:gd name="connsiteX3" fmla="*/ 179169 w 3862746"/>
              <a:gd name="connsiteY3" fmla="*/ 823344 h 903316"/>
              <a:gd name="connsiteX4" fmla="*/ 1912566 w 3862746"/>
              <a:gd name="connsiteY4" fmla="*/ 903316 h 903316"/>
              <a:gd name="connsiteX5" fmla="*/ 3782326 w 3862746"/>
              <a:gd name="connsiteY5" fmla="*/ 893135 h 903316"/>
              <a:gd name="connsiteX6" fmla="*/ 3815471 w 3862746"/>
              <a:gd name="connsiteY6" fmla="*/ 441479 h 903316"/>
              <a:gd name="connsiteX7" fmla="*/ 3548410 w 3862746"/>
              <a:gd name="connsiteY7" fmla="*/ 74428 h 903316"/>
              <a:gd name="connsiteX8" fmla="*/ 1124187 w 3862746"/>
              <a:gd name="connsiteY8" fmla="*/ 0 h 903316"/>
              <a:gd name="connsiteX0" fmla="*/ 1124187 w 3926065"/>
              <a:gd name="connsiteY0" fmla="*/ 0 h 903316"/>
              <a:gd name="connsiteX1" fmla="*/ 177889 w 3926065"/>
              <a:gd name="connsiteY1" fmla="*/ 85061 h 903316"/>
              <a:gd name="connsiteX2" fmla="*/ 133 w 3926065"/>
              <a:gd name="connsiteY2" fmla="*/ 445813 h 903316"/>
              <a:gd name="connsiteX3" fmla="*/ 179169 w 3926065"/>
              <a:gd name="connsiteY3" fmla="*/ 823344 h 903316"/>
              <a:gd name="connsiteX4" fmla="*/ 1912566 w 3926065"/>
              <a:gd name="connsiteY4" fmla="*/ 903316 h 903316"/>
              <a:gd name="connsiteX5" fmla="*/ 3782326 w 3926065"/>
              <a:gd name="connsiteY5" fmla="*/ 893135 h 903316"/>
              <a:gd name="connsiteX6" fmla="*/ 3815471 w 3926065"/>
              <a:gd name="connsiteY6" fmla="*/ 441479 h 903316"/>
              <a:gd name="connsiteX7" fmla="*/ 3548410 w 3926065"/>
              <a:gd name="connsiteY7" fmla="*/ 74428 h 903316"/>
              <a:gd name="connsiteX8" fmla="*/ 1124187 w 3926065"/>
              <a:gd name="connsiteY8" fmla="*/ 0 h 903316"/>
              <a:gd name="connsiteX0" fmla="*/ 1124187 w 3950236"/>
              <a:gd name="connsiteY0" fmla="*/ 0 h 903316"/>
              <a:gd name="connsiteX1" fmla="*/ 177889 w 3950236"/>
              <a:gd name="connsiteY1" fmla="*/ 85061 h 903316"/>
              <a:gd name="connsiteX2" fmla="*/ 133 w 3950236"/>
              <a:gd name="connsiteY2" fmla="*/ 445813 h 903316"/>
              <a:gd name="connsiteX3" fmla="*/ 179169 w 3950236"/>
              <a:gd name="connsiteY3" fmla="*/ 823344 h 903316"/>
              <a:gd name="connsiteX4" fmla="*/ 1912566 w 3950236"/>
              <a:gd name="connsiteY4" fmla="*/ 903316 h 903316"/>
              <a:gd name="connsiteX5" fmla="*/ 3782326 w 3950236"/>
              <a:gd name="connsiteY5" fmla="*/ 893135 h 903316"/>
              <a:gd name="connsiteX6" fmla="*/ 3815471 w 3950236"/>
              <a:gd name="connsiteY6" fmla="*/ 441479 h 903316"/>
              <a:gd name="connsiteX7" fmla="*/ 3381656 w 3950236"/>
              <a:gd name="connsiteY7" fmla="*/ 63946 h 903316"/>
              <a:gd name="connsiteX8" fmla="*/ 1124187 w 3950236"/>
              <a:gd name="connsiteY8" fmla="*/ 0 h 903316"/>
              <a:gd name="connsiteX0" fmla="*/ 1124187 w 3950236"/>
              <a:gd name="connsiteY0" fmla="*/ 0 h 903316"/>
              <a:gd name="connsiteX1" fmla="*/ 177889 w 3950236"/>
              <a:gd name="connsiteY1" fmla="*/ 85061 h 903316"/>
              <a:gd name="connsiteX2" fmla="*/ 133 w 3950236"/>
              <a:gd name="connsiteY2" fmla="*/ 445813 h 903316"/>
              <a:gd name="connsiteX3" fmla="*/ 179169 w 3950236"/>
              <a:gd name="connsiteY3" fmla="*/ 823344 h 903316"/>
              <a:gd name="connsiteX4" fmla="*/ 1912566 w 3950236"/>
              <a:gd name="connsiteY4" fmla="*/ 903316 h 903316"/>
              <a:gd name="connsiteX5" fmla="*/ 3782326 w 3950236"/>
              <a:gd name="connsiteY5" fmla="*/ 893135 h 903316"/>
              <a:gd name="connsiteX6" fmla="*/ 3815471 w 3950236"/>
              <a:gd name="connsiteY6" fmla="*/ 441479 h 903316"/>
              <a:gd name="connsiteX7" fmla="*/ 3381656 w 3950236"/>
              <a:gd name="connsiteY7" fmla="*/ 63946 h 903316"/>
              <a:gd name="connsiteX8" fmla="*/ 1124187 w 3950236"/>
              <a:gd name="connsiteY8" fmla="*/ 0 h 903316"/>
              <a:gd name="connsiteX0" fmla="*/ 1124187 w 3832222"/>
              <a:gd name="connsiteY0" fmla="*/ 0 h 908095"/>
              <a:gd name="connsiteX1" fmla="*/ 177889 w 3832222"/>
              <a:gd name="connsiteY1" fmla="*/ 85061 h 908095"/>
              <a:gd name="connsiteX2" fmla="*/ 133 w 3832222"/>
              <a:gd name="connsiteY2" fmla="*/ 445813 h 908095"/>
              <a:gd name="connsiteX3" fmla="*/ 179169 w 3832222"/>
              <a:gd name="connsiteY3" fmla="*/ 823344 h 908095"/>
              <a:gd name="connsiteX4" fmla="*/ 1912566 w 3832222"/>
              <a:gd name="connsiteY4" fmla="*/ 903316 h 908095"/>
              <a:gd name="connsiteX5" fmla="*/ 3556017 w 3832222"/>
              <a:gd name="connsiteY5" fmla="*/ 898375 h 908095"/>
              <a:gd name="connsiteX6" fmla="*/ 3815471 w 3832222"/>
              <a:gd name="connsiteY6" fmla="*/ 441479 h 908095"/>
              <a:gd name="connsiteX7" fmla="*/ 3381656 w 3832222"/>
              <a:gd name="connsiteY7" fmla="*/ 63946 h 908095"/>
              <a:gd name="connsiteX8" fmla="*/ 1124187 w 3832222"/>
              <a:gd name="connsiteY8" fmla="*/ 0 h 908095"/>
              <a:gd name="connsiteX0" fmla="*/ 1124187 w 3826190"/>
              <a:gd name="connsiteY0" fmla="*/ 0 h 908095"/>
              <a:gd name="connsiteX1" fmla="*/ 177889 w 3826190"/>
              <a:gd name="connsiteY1" fmla="*/ 85061 h 908095"/>
              <a:gd name="connsiteX2" fmla="*/ 133 w 3826190"/>
              <a:gd name="connsiteY2" fmla="*/ 445813 h 908095"/>
              <a:gd name="connsiteX3" fmla="*/ 179169 w 3826190"/>
              <a:gd name="connsiteY3" fmla="*/ 823344 h 908095"/>
              <a:gd name="connsiteX4" fmla="*/ 1912566 w 3826190"/>
              <a:gd name="connsiteY4" fmla="*/ 903316 h 908095"/>
              <a:gd name="connsiteX5" fmla="*/ 3556017 w 3826190"/>
              <a:gd name="connsiteY5" fmla="*/ 898375 h 908095"/>
              <a:gd name="connsiteX6" fmla="*/ 3815471 w 3826190"/>
              <a:gd name="connsiteY6" fmla="*/ 441479 h 908095"/>
              <a:gd name="connsiteX7" fmla="*/ 3381656 w 3826190"/>
              <a:gd name="connsiteY7" fmla="*/ 63946 h 908095"/>
              <a:gd name="connsiteX8" fmla="*/ 1124187 w 3826190"/>
              <a:gd name="connsiteY8" fmla="*/ 0 h 908095"/>
              <a:gd name="connsiteX0" fmla="*/ 1124187 w 3826190"/>
              <a:gd name="connsiteY0" fmla="*/ 6694 h 914789"/>
              <a:gd name="connsiteX1" fmla="*/ 177889 w 3826190"/>
              <a:gd name="connsiteY1" fmla="*/ 91755 h 914789"/>
              <a:gd name="connsiteX2" fmla="*/ 133 w 3826190"/>
              <a:gd name="connsiteY2" fmla="*/ 452507 h 914789"/>
              <a:gd name="connsiteX3" fmla="*/ 179169 w 3826190"/>
              <a:gd name="connsiteY3" fmla="*/ 830038 h 914789"/>
              <a:gd name="connsiteX4" fmla="*/ 1912566 w 3826190"/>
              <a:gd name="connsiteY4" fmla="*/ 910010 h 914789"/>
              <a:gd name="connsiteX5" fmla="*/ 3556017 w 3826190"/>
              <a:gd name="connsiteY5" fmla="*/ 905069 h 914789"/>
              <a:gd name="connsiteX6" fmla="*/ 3815471 w 3826190"/>
              <a:gd name="connsiteY6" fmla="*/ 448173 h 914789"/>
              <a:gd name="connsiteX7" fmla="*/ 3381656 w 3826190"/>
              <a:gd name="connsiteY7" fmla="*/ 70640 h 914789"/>
              <a:gd name="connsiteX8" fmla="*/ 1124187 w 3826190"/>
              <a:gd name="connsiteY8" fmla="*/ 6694 h 914789"/>
              <a:gd name="connsiteX0" fmla="*/ 1124187 w 3826190"/>
              <a:gd name="connsiteY0" fmla="*/ 12256 h 920351"/>
              <a:gd name="connsiteX1" fmla="*/ 177889 w 3826190"/>
              <a:gd name="connsiteY1" fmla="*/ 97317 h 920351"/>
              <a:gd name="connsiteX2" fmla="*/ 133 w 3826190"/>
              <a:gd name="connsiteY2" fmla="*/ 458069 h 920351"/>
              <a:gd name="connsiteX3" fmla="*/ 179169 w 3826190"/>
              <a:gd name="connsiteY3" fmla="*/ 835600 h 920351"/>
              <a:gd name="connsiteX4" fmla="*/ 1912566 w 3826190"/>
              <a:gd name="connsiteY4" fmla="*/ 915572 h 920351"/>
              <a:gd name="connsiteX5" fmla="*/ 3556017 w 3826190"/>
              <a:gd name="connsiteY5" fmla="*/ 910631 h 920351"/>
              <a:gd name="connsiteX6" fmla="*/ 3815471 w 3826190"/>
              <a:gd name="connsiteY6" fmla="*/ 453735 h 920351"/>
              <a:gd name="connsiteX7" fmla="*/ 3381656 w 3826190"/>
              <a:gd name="connsiteY7" fmla="*/ 76202 h 920351"/>
              <a:gd name="connsiteX8" fmla="*/ 1124187 w 3826190"/>
              <a:gd name="connsiteY8" fmla="*/ 12256 h 920351"/>
              <a:gd name="connsiteX0" fmla="*/ 1124187 w 3826190"/>
              <a:gd name="connsiteY0" fmla="*/ 3206 h 911301"/>
              <a:gd name="connsiteX1" fmla="*/ 177889 w 3826190"/>
              <a:gd name="connsiteY1" fmla="*/ 88267 h 911301"/>
              <a:gd name="connsiteX2" fmla="*/ 133 w 3826190"/>
              <a:gd name="connsiteY2" fmla="*/ 449019 h 911301"/>
              <a:gd name="connsiteX3" fmla="*/ 179169 w 3826190"/>
              <a:gd name="connsiteY3" fmla="*/ 826550 h 911301"/>
              <a:gd name="connsiteX4" fmla="*/ 1912566 w 3826190"/>
              <a:gd name="connsiteY4" fmla="*/ 906522 h 911301"/>
              <a:gd name="connsiteX5" fmla="*/ 3556017 w 3826190"/>
              <a:gd name="connsiteY5" fmla="*/ 901581 h 911301"/>
              <a:gd name="connsiteX6" fmla="*/ 3815471 w 3826190"/>
              <a:gd name="connsiteY6" fmla="*/ 444685 h 911301"/>
              <a:gd name="connsiteX7" fmla="*/ 3381656 w 3826190"/>
              <a:gd name="connsiteY7" fmla="*/ 67152 h 911301"/>
              <a:gd name="connsiteX8" fmla="*/ 1124187 w 3826190"/>
              <a:gd name="connsiteY8" fmla="*/ 3206 h 91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6190" h="911301">
                <a:moveTo>
                  <a:pt x="1124187" y="3206"/>
                </a:moveTo>
                <a:cubicBezTo>
                  <a:pt x="784934" y="10599"/>
                  <a:pt x="365231" y="13965"/>
                  <a:pt x="177889" y="88267"/>
                </a:cubicBezTo>
                <a:cubicBezTo>
                  <a:pt x="-9453" y="162569"/>
                  <a:pt x="-80" y="325972"/>
                  <a:pt x="133" y="449019"/>
                </a:cubicBezTo>
                <a:cubicBezTo>
                  <a:pt x="346" y="572066"/>
                  <a:pt x="3363" y="783493"/>
                  <a:pt x="179169" y="826550"/>
                </a:cubicBezTo>
                <a:cubicBezTo>
                  <a:pt x="557463" y="864365"/>
                  <a:pt x="1349758" y="894017"/>
                  <a:pt x="1912566" y="906522"/>
                </a:cubicBezTo>
                <a:cubicBezTo>
                  <a:pt x="2475374" y="919027"/>
                  <a:pt x="3008200" y="903228"/>
                  <a:pt x="3556017" y="901581"/>
                </a:cubicBezTo>
                <a:cubicBezTo>
                  <a:pt x="3831478" y="798405"/>
                  <a:pt x="3844531" y="583756"/>
                  <a:pt x="3815471" y="444685"/>
                </a:cubicBezTo>
                <a:cubicBezTo>
                  <a:pt x="3786411" y="305614"/>
                  <a:pt x="3645583" y="109286"/>
                  <a:pt x="3381656" y="67152"/>
                </a:cubicBezTo>
                <a:cubicBezTo>
                  <a:pt x="2932798" y="-4505"/>
                  <a:pt x="1463440" y="-4187"/>
                  <a:pt x="1124187" y="3206"/>
                </a:cubicBezTo>
                <a:close/>
              </a:path>
            </a:pathLst>
          </a:custGeom>
          <a:solidFill>
            <a:srgbClr val="834D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Arial" charset="0"/>
                <a:cs typeface="Arial" charset="0"/>
              </a:rPr>
              <a:t>营销工作组</a:t>
            </a:r>
            <a:endParaRPr lang="en-US" b="1" dirty="0">
              <a:latin typeface="Arial" charset="0"/>
              <a:cs typeface="Arial" charset="0"/>
            </a:endParaRPr>
          </a:p>
        </p:txBody>
      </p:sp>
      <p:sp>
        <p:nvSpPr>
          <p:cNvPr id="16" name="Rectangle 15"/>
          <p:cNvSpPr/>
          <p:nvPr/>
        </p:nvSpPr>
        <p:spPr>
          <a:xfrm>
            <a:off x="6997359" y="2015023"/>
            <a:ext cx="2286001" cy="523220"/>
          </a:xfrm>
          <a:prstGeom prst="rect">
            <a:avLst/>
          </a:prstGeom>
        </p:spPr>
        <p:txBody>
          <a:bodyPr wrap="square">
            <a:spAutoFit/>
          </a:bodyPr>
          <a:lstStyle/>
          <a:p>
            <a:r>
              <a:rPr lang="en-US" sz="1400" dirty="0"/>
              <a:t>Marc </a:t>
            </a:r>
            <a:r>
              <a:rPr lang="en-US" sz="1400" dirty="0" err="1"/>
              <a:t>Montwé</a:t>
            </a:r>
            <a:r>
              <a:rPr lang="zh-CN" altLang="en-US" sz="1400" dirty="0"/>
              <a:t>，组长</a:t>
            </a:r>
            <a:endParaRPr lang="en-US" sz="1400" dirty="0"/>
          </a:p>
          <a:p>
            <a:r>
              <a:rPr lang="en-US" sz="1400" dirty="0"/>
              <a:t>Albert Liang</a:t>
            </a:r>
            <a:r>
              <a:rPr lang="zh-CN" altLang="en-US" sz="1400" dirty="0"/>
              <a:t>，副组长</a:t>
            </a:r>
            <a:endParaRPr lang="en-US" sz="1400" dirty="0"/>
          </a:p>
        </p:txBody>
      </p:sp>
      <p:sp>
        <p:nvSpPr>
          <p:cNvPr id="18" name="Rectangle 17"/>
          <p:cNvSpPr/>
          <p:nvPr/>
        </p:nvSpPr>
        <p:spPr>
          <a:xfrm>
            <a:off x="6884192" y="2658546"/>
            <a:ext cx="2286001" cy="803297"/>
          </a:xfrm>
          <a:prstGeom prst="rect">
            <a:avLst/>
          </a:prstGeom>
        </p:spPr>
        <p:txBody>
          <a:bodyPr wrap="square">
            <a:spAutoFit/>
          </a:bodyPr>
          <a:lstStyle/>
          <a:p>
            <a:pPr marL="11113">
              <a:lnSpc>
                <a:spcPct val="110000"/>
              </a:lnSpc>
            </a:pPr>
            <a:r>
              <a:rPr lang="zh-CN" altLang="en-US" sz="1400" dirty="0">
                <a:solidFill>
                  <a:schemeClr val="accent2"/>
                </a:solidFill>
              </a:rPr>
              <a:t>“将</a:t>
            </a:r>
            <a:r>
              <a:rPr lang="en-US" altLang="zh-CN" sz="1400" dirty="0">
                <a:solidFill>
                  <a:schemeClr val="accent2"/>
                </a:solidFill>
              </a:rPr>
              <a:t>DCS</a:t>
            </a:r>
            <a:r>
              <a:rPr lang="zh-CN" altLang="en-US" sz="1400" dirty="0">
                <a:solidFill>
                  <a:schemeClr val="accent2"/>
                </a:solidFill>
              </a:rPr>
              <a:t>的所有成员企业汇集起来，支持</a:t>
            </a:r>
            <a:r>
              <a:rPr lang="en-US" altLang="zh-CN" sz="1400" dirty="0">
                <a:solidFill>
                  <a:schemeClr val="accent2"/>
                </a:solidFill>
              </a:rPr>
              <a:t>DCS</a:t>
            </a:r>
            <a:r>
              <a:rPr lang="zh-CN" altLang="en-US" sz="1400" dirty="0">
                <a:solidFill>
                  <a:schemeClr val="accent2"/>
                </a:solidFill>
              </a:rPr>
              <a:t>的促销活动并增加行业知识。”</a:t>
            </a:r>
            <a:endParaRPr lang="en-US" sz="1100" dirty="0">
              <a:solidFill>
                <a:schemeClr val="accent2"/>
              </a:solidFill>
              <a:latin typeface="Arial" charset="0"/>
              <a:ea typeface="Arial" charset="0"/>
              <a:cs typeface="Arial" charset="0"/>
            </a:endParaRPr>
          </a:p>
        </p:txBody>
      </p:sp>
    </p:spTree>
    <p:extLst>
      <p:ext uri="{BB962C8B-B14F-4D97-AF65-F5344CB8AC3E}">
        <p14:creationId xmlns:p14="http://schemas.microsoft.com/office/powerpoint/2010/main" val="1381746248"/>
      </p:ext>
    </p:extLst>
  </p:cSld>
  <p:clrMapOvr>
    <a:masterClrMapping/>
  </p:clrMapOvr>
</p:sld>
</file>

<file path=ppt/theme/theme1.xml><?xml version="1.0" encoding="utf-8"?>
<a:theme xmlns:a="http://schemas.openxmlformats.org/drawingml/2006/main" name="Office Theme">
  <a:themeElements>
    <a:clrScheme name="DSC">
      <a:dk1>
        <a:sysClr val="windowText" lastClr="000000"/>
      </a:dk1>
      <a:lt1>
        <a:sysClr val="window" lastClr="FFFFFF"/>
      </a:lt1>
      <a:dk2>
        <a:srgbClr val="231F20"/>
      </a:dk2>
      <a:lt2>
        <a:srgbClr val="F1F0EF"/>
      </a:lt2>
      <a:accent1>
        <a:srgbClr val="009C6F"/>
      </a:accent1>
      <a:accent2>
        <a:srgbClr val="834D9A"/>
      </a:accent2>
      <a:accent3>
        <a:srgbClr val="F79F2F"/>
      </a:accent3>
      <a:accent4>
        <a:srgbClr val="FF0000"/>
      </a:accent4>
      <a:accent5>
        <a:srgbClr val="3399CC"/>
      </a:accent5>
      <a:accent6>
        <a:srgbClr val="FFFF33"/>
      </a:accent6>
      <a:hlink>
        <a:srgbClr val="009D70"/>
      </a:hlink>
      <a:folHlink>
        <a:srgbClr val="844E9B"/>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F84DCD3D0B1D542A53AA3C761BAF61A" ma:contentTypeVersion="" ma:contentTypeDescription="Create a new document." ma:contentTypeScope="" ma:versionID="9f47ac251b41350c7683f9826fc66b52">
  <xsd:schema xmlns:xsd="http://www.w3.org/2001/XMLSchema" xmlns:xs="http://www.w3.org/2001/XMLSchema" xmlns:p="http://schemas.microsoft.com/office/2006/metadata/properties" xmlns:ns2="3d4c5289-3773-4f3b-9ee9-ef6853edb1db" xmlns:ns3="38117dfc-da88-41b7-a04f-c751762c1365" targetNamespace="http://schemas.microsoft.com/office/2006/metadata/properties" ma:root="true" ma:fieldsID="7ae669f7f8f4b646902d0f660e38a079" ns2:_="" ns3:_="">
    <xsd:import namespace="3d4c5289-3773-4f3b-9ee9-ef6853edb1db"/>
    <xsd:import namespace="38117dfc-da88-41b7-a04f-c751762c1365"/>
    <xsd:element name="properties">
      <xsd:complexType>
        <xsd:sequence>
          <xsd:element name="documentManagement">
            <xsd:complexType>
              <xsd:all>
                <xsd:element ref="ns2:SharedWithDetails" minOccurs="0"/>
                <xsd:element ref="ns2:SharedWithUsers" minOccurs="0"/>
                <xsd:element ref="ns2:LastSharedByTime" minOccurs="0"/>
                <xsd:element ref="ns2:LastSharedByUser" minOccurs="0"/>
                <xsd:element ref="ns3:MediaServiceMetadata" minOccurs="0"/>
                <xsd:element ref="ns3:MediaServiceFastMetadata" minOccurs="0"/>
                <xsd:element ref="ns3:MediaServiceDateTaken"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4c5289-3773-4f3b-9ee9-ef6853edb1db" elementFormDefault="qualified">
    <xsd:import namespace="http://schemas.microsoft.com/office/2006/documentManagement/types"/>
    <xsd:import namespace="http://schemas.microsoft.com/office/infopath/2007/PartnerControls"/>
    <xsd:element name="SharedWithDetails" ma:index="8" nillable="true" ma:displayName="Shared With Details" ma:description="" ma:internalName="SharedWithDetails" ma:readOnly="true">
      <xsd:simpleType>
        <xsd:restriction base="dms:Note">
          <xsd:maxLength value="255"/>
        </xsd:restriction>
      </xsd:simpleType>
    </xsd:element>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astSharedByTime" ma:index="10" nillable="true" ma:displayName="Last Shared By Time" ma:description="" ma:internalName="LastSharedByTime" ma:readOnly="true">
      <xsd:simpleType>
        <xsd:restriction base="dms:DateTime"/>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8117dfc-da88-41b7-a04f-c751762c136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DB78A7-0207-48C2-8B05-B5920CF959CF}">
  <ds:schemaRefs>
    <ds:schemaRef ds:uri="38117dfc-da88-41b7-a04f-c751762c1365"/>
    <ds:schemaRef ds:uri="http://purl.org/dc/elements/1.1/"/>
    <ds:schemaRef ds:uri="http://schemas.microsoft.com/office/infopath/2007/PartnerControls"/>
    <ds:schemaRef ds:uri="http://purl.org/dc/terms/"/>
    <ds:schemaRef ds:uri="http://schemas.microsoft.com/office/2006/documentManagement/types"/>
    <ds:schemaRef ds:uri="3d4c5289-3773-4f3b-9ee9-ef6853edb1db"/>
    <ds:schemaRef ds:uri="http://purl.org/dc/dcmitype/"/>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2C5F7BD3-7877-45AE-9B3E-2BB982A5AF24}">
  <ds:schemaRefs>
    <ds:schemaRef ds:uri="http://schemas.microsoft.com/sharepoint/v3/contenttype/forms"/>
  </ds:schemaRefs>
</ds:datastoreItem>
</file>

<file path=customXml/itemProps3.xml><?xml version="1.0" encoding="utf-8"?>
<ds:datastoreItem xmlns:ds="http://schemas.openxmlformats.org/officeDocument/2006/customXml" ds:itemID="{D13FE05C-3440-442D-9BFE-C680ED3049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4c5289-3773-4f3b-9ee9-ef6853edb1db"/>
    <ds:schemaRef ds:uri="38117dfc-da88-41b7-a04f-c751762c13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6812</TotalTime>
  <Words>1321</Words>
  <Application>Microsoft Office PowerPoint</Application>
  <PresentationFormat>On-screen Show (16:9)</PresentationFormat>
  <Paragraphs>143</Paragraphs>
  <Slides>15</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黑体</vt:lpstr>
      <vt:lpstr>Arial</vt:lpstr>
      <vt:lpstr>Calibri</vt:lpstr>
      <vt:lpstr>Office Theme</vt:lpstr>
      <vt:lpstr>PowerPoint Presentation</vt:lpstr>
      <vt:lpstr>数字文具联盟</vt:lpstr>
      <vt:lpstr>我们的活动</vt:lpstr>
      <vt:lpstr>PowerPoint Presentation</vt:lpstr>
      <vt:lpstr>贡献者成员</vt:lpstr>
      <vt:lpstr>PowerPoint Presentation</vt:lpstr>
      <vt:lpstr>PowerPoint Presentation</vt:lpstr>
      <vt:lpstr>DSC工作流程</vt:lpstr>
      <vt:lpstr>PowerPoint Presentation</vt:lpstr>
      <vt:lpstr>PowerPoint Presentation</vt:lpstr>
      <vt:lpstr>在线工具箱</vt:lpstr>
      <vt:lpstr>在线工具箱媒介</vt:lpstr>
      <vt:lpstr>资源</vt:lpstr>
      <vt:lpstr>WILL™，通用的墨水</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Madison Kevorkian</dc:creator>
  <cp:lastModifiedBy>Alyssa Dockery</cp:lastModifiedBy>
  <cp:revision>227</cp:revision>
  <dcterms:modified xsi:type="dcterms:W3CDTF">2019-04-18T16:12:27Z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0x010100FF84DCD3D0B1D542A53AA3C761BAF61A</vt:lpwstr>
  </property>
</Properties>
</file>