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65" r:id="rId5"/>
    <p:sldId id="409" r:id="rId6"/>
    <p:sldId id="408" r:id="rId7"/>
    <p:sldId id="392" r:id="rId8"/>
    <p:sldId id="405" r:id="rId9"/>
    <p:sldId id="372" r:id="rId10"/>
    <p:sldId id="397" r:id="rId11"/>
    <p:sldId id="382" r:id="rId12"/>
    <p:sldId id="410" r:id="rId13"/>
    <p:sldId id="387" r:id="rId14"/>
    <p:sldId id="381" r:id="rId15"/>
    <p:sldId id="413" r:id="rId16"/>
    <p:sldId id="412" r:id="rId17"/>
    <p:sldId id="402" r:id="rId18"/>
    <p:sldId id="376"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8">
          <p15:clr>
            <a:srgbClr val="A4A3A4"/>
          </p15:clr>
        </p15:guide>
        <p15:guide id="2" orient="horz" pos="2822" userDrawn="1">
          <p15:clr>
            <a:srgbClr val="A4A3A4"/>
          </p15:clr>
        </p15:guide>
        <p15:guide id="3" orient="horz" pos="622">
          <p15:clr>
            <a:srgbClr val="A4A3A4"/>
          </p15:clr>
        </p15:guide>
        <p15:guide id="4" orient="horz" pos="757">
          <p15:clr>
            <a:srgbClr val="A4A3A4"/>
          </p15:clr>
        </p15:guide>
        <p15:guide id="5" orient="horz" pos="1212">
          <p15:clr>
            <a:srgbClr val="A4A3A4"/>
          </p15:clr>
        </p15:guide>
        <p15:guide id="6" pos="249">
          <p15:clr>
            <a:srgbClr val="A4A3A4"/>
          </p15:clr>
        </p15:guide>
        <p15:guide id="7" pos="5511">
          <p15:clr>
            <a:srgbClr val="A4A3A4"/>
          </p15:clr>
        </p15:guide>
        <p15:guide id="8" orient="horz" pos="2656">
          <p15:clr>
            <a:srgbClr val="A4A3A4"/>
          </p15:clr>
        </p15:guide>
        <p15:guide id="9" orient="horz" pos="615">
          <p15:clr>
            <a:srgbClr val="A4A3A4"/>
          </p15:clr>
        </p15:guide>
        <p15:guide id="10" orient="horz" pos="850">
          <p15:clr>
            <a:srgbClr val="A4A3A4"/>
          </p15:clr>
        </p15:guide>
        <p15:guide id="11" pos="5519">
          <p15:clr>
            <a:srgbClr val="A4A3A4"/>
          </p15:clr>
        </p15:guide>
        <p15:guide id="12" pos="47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a Alioto" initials="M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AA3"/>
    <a:srgbClr val="ECEDEE"/>
    <a:srgbClr val="F79F2F"/>
    <a:srgbClr val="009C6F"/>
    <a:srgbClr val="834D9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autoAdjust="0"/>
    <p:restoredTop sz="81591" autoAdjust="0"/>
  </p:normalViewPr>
  <p:slideViewPr>
    <p:cSldViewPr snapToGrid="0">
      <p:cViewPr varScale="1">
        <p:scale>
          <a:sx n="118" d="100"/>
          <a:sy n="118" d="100"/>
        </p:scale>
        <p:origin x="1260" y="84"/>
      </p:cViewPr>
      <p:guideLst>
        <p:guide orient="horz" pos="2898"/>
        <p:guide orient="horz" pos="2822"/>
        <p:guide orient="horz" pos="622"/>
        <p:guide orient="horz" pos="757"/>
        <p:guide orient="horz" pos="1212"/>
        <p:guide pos="249"/>
        <p:guide pos="5511"/>
        <p:guide orient="horz" pos="2656"/>
        <p:guide orient="horz" pos="615"/>
        <p:guide orient="horz" pos="850"/>
        <p:guide pos="5519"/>
        <p:guide pos="471"/>
      </p:guideLst>
    </p:cSldViewPr>
  </p:slideViewPr>
  <p:notesTextViewPr>
    <p:cViewPr>
      <p:scale>
        <a:sx n="1" d="1"/>
        <a:sy n="1" d="1"/>
      </p:scale>
      <p:origin x="0" y="0"/>
    </p:cViewPr>
  </p:notesTextViewPr>
  <p:sorterViewPr>
    <p:cViewPr>
      <p:scale>
        <a:sx n="100" d="100"/>
        <a:sy n="100" d="100"/>
      </p:scale>
      <p:origin x="0" y="-1121"/>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3F62E-9481-4E10-B7B7-BA759B2DA8A7}" type="datetimeFigureOut">
              <a:rPr lang="en-US" smtClean="0"/>
              <a:t>4/18/2019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2CD88-6E5F-421C-8E3E-FAF6C4AE6665}"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76F72-D5CA-4B95-8AC9-4522CECF7941}" type="datetimeFigureOut">
              <a:rPr lang="en-US" smtClean="0"/>
              <a:t>4/18/2019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CAFBA-3B71-46CC-81FD-FEC88BCD6FA0}"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1</a:t>
            </a:fld>
            <a:endParaRPr lang="en-US"/>
          </a:p>
        </p:txBody>
      </p:sp>
    </p:spTree>
    <p:extLst>
      <p:ext uri="{BB962C8B-B14F-4D97-AF65-F5344CB8AC3E}">
        <p14:creationId xmlns:p14="http://schemas.microsoft.com/office/powerpoint/2010/main" val="204229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4</a:t>
            </a:fld>
            <a:endParaRPr lang="en-US"/>
          </a:p>
        </p:txBody>
      </p:sp>
    </p:spTree>
    <p:extLst>
      <p:ext uri="{BB962C8B-B14F-4D97-AF65-F5344CB8AC3E}">
        <p14:creationId xmlns:p14="http://schemas.microsoft.com/office/powerpoint/2010/main" val="170776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5</a:t>
            </a:fld>
            <a:endParaRPr lang="en-US"/>
          </a:p>
        </p:txBody>
      </p:sp>
    </p:spTree>
    <p:extLst>
      <p:ext uri="{BB962C8B-B14F-4D97-AF65-F5344CB8AC3E}">
        <p14:creationId xmlns:p14="http://schemas.microsoft.com/office/powerpoint/2010/main" val="122843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8</a:t>
            </a:fld>
            <a:endParaRPr lang="en-US"/>
          </a:p>
        </p:txBody>
      </p:sp>
    </p:spTree>
    <p:extLst>
      <p:ext uri="{BB962C8B-B14F-4D97-AF65-F5344CB8AC3E}">
        <p14:creationId xmlns:p14="http://schemas.microsoft.com/office/powerpoint/2010/main" val="422978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3CAFBA-3B71-46CC-81FD-FEC88BCD6FA0}" type="slidenum">
              <a:rPr lang="en-US" smtClean="0"/>
              <a:t>9</a:t>
            </a:fld>
            <a:endParaRPr lang="en-US" dirty="0"/>
          </a:p>
        </p:txBody>
      </p:sp>
    </p:spTree>
    <p:extLst>
      <p:ext uri="{BB962C8B-B14F-4D97-AF65-F5344CB8AC3E}">
        <p14:creationId xmlns:p14="http://schemas.microsoft.com/office/powerpoint/2010/main" val="133941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11</a:t>
            </a:fld>
            <a:endParaRPr lang="en-US"/>
          </a:p>
        </p:txBody>
      </p:sp>
    </p:spTree>
    <p:extLst>
      <p:ext uri="{BB962C8B-B14F-4D97-AF65-F5344CB8AC3E}">
        <p14:creationId xmlns:p14="http://schemas.microsoft.com/office/powerpoint/2010/main" val="61388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t>15</a:t>
            </a:fld>
            <a:endParaRPr lang="en-US"/>
          </a:p>
        </p:txBody>
      </p:sp>
    </p:spTree>
    <p:extLst>
      <p:ext uri="{BB962C8B-B14F-4D97-AF65-F5344CB8AC3E}">
        <p14:creationId xmlns:p14="http://schemas.microsoft.com/office/powerpoint/2010/main" val="132154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560513"/>
            <a:ext cx="9144000" cy="3582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cs typeface="Arial" panose="020B0604020202020204" pitchFamily="34" charset="0"/>
            </a:endParaRPr>
          </a:p>
        </p:txBody>
      </p:sp>
      <p:sp>
        <p:nvSpPr>
          <p:cNvPr id="28" name="Text Placeholder 27"/>
          <p:cNvSpPr>
            <a:spLocks noGrp="1"/>
          </p:cNvSpPr>
          <p:nvPr>
            <p:ph type="body" sz="quarter" idx="12" hasCustomPrompt="1"/>
          </p:nvPr>
        </p:nvSpPr>
        <p:spPr>
          <a:xfrm>
            <a:off x="7007795" y="2647908"/>
            <a:ext cx="2133030" cy="2492417"/>
          </a:xfrm>
          <a:custGeom>
            <a:avLst/>
            <a:gdLst/>
            <a:ahLst/>
            <a:cxnLst/>
            <a:rect l="l" t="t" r="r" b="b"/>
            <a:pathLst>
              <a:path w="2133030" h="2492417">
                <a:moveTo>
                  <a:pt x="1283690" y="999"/>
                </a:moveTo>
                <a:cubicBezTo>
                  <a:pt x="1382144" y="-2298"/>
                  <a:pt x="1481069" y="2411"/>
                  <a:pt x="1579051" y="17479"/>
                </a:cubicBezTo>
                <a:cubicBezTo>
                  <a:pt x="1714719" y="36314"/>
                  <a:pt x="1974750" y="73985"/>
                  <a:pt x="2133030" y="153092"/>
                </a:cubicBezTo>
                <a:lnTo>
                  <a:pt x="2133030" y="2492417"/>
                </a:lnTo>
                <a:cubicBezTo>
                  <a:pt x="2133030" y="2492417"/>
                  <a:pt x="2133030" y="2492417"/>
                  <a:pt x="576614" y="2492417"/>
                </a:cubicBezTo>
                <a:cubicBezTo>
                  <a:pt x="512548" y="2492417"/>
                  <a:pt x="365574" y="2262628"/>
                  <a:pt x="331657" y="2213657"/>
                </a:cubicBezTo>
                <a:cubicBezTo>
                  <a:pt x="260055" y="2115714"/>
                  <a:pt x="207295" y="2006470"/>
                  <a:pt x="162072" y="1893460"/>
                </a:cubicBezTo>
                <a:cubicBezTo>
                  <a:pt x="64089" y="1648603"/>
                  <a:pt x="24" y="1384911"/>
                  <a:pt x="24" y="1121219"/>
                </a:cubicBezTo>
                <a:cubicBezTo>
                  <a:pt x="-3745" y="533562"/>
                  <a:pt x="437177" y="122956"/>
                  <a:pt x="991156" y="32547"/>
                </a:cubicBezTo>
                <a:cubicBezTo>
                  <a:pt x="1087254" y="15596"/>
                  <a:pt x="1185237" y="4295"/>
                  <a:pt x="1283690" y="999"/>
                </a:cubicBezTo>
                <a:close/>
              </a:path>
            </a:pathLst>
          </a:custGeom>
          <a:solidFill>
            <a:schemeClr val="accent1"/>
          </a:solidFill>
        </p:spPr>
        <p:txBody>
          <a:bodyPr>
            <a:noAutofit/>
          </a:bodyPr>
          <a:lstStyle>
            <a:lvl1pPr>
              <a:defRPr>
                <a:latin typeface="Arial" panose="020B0604020202020204" pitchFamily="34" charset="0"/>
                <a:cs typeface="Arial" panose="020B0604020202020204" pitchFamily="34" charset="0"/>
              </a:defRPr>
            </a:lvl1pPr>
          </a:lstStyle>
          <a:p>
            <a:pPr lvl="0"/>
            <a:r>
              <a:rPr lang="de-DE"/>
              <a:t> </a:t>
            </a:r>
          </a:p>
        </p:txBody>
      </p:sp>
      <p:sp>
        <p:nvSpPr>
          <p:cNvPr id="19" name="Text Placeholder 18"/>
          <p:cNvSpPr>
            <a:spLocks noGrp="1"/>
          </p:cNvSpPr>
          <p:nvPr>
            <p:ph type="body" sz="quarter" idx="11" hasCustomPrompt="1"/>
          </p:nvPr>
        </p:nvSpPr>
        <p:spPr>
          <a:xfrm>
            <a:off x="-3175" y="3369009"/>
            <a:ext cx="3094016" cy="1774492"/>
          </a:xfrm>
          <a:custGeom>
            <a:avLst/>
            <a:gdLst/>
            <a:ahLst/>
            <a:cxnLst/>
            <a:rect l="l" t="t" r="r" b="b"/>
            <a:pathLst>
              <a:path w="3094016" h="1774492">
                <a:moveTo>
                  <a:pt x="1670690" y="1"/>
                </a:moveTo>
                <a:cubicBezTo>
                  <a:pt x="2061286" y="253"/>
                  <a:pt x="2433693" y="110282"/>
                  <a:pt x="2675721" y="377820"/>
                </a:cubicBezTo>
                <a:cubicBezTo>
                  <a:pt x="2822491" y="540136"/>
                  <a:pt x="2995603" y="728875"/>
                  <a:pt x="3059580" y="947813"/>
                </a:cubicBezTo>
                <a:cubicBezTo>
                  <a:pt x="3063343" y="959138"/>
                  <a:pt x="3067107" y="974237"/>
                  <a:pt x="3070870" y="989336"/>
                </a:cubicBezTo>
                <a:cubicBezTo>
                  <a:pt x="3097213" y="1102580"/>
                  <a:pt x="3097213" y="1223373"/>
                  <a:pt x="3089687" y="1332842"/>
                </a:cubicBezTo>
                <a:cubicBezTo>
                  <a:pt x="3085923" y="1389464"/>
                  <a:pt x="3067107" y="1751843"/>
                  <a:pt x="3018183" y="1774492"/>
                </a:cubicBezTo>
                <a:cubicBezTo>
                  <a:pt x="3018183" y="1774492"/>
                  <a:pt x="850511" y="1774492"/>
                  <a:pt x="0" y="1774492"/>
                </a:cubicBezTo>
                <a:cubicBezTo>
                  <a:pt x="0" y="1774492"/>
                  <a:pt x="0" y="1774492"/>
                  <a:pt x="0" y="762849"/>
                </a:cubicBezTo>
                <a:cubicBezTo>
                  <a:pt x="94083" y="642055"/>
                  <a:pt x="203219" y="528812"/>
                  <a:pt x="312356" y="441991"/>
                </a:cubicBezTo>
                <a:cubicBezTo>
                  <a:pt x="636237" y="180823"/>
                  <a:pt x="1168497" y="-322"/>
                  <a:pt x="1670690" y="1"/>
                </a:cubicBezTo>
                <a:close/>
              </a:path>
            </a:pathLst>
          </a:custGeom>
          <a:solidFill>
            <a:schemeClr val="accent3"/>
          </a:solidFill>
        </p:spPr>
        <p:txBody>
          <a:bodyPr>
            <a:noAutofit/>
          </a:bodyPr>
          <a:lstStyle>
            <a:lvl1pPr>
              <a:defRPr>
                <a:latin typeface="Arial" panose="020B0604020202020204" pitchFamily="34" charset="0"/>
                <a:cs typeface="Arial" panose="020B0604020202020204" pitchFamily="34" charset="0"/>
              </a:defRPr>
            </a:lvl1pPr>
          </a:lstStyle>
          <a:p>
            <a:pPr lvl="0"/>
            <a:r>
              <a:rPr lang="de-DE"/>
              <a:t> </a:t>
            </a:r>
            <a:endParaRPr lang="en-US"/>
          </a:p>
        </p:txBody>
      </p:sp>
      <p:sp>
        <p:nvSpPr>
          <p:cNvPr id="2" name="Title 1"/>
          <p:cNvSpPr>
            <a:spLocks noGrp="1"/>
          </p:cNvSpPr>
          <p:nvPr>
            <p:ph type="ctrTitle"/>
          </p:nvPr>
        </p:nvSpPr>
        <p:spPr>
          <a:xfrm>
            <a:off x="2483767" y="1597819"/>
            <a:ext cx="4176466" cy="1982043"/>
          </a:xfrm>
        </p:spPr>
        <p:txBody>
          <a:bodyPr anchor="ctr">
            <a:noAutofit/>
          </a:bodyPr>
          <a:lstStyle>
            <a:lvl1pPr algn="ct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93750" y="691038"/>
            <a:ext cx="5654963" cy="361206"/>
          </a:xfrm>
        </p:spPr>
        <p:txBody>
          <a:bodyPr>
            <a:noAutofit/>
          </a:bodyPr>
          <a:lstStyle>
            <a:lvl1pPr marL="0" indent="0" algn="r">
              <a:buNone/>
              <a:defRPr sz="16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799" y="252505"/>
            <a:ext cx="1800200" cy="1056258"/>
          </a:xfrm>
          <a:prstGeom prst="rect">
            <a:avLst/>
          </a:prstGeom>
        </p:spPr>
      </p:pic>
    </p:spTree>
    <p:extLst>
      <p:ext uri="{BB962C8B-B14F-4D97-AF65-F5344CB8AC3E}">
        <p14:creationId xmlns:p14="http://schemas.microsoft.com/office/powerpoint/2010/main" val="39184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62602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Tree>
    <p:extLst>
      <p:ext uri="{BB962C8B-B14F-4D97-AF65-F5344CB8AC3E}">
        <p14:creationId xmlns:p14="http://schemas.microsoft.com/office/powerpoint/2010/main" val="262309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spaltig">
    <p:spTree>
      <p:nvGrpSpPr>
        <p:cNvPr id="1" name=""/>
        <p:cNvGrpSpPr/>
        <p:nvPr/>
      </p:nvGrpSpPr>
      <p:grpSpPr>
        <a:xfrm>
          <a:off x="0" y="0"/>
          <a:ext cx="0" cy="0"/>
          <a:chOff x="0" y="0"/>
          <a:chExt cx="0" cy="0"/>
        </a:xfrm>
      </p:grpSpPr>
      <p:sp>
        <p:nvSpPr>
          <p:cNvPr id="13"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dirty="0"/>
              <a:t>Click to edit Master title style</a:t>
            </a:r>
          </a:p>
        </p:txBody>
      </p:sp>
      <p:sp>
        <p:nvSpPr>
          <p:cNvPr id="3" name="Content Placeholder 2"/>
          <p:cNvSpPr>
            <a:spLocks noGrp="1"/>
          </p:cNvSpPr>
          <p:nvPr>
            <p:ph idx="1"/>
          </p:nvPr>
        </p:nvSpPr>
        <p:spPr>
          <a:xfrm>
            <a:off x="395287"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429425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spaltig ohne Headline">
    <p:spTree>
      <p:nvGrpSpPr>
        <p:cNvPr id="1" name=""/>
        <p:cNvGrpSpPr/>
        <p:nvPr/>
      </p:nvGrpSpPr>
      <p:grpSpPr>
        <a:xfrm>
          <a:off x="0" y="0"/>
          <a:ext cx="0" cy="0"/>
          <a:chOff x="0" y="0"/>
          <a:chExt cx="0" cy="0"/>
        </a:xfrm>
      </p:grpSpPr>
      <p:sp>
        <p:nvSpPr>
          <p:cNvPr id="9"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3" name="Content Placeholder 2"/>
          <p:cNvSpPr>
            <a:spLocks noGrp="1"/>
          </p:cNvSpPr>
          <p:nvPr>
            <p:ph idx="1"/>
          </p:nvPr>
        </p:nvSpPr>
        <p:spPr>
          <a:xfrm>
            <a:off x="395287"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309278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spaltig">
    <p:spTree>
      <p:nvGrpSpPr>
        <p:cNvPr id="1" name=""/>
        <p:cNvGrpSpPr/>
        <p:nvPr/>
      </p:nvGrpSpPr>
      <p:grpSpPr>
        <a:xfrm>
          <a:off x="0" y="0"/>
          <a:ext cx="0" cy="0"/>
          <a:chOff x="0" y="0"/>
          <a:chExt cx="0" cy="0"/>
        </a:xfrm>
      </p:grpSpPr>
      <p:sp>
        <p:nvSpPr>
          <p:cNvPr id="12" name="Text Placeholder 10"/>
          <p:cNvSpPr>
            <a:spLocks noGrp="1"/>
          </p:cNvSpPr>
          <p:nvPr>
            <p:ph type="body" sz="quarter" idx="12"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686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spaltig mit Grafik">
    <p:spTree>
      <p:nvGrpSpPr>
        <p:cNvPr id="1" name=""/>
        <p:cNvGrpSpPr/>
        <p:nvPr/>
      </p:nvGrpSpPr>
      <p:grpSpPr>
        <a:xfrm>
          <a:off x="0" y="0"/>
          <a:ext cx="0" cy="0"/>
          <a:chOff x="0" y="0"/>
          <a:chExt cx="0" cy="0"/>
        </a:xfrm>
      </p:grpSpPr>
      <p:sp>
        <p:nvSpPr>
          <p:cNvPr id="40" name="Text Placeholder 10"/>
          <p:cNvSpPr>
            <a:spLocks noGrp="1"/>
          </p:cNvSpPr>
          <p:nvPr>
            <p:ph type="body" sz="quarter" idx="16" hasCustomPrompt="1"/>
          </p:nvPr>
        </p:nvSpPr>
        <p:spPr>
          <a:xfrm>
            <a:off x="0" y="4599900"/>
            <a:ext cx="9144000" cy="543600"/>
          </a:xfrm>
          <a:solidFill>
            <a:schemeClr val="accent2"/>
          </a:solidFill>
        </p:spPr>
        <p:txBody>
          <a:bodyPr/>
          <a:lstStyle>
            <a:lvl1pPr>
              <a:defRPr/>
            </a:lvl1pPr>
          </a:lstStyle>
          <a:p>
            <a:pPr lvl="0"/>
            <a:r>
              <a:rPr lang="en-US"/>
              <a:t> </a:t>
            </a:r>
          </a:p>
        </p:txBody>
      </p:sp>
      <p:sp>
        <p:nvSpPr>
          <p:cNvPr id="39" name="Text Placeholder 38"/>
          <p:cNvSpPr>
            <a:spLocks noGrp="1" noChangeAspect="1"/>
          </p:cNvSpPr>
          <p:nvPr>
            <p:ph type="body" sz="quarter" idx="15" hasCustomPrompt="1"/>
          </p:nvPr>
        </p:nvSpPr>
        <p:spPr>
          <a:xfrm>
            <a:off x="6953482" y="272745"/>
            <a:ext cx="1073905" cy="1081116"/>
          </a:xfrm>
          <a:custGeom>
            <a:avLst/>
            <a:gdLst/>
            <a:ahLst/>
            <a:cxnLst/>
            <a:rect l="l" t="t" r="r" b="b"/>
            <a:pathLst>
              <a:path w="1073905" h="1081116">
                <a:moveTo>
                  <a:pt x="657460" y="138"/>
                </a:moveTo>
                <a:cubicBezTo>
                  <a:pt x="823683" y="-5694"/>
                  <a:pt x="948497" y="175082"/>
                  <a:pt x="1026651" y="299876"/>
                </a:cubicBezTo>
                <a:cubicBezTo>
                  <a:pt x="1098973" y="415340"/>
                  <a:pt x="1072727" y="534885"/>
                  <a:pt x="1049398" y="662595"/>
                </a:cubicBezTo>
                <a:cubicBezTo>
                  <a:pt x="1034233" y="744819"/>
                  <a:pt x="1004488" y="824127"/>
                  <a:pt x="950247" y="888857"/>
                </a:cubicBezTo>
                <a:cubicBezTo>
                  <a:pt x="847596" y="1010152"/>
                  <a:pt x="679623" y="1063802"/>
                  <a:pt x="526231" y="1078380"/>
                </a:cubicBezTo>
                <a:cubicBezTo>
                  <a:pt x="240442" y="1105205"/>
                  <a:pt x="8313" y="933176"/>
                  <a:pt x="147" y="634021"/>
                </a:cubicBezTo>
                <a:cubicBezTo>
                  <a:pt x="-4519" y="439249"/>
                  <a:pt x="102798" y="163419"/>
                  <a:pt x="296434" y="86444"/>
                </a:cubicBezTo>
                <a:cubicBezTo>
                  <a:pt x="396751" y="25213"/>
                  <a:pt x="541978" y="4220"/>
                  <a:pt x="657460" y="138"/>
                </a:cubicBezTo>
                <a:close/>
              </a:path>
            </a:pathLst>
          </a:custGeom>
          <a:solidFill>
            <a:schemeClr val="accent3"/>
          </a:solidFill>
        </p:spPr>
        <p:txBody>
          <a:bodyPr wrap="none" lIns="0" anchor="ctr" anchorCtr="0">
            <a:noAutofit/>
          </a:bodyPr>
          <a:lstStyle>
            <a:lvl1pPr algn="ctr">
              <a:defRPr sz="1000"/>
            </a:lvl1pPr>
          </a:lstStyle>
          <a:p>
            <a:pPr lvl="0"/>
            <a:r>
              <a:rPr lang="de-DE"/>
              <a:t> </a:t>
            </a:r>
            <a:endParaRPr lang="en-US"/>
          </a:p>
        </p:txBody>
      </p:sp>
      <p:sp>
        <p:nvSpPr>
          <p:cNvPr id="37" name="Text Placeholder 36"/>
          <p:cNvSpPr>
            <a:spLocks noGrp="1" noChangeAspect="1"/>
          </p:cNvSpPr>
          <p:nvPr>
            <p:ph type="body" sz="quarter" idx="14" hasCustomPrompt="1"/>
          </p:nvPr>
        </p:nvSpPr>
        <p:spPr>
          <a:xfrm>
            <a:off x="4921116" y="1443021"/>
            <a:ext cx="235084" cy="269244"/>
          </a:xfrm>
          <a:custGeom>
            <a:avLst/>
            <a:gdLst/>
            <a:ahLst/>
            <a:cxnLst/>
            <a:rect l="l" t="t" r="r" b="b"/>
            <a:pathLst>
              <a:path w="235084" h="269244">
                <a:moveTo>
                  <a:pt x="147875" y="0"/>
                </a:moveTo>
                <a:cubicBezTo>
                  <a:pt x="208542" y="37845"/>
                  <a:pt x="235084" y="79474"/>
                  <a:pt x="235084" y="128673"/>
                </a:cubicBezTo>
                <a:cubicBezTo>
                  <a:pt x="235084" y="189224"/>
                  <a:pt x="212334" y="230854"/>
                  <a:pt x="166834" y="253561"/>
                </a:cubicBezTo>
                <a:cubicBezTo>
                  <a:pt x="117542" y="280052"/>
                  <a:pt x="72042" y="272483"/>
                  <a:pt x="34125" y="234638"/>
                </a:cubicBezTo>
                <a:cubicBezTo>
                  <a:pt x="3791" y="177871"/>
                  <a:pt x="-7584" y="136242"/>
                  <a:pt x="0" y="105966"/>
                </a:cubicBezTo>
                <a:cubicBezTo>
                  <a:pt x="22750" y="56767"/>
                  <a:pt x="41708" y="26491"/>
                  <a:pt x="56875" y="18922"/>
                </a:cubicBezTo>
                <a:cubicBezTo>
                  <a:pt x="75833" y="11354"/>
                  <a:pt x="102375" y="3785"/>
                  <a:pt x="147875" y="0"/>
                </a:cubicBezTo>
                <a:close/>
              </a:path>
            </a:pathLst>
          </a:custGeom>
          <a:solidFill>
            <a:schemeClr val="accent2"/>
          </a:solidFill>
        </p:spPr>
        <p:txBody>
          <a:bodyPr wrap="none" anchor="ctr">
            <a:noAutofit/>
          </a:bodyPr>
          <a:lstStyle>
            <a:lvl1pPr algn="ctr">
              <a:defRPr sz="500"/>
            </a:lvl1pPr>
          </a:lstStyle>
          <a:p>
            <a:pPr lvl="0"/>
            <a:r>
              <a:rPr lang="de-DE"/>
              <a:t> </a:t>
            </a:r>
            <a:endParaRPr lang="en-US"/>
          </a:p>
        </p:txBody>
      </p:sp>
      <p:sp>
        <p:nvSpPr>
          <p:cNvPr id="34" name="Text Placeholder 33"/>
          <p:cNvSpPr>
            <a:spLocks noGrp="1" noChangeAspect="1"/>
          </p:cNvSpPr>
          <p:nvPr>
            <p:ph type="body" sz="quarter" idx="13" hasCustomPrompt="1"/>
          </p:nvPr>
        </p:nvSpPr>
        <p:spPr>
          <a:xfrm>
            <a:off x="3985394" y="240010"/>
            <a:ext cx="1123840" cy="1194950"/>
          </a:xfrm>
          <a:custGeom>
            <a:avLst/>
            <a:gdLst/>
            <a:ahLst/>
            <a:cxnLst/>
            <a:rect l="l" t="t" r="r" b="b"/>
            <a:pathLst>
              <a:path w="1123840" h="1194950">
                <a:moveTo>
                  <a:pt x="733088" y="0"/>
                </a:moveTo>
                <a:cubicBezTo>
                  <a:pt x="1332935" y="353979"/>
                  <a:pt x="1246442" y="1516021"/>
                  <a:pt x="443977" y="1109987"/>
                </a:cubicBezTo>
                <a:cubicBezTo>
                  <a:pt x="25125" y="898561"/>
                  <a:pt x="-239160" y="312334"/>
                  <a:pt x="313436" y="91298"/>
                </a:cubicBezTo>
                <a:cubicBezTo>
                  <a:pt x="390319" y="44047"/>
                  <a:pt x="529669" y="13615"/>
                  <a:pt x="733088" y="0"/>
                </a:cubicBezTo>
                <a:close/>
              </a:path>
            </a:pathLst>
          </a:custGeom>
          <a:solidFill>
            <a:schemeClr val="accent2"/>
          </a:solidFill>
        </p:spPr>
        <p:txBody>
          <a:bodyPr wrap="none" anchor="ctr">
            <a:noAutofit/>
          </a:bodyPr>
          <a:lstStyle>
            <a:lvl1pPr algn="ctr">
              <a:defRPr sz="1000"/>
            </a:lvl1pPr>
          </a:lstStyle>
          <a:p>
            <a:pPr lvl="0"/>
            <a:r>
              <a:rPr lang="de-DE"/>
              <a:t> </a:t>
            </a:r>
            <a:endParaRPr lang="en-US"/>
          </a:p>
        </p:txBody>
      </p:sp>
      <p:sp>
        <p:nvSpPr>
          <p:cNvPr id="32" name="Text Placeholder 31"/>
          <p:cNvSpPr>
            <a:spLocks noGrp="1" noChangeAspect="1"/>
          </p:cNvSpPr>
          <p:nvPr>
            <p:ph type="body" sz="quarter" idx="12" hasCustomPrompt="1"/>
          </p:nvPr>
        </p:nvSpPr>
        <p:spPr>
          <a:xfrm>
            <a:off x="946581" y="492112"/>
            <a:ext cx="1404896" cy="1254139"/>
          </a:xfrm>
          <a:custGeom>
            <a:avLst/>
            <a:gdLst/>
            <a:ahLst/>
            <a:cxnLst/>
            <a:rect l="l" t="t" r="r" b="b"/>
            <a:pathLst>
              <a:path w="1404896" h="1254139">
                <a:moveTo>
                  <a:pt x="982133" y="276"/>
                </a:moveTo>
                <a:cubicBezTo>
                  <a:pt x="1207385" y="6856"/>
                  <a:pt x="1385261" y="131599"/>
                  <a:pt x="1396569" y="428458"/>
                </a:cubicBezTo>
                <a:cubicBezTo>
                  <a:pt x="1418775" y="521397"/>
                  <a:pt x="1396569" y="680133"/>
                  <a:pt x="1329953" y="906312"/>
                </a:cubicBezTo>
                <a:cubicBezTo>
                  <a:pt x="1019900" y="1202400"/>
                  <a:pt x="77405" y="1524807"/>
                  <a:pt x="3387" y="879170"/>
                </a:cubicBezTo>
                <a:cubicBezTo>
                  <a:pt x="-50584" y="405814"/>
                  <a:pt x="552108" y="-12285"/>
                  <a:pt x="982133" y="276"/>
                </a:cubicBezTo>
                <a:close/>
              </a:path>
            </a:pathLst>
          </a:custGeom>
          <a:solidFill>
            <a:schemeClr val="accent1"/>
          </a:solidFill>
        </p:spPr>
        <p:txBody>
          <a:bodyPr wrap="none" anchor="ctr">
            <a:noAutofit/>
          </a:bodyPr>
          <a:lstStyle>
            <a:lvl1pPr algn="ctr">
              <a:defRPr sz="1000"/>
            </a:lvl1pPr>
          </a:lstStyle>
          <a:p>
            <a:pPr lvl="0"/>
            <a:r>
              <a:rPr lang="de-DE"/>
              <a:t> </a:t>
            </a:r>
            <a:endParaRPr lang="en-US"/>
          </a:p>
        </p:txBody>
      </p:sp>
      <p:sp>
        <p:nvSpPr>
          <p:cNvPr id="3" name="Content Placeholder 2"/>
          <p:cNvSpPr>
            <a:spLocks noGrp="1"/>
          </p:cNvSpPr>
          <p:nvPr userDrawn="1">
            <p:ph idx="1"/>
          </p:nvPr>
        </p:nvSpPr>
        <p:spPr>
          <a:xfrm>
            <a:off x="395287"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userDrawn="1">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userDrawn="1">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userDrawn="1">
            <p:ph idx="10"/>
          </p:nvPr>
        </p:nvSpPr>
        <p:spPr>
          <a:xfrm>
            <a:off x="3311999"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userDrawn="1">
            <p:ph idx="11"/>
          </p:nvPr>
        </p:nvSpPr>
        <p:spPr>
          <a:xfrm>
            <a:off x="6228712"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01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6 Textboxen">
    <p:spTree>
      <p:nvGrpSpPr>
        <p:cNvPr id="1" name=""/>
        <p:cNvGrpSpPr/>
        <p:nvPr/>
      </p:nvGrpSpPr>
      <p:grpSpPr>
        <a:xfrm>
          <a:off x="0" y="0"/>
          <a:ext cx="0" cy="0"/>
          <a:chOff x="0" y="0"/>
          <a:chExt cx="0" cy="0"/>
        </a:xfrm>
      </p:grpSpPr>
      <p:sp>
        <p:nvSpPr>
          <p:cNvPr id="15" name="Text Placeholder 10"/>
          <p:cNvSpPr>
            <a:spLocks noGrp="1"/>
          </p:cNvSpPr>
          <p:nvPr>
            <p:ph type="body" sz="quarter" idx="15"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95287"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3311999"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6228712"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81623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6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spalti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99900"/>
            <a:ext cx="9144000" cy="543600"/>
          </a:xfrm>
          <a:solidFill>
            <a:schemeClr val="accent2"/>
          </a:solidFill>
        </p:spPr>
        <p:txBody>
          <a:bodyPr/>
          <a:lstStyle>
            <a:lvl1pPr>
              <a:defRPr>
                <a:latin typeface="Arial" panose="020B0604020202020204" pitchFamily="34" charset="0"/>
                <a:cs typeface="Arial" panose="020B0604020202020204" pitchFamily="34" charset="0"/>
              </a:defRPr>
            </a:lvl1pPr>
          </a:lstStyle>
          <a:p>
            <a:pPr lvl="0"/>
            <a:r>
              <a:rPr lang="en-US" dirty="0"/>
              <a:t> </a:t>
            </a:r>
          </a:p>
        </p:txBody>
      </p:sp>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Arial" panose="020B0604020202020204" pitchFamily="34" charset="0"/>
                <a:cs typeface="Arial" panose="020B0604020202020204" pitchFamily="34" charset="0"/>
              </a:defRPr>
            </a:lvl1pPr>
          </a:lstStyle>
          <a:p>
            <a:r>
              <a:rPr lang="en-US" dirty="0"/>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latin typeface="Arial" panose="020B0604020202020204" pitchFamily="34" charset="0"/>
                <a:cs typeface="Arial" panose="020B0604020202020204" pitchFamily="34" charset="0"/>
              </a:defRPr>
            </a:lvl1pPr>
          </a:lstStyle>
          <a:p>
            <a:fld id="{788D6957-B59A-4482-AFDF-706DB49E464E}" type="slidenum">
              <a:rPr lang="en-US" smtClean="0"/>
              <a:pPr/>
              <a:t>‹#›</a:t>
            </a:fld>
            <a:endParaRPr lang="en-US" dirty="0"/>
          </a:p>
        </p:txBody>
      </p:sp>
      <p:pic>
        <p:nvPicPr>
          <p:cNvPr id="10"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82665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p>
            <a:r>
              <a:rPr lang="en-US"/>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61642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13"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pic>
        <p:nvPicPr>
          <p:cNvPr id="11"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217" y="248317"/>
            <a:ext cx="1418140" cy="832086"/>
          </a:xfrm>
          <a:prstGeom prst="rect">
            <a:avLst/>
          </a:prstGeom>
          <a:solidFill>
            <a:schemeClr val="bg1"/>
          </a:solidFill>
        </p:spPr>
      </p:pic>
    </p:spTree>
    <p:extLst>
      <p:ext uri="{BB962C8B-B14F-4D97-AF65-F5344CB8AC3E}">
        <p14:creationId xmlns:p14="http://schemas.microsoft.com/office/powerpoint/2010/main" val="2445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spaltig ohne Headline">
    <p:spTree>
      <p:nvGrpSpPr>
        <p:cNvPr id="1" name=""/>
        <p:cNvGrpSpPr/>
        <p:nvPr/>
      </p:nvGrpSpPr>
      <p:grpSpPr>
        <a:xfrm>
          <a:off x="0" y="0"/>
          <a:ext cx="0" cy="0"/>
          <a:chOff x="0" y="0"/>
          <a:chExt cx="0" cy="0"/>
        </a:xfrm>
      </p:grpSpPr>
      <p:sp>
        <p:nvSpPr>
          <p:cNvPr id="9"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3" name="Content Placeholder 2"/>
          <p:cNvSpPr>
            <a:spLocks noGrp="1"/>
          </p:cNvSpPr>
          <p:nvPr>
            <p:ph idx="1"/>
          </p:nvPr>
        </p:nvSpPr>
        <p:spPr>
          <a:xfrm>
            <a:off x="395287"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5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12" name="Text Placeholder 10"/>
          <p:cNvSpPr>
            <a:spLocks noGrp="1"/>
          </p:cNvSpPr>
          <p:nvPr>
            <p:ph type="body" sz="quarter" idx="12"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304306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spaltig mit Grafik">
    <p:spTree>
      <p:nvGrpSpPr>
        <p:cNvPr id="1" name=""/>
        <p:cNvGrpSpPr/>
        <p:nvPr/>
      </p:nvGrpSpPr>
      <p:grpSpPr>
        <a:xfrm>
          <a:off x="0" y="0"/>
          <a:ext cx="0" cy="0"/>
          <a:chOff x="0" y="0"/>
          <a:chExt cx="0" cy="0"/>
        </a:xfrm>
      </p:grpSpPr>
      <p:sp>
        <p:nvSpPr>
          <p:cNvPr id="40" name="Text Placeholder 10"/>
          <p:cNvSpPr>
            <a:spLocks noGrp="1"/>
          </p:cNvSpPr>
          <p:nvPr>
            <p:ph type="body" sz="quarter" idx="16" hasCustomPrompt="1"/>
          </p:nvPr>
        </p:nvSpPr>
        <p:spPr>
          <a:xfrm>
            <a:off x="0" y="4599900"/>
            <a:ext cx="9144000" cy="543600"/>
          </a:xfrm>
          <a:solidFill>
            <a:schemeClr val="accent2"/>
          </a:solidFill>
        </p:spPr>
        <p:txBody>
          <a:bodyPr/>
          <a:lstStyle>
            <a:lvl1pPr>
              <a:defRPr/>
            </a:lvl1pPr>
          </a:lstStyle>
          <a:p>
            <a:pPr lvl="0"/>
            <a:r>
              <a:rPr lang="en-US"/>
              <a:t> </a:t>
            </a:r>
          </a:p>
        </p:txBody>
      </p:sp>
      <p:sp>
        <p:nvSpPr>
          <p:cNvPr id="39" name="Text Placeholder 38"/>
          <p:cNvSpPr>
            <a:spLocks noGrp="1" noChangeAspect="1"/>
          </p:cNvSpPr>
          <p:nvPr>
            <p:ph type="body" sz="quarter" idx="15" hasCustomPrompt="1"/>
          </p:nvPr>
        </p:nvSpPr>
        <p:spPr>
          <a:xfrm>
            <a:off x="6953482" y="272745"/>
            <a:ext cx="1073905" cy="1081116"/>
          </a:xfrm>
          <a:custGeom>
            <a:avLst/>
            <a:gdLst/>
            <a:ahLst/>
            <a:cxnLst/>
            <a:rect l="l" t="t" r="r" b="b"/>
            <a:pathLst>
              <a:path w="1073905" h="1081116">
                <a:moveTo>
                  <a:pt x="657460" y="138"/>
                </a:moveTo>
                <a:cubicBezTo>
                  <a:pt x="823683" y="-5694"/>
                  <a:pt x="948497" y="175082"/>
                  <a:pt x="1026651" y="299876"/>
                </a:cubicBezTo>
                <a:cubicBezTo>
                  <a:pt x="1098973" y="415340"/>
                  <a:pt x="1072727" y="534885"/>
                  <a:pt x="1049398" y="662595"/>
                </a:cubicBezTo>
                <a:cubicBezTo>
                  <a:pt x="1034233" y="744819"/>
                  <a:pt x="1004488" y="824127"/>
                  <a:pt x="950247" y="888857"/>
                </a:cubicBezTo>
                <a:cubicBezTo>
                  <a:pt x="847596" y="1010152"/>
                  <a:pt x="679623" y="1063802"/>
                  <a:pt x="526231" y="1078380"/>
                </a:cubicBezTo>
                <a:cubicBezTo>
                  <a:pt x="240442" y="1105205"/>
                  <a:pt x="8313" y="933176"/>
                  <a:pt x="147" y="634021"/>
                </a:cubicBezTo>
                <a:cubicBezTo>
                  <a:pt x="-4519" y="439249"/>
                  <a:pt x="102798" y="163419"/>
                  <a:pt x="296434" y="86444"/>
                </a:cubicBezTo>
                <a:cubicBezTo>
                  <a:pt x="396751" y="25213"/>
                  <a:pt x="541978" y="4220"/>
                  <a:pt x="657460" y="138"/>
                </a:cubicBezTo>
                <a:close/>
              </a:path>
            </a:pathLst>
          </a:custGeom>
          <a:solidFill>
            <a:schemeClr val="accent3"/>
          </a:solidFill>
        </p:spPr>
        <p:txBody>
          <a:bodyPr wrap="none" lIns="0" anchor="ctr" anchorCtr="0">
            <a:noAutofit/>
          </a:bodyPr>
          <a:lstStyle>
            <a:lvl1pPr algn="ctr">
              <a:defRPr sz="1000"/>
            </a:lvl1pPr>
          </a:lstStyle>
          <a:p>
            <a:pPr lvl="0"/>
            <a:r>
              <a:rPr lang="de-DE"/>
              <a:t> </a:t>
            </a:r>
            <a:endParaRPr lang="en-US"/>
          </a:p>
        </p:txBody>
      </p:sp>
      <p:sp>
        <p:nvSpPr>
          <p:cNvPr id="37" name="Text Placeholder 36"/>
          <p:cNvSpPr>
            <a:spLocks noGrp="1" noChangeAspect="1"/>
          </p:cNvSpPr>
          <p:nvPr>
            <p:ph type="body" sz="quarter" idx="14" hasCustomPrompt="1"/>
          </p:nvPr>
        </p:nvSpPr>
        <p:spPr>
          <a:xfrm>
            <a:off x="4921116" y="1443021"/>
            <a:ext cx="235084" cy="269244"/>
          </a:xfrm>
          <a:custGeom>
            <a:avLst/>
            <a:gdLst/>
            <a:ahLst/>
            <a:cxnLst/>
            <a:rect l="l" t="t" r="r" b="b"/>
            <a:pathLst>
              <a:path w="235084" h="269244">
                <a:moveTo>
                  <a:pt x="147875" y="0"/>
                </a:moveTo>
                <a:cubicBezTo>
                  <a:pt x="208542" y="37845"/>
                  <a:pt x="235084" y="79474"/>
                  <a:pt x="235084" y="128673"/>
                </a:cubicBezTo>
                <a:cubicBezTo>
                  <a:pt x="235084" y="189224"/>
                  <a:pt x="212334" y="230854"/>
                  <a:pt x="166834" y="253561"/>
                </a:cubicBezTo>
                <a:cubicBezTo>
                  <a:pt x="117542" y="280052"/>
                  <a:pt x="72042" y="272483"/>
                  <a:pt x="34125" y="234638"/>
                </a:cubicBezTo>
                <a:cubicBezTo>
                  <a:pt x="3791" y="177871"/>
                  <a:pt x="-7584" y="136242"/>
                  <a:pt x="0" y="105966"/>
                </a:cubicBezTo>
                <a:cubicBezTo>
                  <a:pt x="22750" y="56767"/>
                  <a:pt x="41708" y="26491"/>
                  <a:pt x="56875" y="18922"/>
                </a:cubicBezTo>
                <a:cubicBezTo>
                  <a:pt x="75833" y="11354"/>
                  <a:pt x="102375" y="3785"/>
                  <a:pt x="147875" y="0"/>
                </a:cubicBezTo>
                <a:close/>
              </a:path>
            </a:pathLst>
          </a:custGeom>
          <a:solidFill>
            <a:schemeClr val="accent2"/>
          </a:solidFill>
        </p:spPr>
        <p:txBody>
          <a:bodyPr wrap="none" anchor="ctr">
            <a:noAutofit/>
          </a:bodyPr>
          <a:lstStyle>
            <a:lvl1pPr algn="ctr">
              <a:defRPr sz="500"/>
            </a:lvl1pPr>
          </a:lstStyle>
          <a:p>
            <a:pPr lvl="0"/>
            <a:r>
              <a:rPr lang="de-DE"/>
              <a:t> </a:t>
            </a:r>
            <a:endParaRPr lang="en-US"/>
          </a:p>
        </p:txBody>
      </p:sp>
      <p:sp>
        <p:nvSpPr>
          <p:cNvPr id="34" name="Text Placeholder 33"/>
          <p:cNvSpPr>
            <a:spLocks noGrp="1" noChangeAspect="1"/>
          </p:cNvSpPr>
          <p:nvPr>
            <p:ph type="body" sz="quarter" idx="13" hasCustomPrompt="1"/>
          </p:nvPr>
        </p:nvSpPr>
        <p:spPr>
          <a:xfrm>
            <a:off x="3985394" y="240010"/>
            <a:ext cx="1123840" cy="1194950"/>
          </a:xfrm>
          <a:custGeom>
            <a:avLst/>
            <a:gdLst/>
            <a:ahLst/>
            <a:cxnLst/>
            <a:rect l="l" t="t" r="r" b="b"/>
            <a:pathLst>
              <a:path w="1123840" h="1194950">
                <a:moveTo>
                  <a:pt x="733088" y="0"/>
                </a:moveTo>
                <a:cubicBezTo>
                  <a:pt x="1332935" y="353979"/>
                  <a:pt x="1246442" y="1516021"/>
                  <a:pt x="443977" y="1109987"/>
                </a:cubicBezTo>
                <a:cubicBezTo>
                  <a:pt x="25125" y="898561"/>
                  <a:pt x="-239160" y="312334"/>
                  <a:pt x="313436" y="91298"/>
                </a:cubicBezTo>
                <a:cubicBezTo>
                  <a:pt x="390319" y="44047"/>
                  <a:pt x="529669" y="13615"/>
                  <a:pt x="733088" y="0"/>
                </a:cubicBezTo>
                <a:close/>
              </a:path>
            </a:pathLst>
          </a:custGeom>
          <a:solidFill>
            <a:schemeClr val="accent2"/>
          </a:solidFill>
        </p:spPr>
        <p:txBody>
          <a:bodyPr wrap="none" anchor="ctr">
            <a:noAutofit/>
          </a:bodyPr>
          <a:lstStyle>
            <a:lvl1pPr algn="ctr">
              <a:defRPr sz="1000"/>
            </a:lvl1pPr>
          </a:lstStyle>
          <a:p>
            <a:pPr lvl="0"/>
            <a:r>
              <a:rPr lang="de-DE"/>
              <a:t> </a:t>
            </a:r>
            <a:endParaRPr lang="en-US"/>
          </a:p>
        </p:txBody>
      </p:sp>
      <p:sp>
        <p:nvSpPr>
          <p:cNvPr id="32" name="Text Placeholder 31"/>
          <p:cNvSpPr>
            <a:spLocks noGrp="1" noChangeAspect="1"/>
          </p:cNvSpPr>
          <p:nvPr>
            <p:ph type="body" sz="quarter" idx="12" hasCustomPrompt="1"/>
          </p:nvPr>
        </p:nvSpPr>
        <p:spPr>
          <a:xfrm>
            <a:off x="946581" y="492112"/>
            <a:ext cx="1404896" cy="1254139"/>
          </a:xfrm>
          <a:custGeom>
            <a:avLst/>
            <a:gdLst/>
            <a:ahLst/>
            <a:cxnLst/>
            <a:rect l="l" t="t" r="r" b="b"/>
            <a:pathLst>
              <a:path w="1404896" h="1254139">
                <a:moveTo>
                  <a:pt x="982133" y="276"/>
                </a:moveTo>
                <a:cubicBezTo>
                  <a:pt x="1207385" y="6856"/>
                  <a:pt x="1385261" y="131599"/>
                  <a:pt x="1396569" y="428458"/>
                </a:cubicBezTo>
                <a:cubicBezTo>
                  <a:pt x="1418775" y="521397"/>
                  <a:pt x="1396569" y="680133"/>
                  <a:pt x="1329953" y="906312"/>
                </a:cubicBezTo>
                <a:cubicBezTo>
                  <a:pt x="1019900" y="1202400"/>
                  <a:pt x="77405" y="1524807"/>
                  <a:pt x="3387" y="879170"/>
                </a:cubicBezTo>
                <a:cubicBezTo>
                  <a:pt x="-50584" y="405814"/>
                  <a:pt x="552108" y="-12285"/>
                  <a:pt x="982133" y="276"/>
                </a:cubicBezTo>
                <a:close/>
              </a:path>
            </a:pathLst>
          </a:custGeom>
          <a:solidFill>
            <a:schemeClr val="accent1"/>
          </a:solidFill>
        </p:spPr>
        <p:txBody>
          <a:bodyPr wrap="none" anchor="ctr">
            <a:noAutofit/>
          </a:bodyPr>
          <a:lstStyle>
            <a:lvl1pPr algn="ctr">
              <a:defRPr sz="1000"/>
            </a:lvl1pPr>
          </a:lstStyle>
          <a:p>
            <a:pPr lvl="0"/>
            <a:r>
              <a:rPr lang="de-DE"/>
              <a:t> </a:t>
            </a:r>
            <a:endParaRPr lang="en-US"/>
          </a:p>
        </p:txBody>
      </p:sp>
      <p:sp>
        <p:nvSpPr>
          <p:cNvPr id="3" name="Content Placeholder 2"/>
          <p:cNvSpPr>
            <a:spLocks noGrp="1"/>
          </p:cNvSpPr>
          <p:nvPr userDrawn="1">
            <p:ph idx="1"/>
          </p:nvPr>
        </p:nvSpPr>
        <p:spPr>
          <a:xfrm>
            <a:off x="395287"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userDrawn="1">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userDrawn="1">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userDrawn="1">
            <p:ph idx="10"/>
          </p:nvPr>
        </p:nvSpPr>
        <p:spPr>
          <a:xfrm>
            <a:off x="3311999"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userDrawn="1">
            <p:ph idx="11"/>
          </p:nvPr>
        </p:nvSpPr>
        <p:spPr>
          <a:xfrm>
            <a:off x="6228712"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82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Textboxen">
    <p:spTree>
      <p:nvGrpSpPr>
        <p:cNvPr id="1" name=""/>
        <p:cNvGrpSpPr/>
        <p:nvPr/>
      </p:nvGrpSpPr>
      <p:grpSpPr>
        <a:xfrm>
          <a:off x="0" y="0"/>
          <a:ext cx="0" cy="0"/>
          <a:chOff x="0" y="0"/>
          <a:chExt cx="0" cy="0"/>
        </a:xfrm>
      </p:grpSpPr>
      <p:sp>
        <p:nvSpPr>
          <p:cNvPr id="15" name="Text Placeholder 10"/>
          <p:cNvSpPr>
            <a:spLocks noGrp="1"/>
          </p:cNvSpPr>
          <p:nvPr>
            <p:ph type="body" sz="quarter" idx="15"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95287"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3311999"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6228712"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31746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spalti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98427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205978"/>
            <a:ext cx="8353425" cy="85725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95287" y="1200151"/>
            <a:ext cx="8353425" cy="3240000"/>
          </a:xfrm>
          <a:prstGeom prst="rect">
            <a:avLst/>
          </a:prstGeom>
        </p:spPr>
        <p:txBody>
          <a:bodyPr vert="horz" lIns="0" tIns="0" rIns="0" bIns="0" rtlCol="0">
            <a:noAutofit/>
          </a:bodyPr>
          <a:lstStyle/>
          <a:p>
            <a:pPr lvl="0"/>
            <a:r>
              <a:rPr lang="en-US"/>
              <a:t>Click to edit Master text styles</a:t>
            </a:r>
            <a:br>
              <a:rPr lang="en-US"/>
            </a:br>
            <a:endParaRPr lang="en-US"/>
          </a:p>
          <a:p>
            <a:pPr lvl="1"/>
            <a:r>
              <a:rPr lang="en-US"/>
              <a:t>Second level</a:t>
            </a:r>
            <a:br>
              <a:rPr lang="en-US"/>
            </a:br>
            <a:endParaRPr lang="en-US"/>
          </a:p>
          <a:p>
            <a:pPr lvl="2"/>
            <a:r>
              <a:rPr lang="en-US"/>
              <a:t>Third level</a:t>
            </a:r>
            <a:br>
              <a:rPr lang="en-US"/>
            </a:br>
            <a:endParaRPr lang="en-US"/>
          </a:p>
          <a:p>
            <a:pPr lvl="3"/>
            <a:r>
              <a:rPr lang="en-US"/>
              <a:t>Fourth level</a:t>
            </a:r>
            <a:br>
              <a:rPr lang="en-US"/>
            </a:br>
            <a:endParaRPr lang="en-US"/>
          </a:p>
          <a:p>
            <a:pPr lvl="4"/>
            <a:r>
              <a:rPr lang="en-US"/>
              <a:t>Fifth level</a:t>
            </a:r>
            <a:br>
              <a:rPr lang="en-US"/>
            </a:br>
            <a:endParaRPr lang="en-US"/>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tx1"/>
                </a:solidFill>
                <a:latin typeface="Arial" charset="0"/>
                <a:ea typeface="Arial" charset="0"/>
                <a:cs typeface="Arial" charset="0"/>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tx1"/>
                </a:solidFill>
                <a:latin typeface="Arial" charset="0"/>
                <a:ea typeface="Arial" charset="0"/>
                <a:cs typeface="Arial" charset="0"/>
              </a:defRPr>
            </a:lvl1pPr>
          </a:lstStyle>
          <a:p>
            <a:fld id="{788D6957-B59A-4482-AFDF-706DB49E464E}" type="slidenum">
              <a:rPr lang="en-US" smtClean="0"/>
              <a:pPr/>
              <a:t>‹#›</a:t>
            </a:fld>
            <a:endParaRPr lang="en-US" dirty="0"/>
          </a:p>
        </p:txBody>
      </p:sp>
    </p:spTree>
    <p:extLst>
      <p:ext uri="{BB962C8B-B14F-4D97-AF65-F5344CB8AC3E}">
        <p14:creationId xmlns:p14="http://schemas.microsoft.com/office/powerpoint/2010/main" val="3656958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5" r:id="rId5"/>
    <p:sldLayoutId id="2147483652" r:id="rId6"/>
    <p:sldLayoutId id="2147483653" r:id="rId7"/>
    <p:sldLayoutId id="2147483656" r:id="rId8"/>
    <p:sldLayoutId id="2147483658" r:id="rId9"/>
    <p:sldLayoutId id="2147483659" r:id="rId10"/>
    <p:sldLayoutId id="2147483665" r:id="rId11"/>
    <p:sldLayoutId id="2147483660" r:id="rId12"/>
    <p:sldLayoutId id="2147483661" r:id="rId13"/>
    <p:sldLayoutId id="2147483662" r:id="rId14"/>
    <p:sldLayoutId id="2147483663" r:id="rId15"/>
    <p:sldLayoutId id="2147483664" r:id="rId16"/>
    <p:sldLayoutId id="2147483654" r:id="rId17"/>
  </p:sldLayoutIdLst>
  <p:hf hd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hyperlink" Target="https://digitalstationeryconsortium.org/events/" TargetMode="External"/><Relationship Id="rId7" Type="http://schemas.openxmlformats.org/officeDocument/2006/relationships/image" Target="../media/image45.emf"/><Relationship Id="rId2" Type="http://schemas.openxmlformats.org/officeDocument/2006/relationships/hyperlink" Target="https://signup.e2ma.net/signup/1824818/1779679/" TargetMode="External"/><Relationship Id="rId1" Type="http://schemas.openxmlformats.org/officeDocument/2006/relationships/slideLayout" Target="../slideLayouts/slideLayout9.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developer.wacom.com/en-us/will-sdk-digital-ink" TargetMode="External"/><Relationship Id="rId1" Type="http://schemas.openxmlformats.org/officeDocument/2006/relationships/slideLayout" Target="../slideLayouts/slideLayout10.xml"/><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3" Type="http://schemas.openxmlformats.org/officeDocument/2006/relationships/hyperlink" Target="http://www.digitalstationeryconsortium.or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9.emf"/><Relationship Id="rId5" Type="http://schemas.openxmlformats.org/officeDocument/2006/relationships/image" Target="../media/image47.emf"/><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3" Type="http://schemas.openxmlformats.org/officeDocument/2006/relationships/hyperlink" Target="http://www.kddi.com/english/" TargetMode="Externa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image" Target="../media/image23.png"/><Relationship Id="rId21" Type="http://schemas.openxmlformats.org/officeDocument/2006/relationships/hyperlink" Target="https://www.staedtler.us/en/" TargetMode="External"/><Relationship Id="rId34" Type="http://schemas.openxmlformats.org/officeDocument/2006/relationships/hyperlink" Target="http://www.netronixinc.com/" TargetMode="External"/><Relationship Id="rId42" Type="http://schemas.openxmlformats.org/officeDocument/2006/relationships/image" Target="../media/image26.png"/><Relationship Id="rId7" Type="http://schemas.openxmlformats.org/officeDocument/2006/relationships/hyperlink" Target="http://www.samsung.com/us/" TargetMode="External"/><Relationship Id="rId2" Type="http://schemas.openxmlformats.org/officeDocument/2006/relationships/notesSlide" Target="../notesSlides/notesSlide3.xml"/><Relationship Id="rId16" Type="http://schemas.openxmlformats.org/officeDocument/2006/relationships/image" Target="../media/image11.tiff"/><Relationship Id="rId29" Type="http://schemas.openxmlformats.org/officeDocument/2006/relationships/hyperlink" Target="http://www.henghao.com.tw/en/page_aboutUs.html" TargetMode="External"/><Relationship Id="rId1" Type="http://schemas.openxmlformats.org/officeDocument/2006/relationships/slideLayout" Target="../slideLayouts/slideLayout9.xml"/><Relationship Id="rId6" Type="http://schemas.openxmlformats.org/officeDocument/2006/relationships/image" Target="../media/image6.tiff"/><Relationship Id="rId11" Type="http://schemas.openxmlformats.org/officeDocument/2006/relationships/hyperlink" Target="http://www.eink.com/" TargetMode="Externa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image" Target="../media/image22.png"/><Relationship Id="rId40" Type="http://schemas.openxmlformats.org/officeDocument/2006/relationships/image" Target="../media/image24.png"/><Relationship Id="rId45" Type="http://schemas.openxmlformats.org/officeDocument/2006/relationships/image" Target="../media/image29.png"/><Relationship Id="rId5" Type="http://schemas.openxmlformats.org/officeDocument/2006/relationships/hyperlink" Target="http://www.montblanc.com/en-us/home.html" TargetMode="External"/><Relationship Id="rId15" Type="http://schemas.openxmlformats.org/officeDocument/2006/relationships/hyperlink" Target="https://www.dfki.de/web" TargetMode="External"/><Relationship Id="rId23" Type="http://schemas.openxmlformats.org/officeDocument/2006/relationships/hyperlink" Target="https://www.quirklogic.com/" TargetMode="External"/><Relationship Id="rId28" Type="http://schemas.openxmlformats.org/officeDocument/2006/relationships/image" Target="../media/image17.PNG"/><Relationship Id="rId36" Type="http://schemas.openxmlformats.org/officeDocument/2006/relationships/hyperlink" Target="https://vectornator.io/" TargetMode="External"/><Relationship Id="rId10" Type="http://schemas.openxmlformats.org/officeDocument/2006/relationships/image" Target="../media/image8.tiff"/><Relationship Id="rId19" Type="http://schemas.openxmlformats.org/officeDocument/2006/relationships/hyperlink" Target="http://www.solomon-systech.com/" TargetMode="External"/><Relationship Id="rId31" Type="http://schemas.openxmlformats.org/officeDocument/2006/relationships/hyperlink" Target="http://www.onyx-international.com/" TargetMode="External"/><Relationship Id="rId44" Type="http://schemas.openxmlformats.org/officeDocument/2006/relationships/image" Target="../media/image28.png"/><Relationship Id="rId4" Type="http://schemas.openxmlformats.org/officeDocument/2006/relationships/image" Target="../media/image5.tiff"/><Relationship Id="rId9" Type="http://schemas.openxmlformats.org/officeDocument/2006/relationships/hyperlink" Target="http://www.fujitsu.com/jp/group/fccl/" TargetMode="External"/><Relationship Id="rId14" Type="http://schemas.openxmlformats.org/officeDocument/2006/relationships/image" Target="../media/image10.tiff"/><Relationship Id="rId22" Type="http://schemas.openxmlformats.org/officeDocument/2006/relationships/image" Target="../media/image14.png"/><Relationship Id="rId27" Type="http://schemas.openxmlformats.org/officeDocument/2006/relationships/hyperlink" Target="https://www.toppan.co.jp/en/" TargetMode="External"/><Relationship Id="rId30" Type="http://schemas.openxmlformats.org/officeDocument/2006/relationships/image" Target="../media/image18.jpeg"/><Relationship Id="rId35" Type="http://schemas.openxmlformats.org/officeDocument/2006/relationships/image" Target="../media/image21.png"/><Relationship Id="rId43" Type="http://schemas.openxmlformats.org/officeDocument/2006/relationships/image" Target="../media/image27.png"/><Relationship Id="rId8" Type="http://schemas.openxmlformats.org/officeDocument/2006/relationships/image" Target="../media/image7.tiff"/><Relationship Id="rId3" Type="http://schemas.openxmlformats.org/officeDocument/2006/relationships/hyperlink" Target="http://www.wacom.com/en-us" TargetMode="External"/><Relationship Id="rId12" Type="http://schemas.openxmlformats.org/officeDocument/2006/relationships/image" Target="../media/image9.tiff"/><Relationship Id="rId17" Type="http://schemas.openxmlformats.org/officeDocument/2006/relationships/hyperlink" Target="http://jp.allion.com/" TargetMode="External"/><Relationship Id="rId25" Type="http://schemas.openxmlformats.org/officeDocument/2006/relationships/hyperlink" Target="https://www.bicworld.com/en" TargetMode="External"/><Relationship Id="rId33" Type="http://schemas.openxmlformats.org/officeDocument/2006/relationships/image" Target="../media/image20.png"/><Relationship Id="rId38" Type="http://schemas.openxmlformats.org/officeDocument/2006/relationships/hyperlink" Target="https://www.sundaramapptech.com/" TargetMode="External"/><Relationship Id="rId46" Type="http://schemas.openxmlformats.org/officeDocument/2006/relationships/image" Target="../media/image30.png"/><Relationship Id="rId20" Type="http://schemas.openxmlformats.org/officeDocument/2006/relationships/image" Target="../media/image13.png"/><Relationship Id="rId41"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02" y="195486"/>
            <a:ext cx="2159258" cy="1266933"/>
          </a:xfrm>
          <a:prstGeom prst="rect">
            <a:avLst/>
          </a:prstGeom>
          <a:solidFill>
            <a:schemeClr val="bg1"/>
          </a:solidFill>
        </p:spPr>
      </p:pic>
      <p:sp>
        <p:nvSpPr>
          <p:cNvPr id="15" name="Text Placeholder 14"/>
          <p:cNvSpPr>
            <a:spLocks noGrp="1"/>
          </p:cNvSpPr>
          <p:nvPr>
            <p:ph type="body" sz="quarter" idx="12"/>
          </p:nvPr>
        </p:nvSpPr>
        <p:spPr/>
        <p:txBody>
          <a:bodyPr/>
          <a:lstStyle/>
          <a:p>
            <a:endParaRPr lang="en-US"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14" name="Text Placeholder 13"/>
          <p:cNvSpPr>
            <a:spLocks noGrp="1"/>
          </p:cNvSpPr>
          <p:nvPr>
            <p:ph type="body" sz="quarter" idx="11"/>
          </p:nvPr>
        </p:nvSpPr>
        <p:spPr/>
        <p:txBody>
          <a:bodyPr/>
          <a:lstStyle/>
          <a:p>
            <a:endParaRPr lang="en-US"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18" name="Freeform 7"/>
          <p:cNvSpPr>
            <a:spLocks/>
          </p:cNvSpPr>
          <p:nvPr/>
        </p:nvSpPr>
        <p:spPr bwMode="auto">
          <a:xfrm>
            <a:off x="5110758" y="3564455"/>
            <a:ext cx="1549475" cy="1023519"/>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20" name="Freeform 9"/>
          <p:cNvSpPr>
            <a:spLocks/>
          </p:cNvSpPr>
          <p:nvPr/>
        </p:nvSpPr>
        <p:spPr bwMode="auto">
          <a:xfrm>
            <a:off x="7486610" y="936652"/>
            <a:ext cx="344845" cy="516114"/>
          </a:xfrm>
          <a:custGeom>
            <a:avLst/>
            <a:gdLst>
              <a:gd name="T0" fmla="*/ 136 w 528"/>
              <a:gd name="T1" fmla="*/ 47 h 790"/>
              <a:gd name="T2" fmla="*/ 4 w 528"/>
              <a:gd name="T3" fmla="*/ 358 h 790"/>
              <a:gd name="T4" fmla="*/ 497 w 528"/>
              <a:gd name="T5" fmla="*/ 481 h 790"/>
              <a:gd name="T6" fmla="*/ 516 w 528"/>
              <a:gd name="T7" fmla="*/ 271 h 790"/>
              <a:gd name="T8" fmla="*/ 136 w 528"/>
              <a:gd name="T9" fmla="*/ 47 h 790"/>
            </a:gdLst>
            <a:ahLst/>
            <a:cxnLst>
              <a:cxn ang="0">
                <a:pos x="T0" y="T1"/>
              </a:cxn>
              <a:cxn ang="0">
                <a:pos x="T2" y="T3"/>
              </a:cxn>
              <a:cxn ang="0">
                <a:pos x="T4" y="T5"/>
              </a:cxn>
              <a:cxn ang="0">
                <a:pos x="T6" y="T7"/>
              </a:cxn>
              <a:cxn ang="0">
                <a:pos x="T8" y="T9"/>
              </a:cxn>
            </a:cxnLst>
            <a:rect l="0" t="0" r="r" b="b"/>
            <a:pathLst>
              <a:path w="528" h="790">
                <a:moveTo>
                  <a:pt x="136" y="47"/>
                </a:moveTo>
                <a:cubicBezTo>
                  <a:pt x="45" y="87"/>
                  <a:pt x="5" y="270"/>
                  <a:pt x="4" y="358"/>
                </a:cubicBezTo>
                <a:cubicBezTo>
                  <a:pt x="0" y="644"/>
                  <a:pt x="422" y="790"/>
                  <a:pt x="497" y="481"/>
                </a:cubicBezTo>
                <a:cubicBezTo>
                  <a:pt x="521" y="382"/>
                  <a:pt x="528" y="312"/>
                  <a:pt x="516" y="271"/>
                </a:cubicBezTo>
                <a:cubicBezTo>
                  <a:pt x="507" y="157"/>
                  <a:pt x="241" y="0"/>
                  <a:pt x="136" y="47"/>
                </a:cubicBezTo>
                <a:close/>
              </a:path>
            </a:pathLst>
          </a:custGeom>
          <a:solidFill>
            <a:srgbClr val="FCB1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17" name="Freeform 6"/>
          <p:cNvSpPr>
            <a:spLocks/>
          </p:cNvSpPr>
          <p:nvPr/>
        </p:nvSpPr>
        <p:spPr bwMode="auto">
          <a:xfrm>
            <a:off x="252502" y="2490071"/>
            <a:ext cx="1048319" cy="861458"/>
          </a:xfrm>
          <a:custGeom>
            <a:avLst/>
            <a:gdLst>
              <a:gd name="T0" fmla="*/ 335 w 895"/>
              <a:gd name="T1" fmla="*/ 551 h 732"/>
              <a:gd name="T2" fmla="*/ 795 w 895"/>
              <a:gd name="T3" fmla="*/ 319 h 732"/>
              <a:gd name="T4" fmla="*/ 638 w 895"/>
              <a:gd name="T5" fmla="*/ 142 h 732"/>
              <a:gd name="T6" fmla="*/ 335 w 895"/>
              <a:gd name="T7" fmla="*/ 551 h 732"/>
            </a:gdLst>
            <a:ahLst/>
            <a:cxnLst>
              <a:cxn ang="0">
                <a:pos x="T0" y="T1"/>
              </a:cxn>
              <a:cxn ang="0">
                <a:pos x="T2" y="T3"/>
              </a:cxn>
              <a:cxn ang="0">
                <a:pos x="T4" y="T5"/>
              </a:cxn>
              <a:cxn ang="0">
                <a:pos x="T6" y="T7"/>
              </a:cxn>
            </a:cxnLst>
            <a:rect l="0" t="0" r="r" b="b"/>
            <a:pathLst>
              <a:path w="895" h="732">
                <a:moveTo>
                  <a:pt x="335" y="551"/>
                </a:moveTo>
                <a:cubicBezTo>
                  <a:pt x="584" y="732"/>
                  <a:pt x="895" y="690"/>
                  <a:pt x="795" y="319"/>
                </a:cubicBezTo>
                <a:cubicBezTo>
                  <a:pt x="791" y="278"/>
                  <a:pt x="739" y="219"/>
                  <a:pt x="638" y="142"/>
                </a:cubicBezTo>
                <a:cubicBezTo>
                  <a:pt x="290" y="0"/>
                  <a:pt x="0" y="305"/>
                  <a:pt x="335" y="551"/>
                </a:cubicBezTo>
                <a:close/>
              </a:path>
            </a:pathLst>
          </a:custGeom>
          <a:solidFill>
            <a:srgbClr val="00A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11" name="Title 1"/>
          <p:cNvSpPr txBox="1">
            <a:spLocks/>
          </p:cNvSpPr>
          <p:nvPr/>
        </p:nvSpPr>
        <p:spPr>
          <a:xfrm>
            <a:off x="861817" y="1759284"/>
            <a:ext cx="7632848" cy="861458"/>
          </a:xfrm>
          <a:prstGeom prst="rect">
            <a:avLst/>
          </a:prstGeom>
        </p:spPr>
        <p:txBody>
          <a:bodyPr vert="horz" lIns="0" tIns="0" rIns="0" bIns="0" rtlCol="0" anchor="b">
            <a:noAutofit/>
          </a:bodyPr>
          <a:lstStyle>
            <a:lvl1pPr>
              <a:spcBef>
                <a:spcPct val="0"/>
              </a:spcBef>
              <a:buNone/>
              <a:defRPr sz="3000">
                <a:latin typeface="Arial" panose="020B0604020202020204" pitchFamily="34" charset="0"/>
                <a:ea typeface="+mj-ea"/>
                <a:cs typeface="Arial" panose="020B0604020202020204" pitchFamily="34" charset="0"/>
              </a:defRPr>
            </a:lvl1pPr>
          </a:lstStyle>
          <a:p>
            <a:pPr algn="ctr"/>
            <a:r>
              <a:rPr lang="ja-JP" sz="4000" b="1" dirty="0">
                <a:latin typeface="Arial Narrow" panose="020B0606020202030204" pitchFamily="34" charset="0"/>
                <a:ea typeface="ＭＳ Ｐゴシック" panose="020B0600070205080204" pitchFamily="50" charset="-128"/>
              </a:rPr>
              <a:t>デジタル文具協会</a:t>
            </a:r>
            <a:endParaRPr lang="en-US" altLang="ja-JP" sz="4000" b="1" dirty="0">
              <a:latin typeface="Arial Narrow" panose="020B0606020202030204" pitchFamily="34" charset="0"/>
              <a:ea typeface="ＭＳ Ｐゴシック" panose="020B0600070205080204" pitchFamily="50" charset="-128"/>
            </a:endParaRPr>
          </a:p>
          <a:p>
            <a:pPr algn="ctr"/>
            <a:r>
              <a:rPr lang="ja-JP" altLang="en-US" sz="3200" b="1" dirty="0">
                <a:latin typeface="Arial Narrow" panose="020B0606020202030204" pitchFamily="34" charset="0"/>
                <a:ea typeface="ＭＳ Ｐゴシック" panose="020B0600070205080204" pitchFamily="50" charset="-128"/>
              </a:rPr>
              <a:t>（デジタル ステーショナリー コンソーシアム）</a:t>
            </a:r>
            <a:r>
              <a:rPr lang="ja-JP" sz="3200" b="1" dirty="0">
                <a:latin typeface="Arial Narrow" panose="020B0606020202030204" pitchFamily="34" charset="0"/>
                <a:ea typeface="ＭＳ Ｐゴシック" panose="020B0600070205080204" pitchFamily="50" charset="-128"/>
              </a:rPr>
              <a:t> </a:t>
            </a:r>
          </a:p>
        </p:txBody>
      </p:sp>
    </p:spTree>
    <p:extLst>
      <p:ext uri="{BB962C8B-B14F-4D97-AF65-F5344CB8AC3E}">
        <p14:creationId xmlns:p14="http://schemas.microsoft.com/office/powerpoint/2010/main" val="136922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ja-JP">
                <a:latin typeface="Arial" panose="020B0604020202020204" pitchFamily="34" charset="0"/>
                <a:ea typeface="MS Mincho"/>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10</a:t>
            </a:fld>
            <a:endParaRPr lang="en-US"/>
          </a:p>
        </p:txBody>
      </p:sp>
      <p:sp>
        <p:nvSpPr>
          <p:cNvPr id="6" name="Content Placeholder 1"/>
          <p:cNvSpPr txBox="1">
            <a:spLocks/>
          </p:cNvSpPr>
          <p:nvPr/>
        </p:nvSpPr>
        <p:spPr>
          <a:xfrm>
            <a:off x="1171140" y="1874630"/>
            <a:ext cx="6801720" cy="951697"/>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ja-JP" sz="4400" dirty="0">
                <a:latin typeface="ＭＳ Ｐゴシック" panose="020B0600070205080204" pitchFamily="50" charset="-128"/>
                <a:ea typeface="ＭＳ Ｐゴシック" panose="020B0600070205080204" pitchFamily="50" charset="-128"/>
                <a:cs typeface="Arial" panose="020B0604020202020204" pitchFamily="34" charset="0"/>
              </a:rPr>
              <a:t>DSC</a:t>
            </a:r>
            <a:r>
              <a:rPr lang="ja-JP" altLang="en-US" sz="4400" dirty="0">
                <a:latin typeface="ＭＳ Ｐゴシック" panose="020B0600070205080204" pitchFamily="50" charset="-128"/>
                <a:ea typeface="ＭＳ Ｐゴシック" panose="020B0600070205080204" pitchFamily="50" charset="-128"/>
                <a:cs typeface="Arial" panose="020B0604020202020204" pitchFamily="34" charset="0"/>
              </a:rPr>
              <a:t>推進用 </a:t>
            </a:r>
            <a:endParaRPr lang="en-US" altLang="ja-JP" sz="440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4400" dirty="0">
                <a:latin typeface="ＭＳ Ｐゴシック" panose="020B0600070205080204" pitchFamily="50" charset="-128"/>
                <a:ea typeface="ＭＳ Ｐゴシック" panose="020B0600070205080204" pitchFamily="50" charset="-128"/>
                <a:cs typeface="Arial" panose="020B0604020202020204" pitchFamily="34" charset="0"/>
              </a:rPr>
              <a:t>協会提供ツール</a:t>
            </a:r>
            <a:endParaRPr lang="ja-JP" sz="4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0" name="Picture 9"/>
          <p:cNvPicPr>
            <a:picLocks noChangeAspect="1"/>
          </p:cNvPicPr>
          <p:nvPr/>
        </p:nvPicPr>
        <p:blipFill>
          <a:blip r:embed="rId2"/>
          <a:stretch>
            <a:fillRect/>
          </a:stretch>
        </p:blipFill>
        <p:spPr>
          <a:xfrm flipH="1">
            <a:off x="7305055" y="1462885"/>
            <a:ext cx="1838945" cy="2775766"/>
          </a:xfrm>
          <a:prstGeom prst="rect">
            <a:avLst/>
          </a:prstGeom>
        </p:spPr>
      </p:pic>
      <p:pic>
        <p:nvPicPr>
          <p:cNvPr id="11" name="Picture 10"/>
          <p:cNvPicPr>
            <a:picLocks noChangeAspect="1"/>
          </p:cNvPicPr>
          <p:nvPr/>
        </p:nvPicPr>
        <p:blipFill>
          <a:blip r:embed="rId3"/>
          <a:stretch>
            <a:fillRect/>
          </a:stretch>
        </p:blipFill>
        <p:spPr>
          <a:xfrm flipH="1">
            <a:off x="0" y="2672639"/>
            <a:ext cx="2376750" cy="1700157"/>
          </a:xfrm>
          <a:prstGeom prst="rect">
            <a:avLst/>
          </a:prstGeom>
        </p:spPr>
      </p:pic>
      <p:pic>
        <p:nvPicPr>
          <p:cNvPr id="3" name="Picture 2"/>
          <p:cNvPicPr>
            <a:picLocks noChangeAspect="1"/>
          </p:cNvPicPr>
          <p:nvPr/>
        </p:nvPicPr>
        <p:blipFill>
          <a:blip r:embed="rId4"/>
          <a:stretch>
            <a:fillRect/>
          </a:stretch>
        </p:blipFill>
        <p:spPr>
          <a:xfrm>
            <a:off x="3975643" y="579979"/>
            <a:ext cx="1192713" cy="1192713"/>
          </a:xfrm>
          <a:prstGeom prst="rect">
            <a:avLst/>
          </a:prstGeom>
        </p:spPr>
      </p:pic>
    </p:spTree>
    <p:extLst>
      <p:ext uri="{BB962C8B-B14F-4D97-AF65-F5344CB8AC3E}">
        <p14:creationId xmlns:p14="http://schemas.microsoft.com/office/powerpoint/2010/main" val="309058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Arial Narrow" panose="020B0606020202030204" pitchFamily="34" charset="0"/>
              <a:ea typeface="ＭＳ Ｐゴシック" panose="020B0600070205080204" pitchFamily="50" charset="-128"/>
            </a:endParaRPr>
          </a:p>
        </p:txBody>
      </p:sp>
      <p:sp>
        <p:nvSpPr>
          <p:cNvPr id="3" name="Title 2"/>
          <p:cNvSpPr>
            <a:spLocks noGrp="1"/>
          </p:cNvSpPr>
          <p:nvPr>
            <p:ph type="title"/>
          </p:nvPr>
        </p:nvSpPr>
        <p:spPr>
          <a:xfrm>
            <a:off x="395287" y="-15778"/>
            <a:ext cx="8353425" cy="857250"/>
          </a:xfrm>
        </p:spPr>
        <p:txBody>
          <a:bodyPr/>
          <a:lstStyle/>
          <a:p>
            <a:r>
              <a:rPr lang="ja-JP" dirty="0">
                <a:latin typeface="Arial Narrow" panose="020B0606020202030204" pitchFamily="34" charset="0"/>
                <a:ea typeface="ＭＳ Ｐゴシック" panose="020B0600070205080204" pitchFamily="50" charset="-128"/>
              </a:rPr>
              <a:t>オンラインツール</a:t>
            </a: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11</a:t>
            </a:fld>
            <a:endParaRPr lang="en-US">
              <a:latin typeface="Arial Narrow" panose="020B0606020202030204" pitchFamily="34" charset="0"/>
              <a:ea typeface="ＭＳ Ｐゴシック" panose="020B0600070205080204" pitchFamily="50" charset="-128"/>
            </a:endParaRPr>
          </a:p>
        </p:txBody>
      </p:sp>
      <p:pic>
        <p:nvPicPr>
          <p:cNvPr id="9" name="Picture 8"/>
          <p:cNvPicPr>
            <a:picLocks noChangeAspect="1"/>
          </p:cNvPicPr>
          <p:nvPr/>
        </p:nvPicPr>
        <p:blipFill rotWithShape="1">
          <a:blip r:embed="rId3"/>
          <a:srcRect r="-701" b="53464"/>
          <a:stretch/>
        </p:blipFill>
        <p:spPr>
          <a:xfrm>
            <a:off x="747834" y="1453289"/>
            <a:ext cx="2091139" cy="2587752"/>
          </a:xfrm>
          <a:prstGeom prst="rect">
            <a:avLst/>
          </a:prstGeom>
          <a:ln w="6350">
            <a:solidFill>
              <a:schemeClr val="tx1"/>
            </a:solidFill>
          </a:ln>
          <a:effectLst>
            <a:outerShdw blurRad="50800" dist="38100" dir="2700000" algn="tl" rotWithShape="0">
              <a:prstClr val="black">
                <a:alpha val="40000"/>
              </a:prstClr>
            </a:outerShdw>
          </a:effectLst>
        </p:spPr>
      </p:pic>
      <p:pic>
        <p:nvPicPr>
          <p:cNvPr id="11" name="Picture 10"/>
          <p:cNvPicPr preferRelativeResize="0">
            <a:picLocks/>
          </p:cNvPicPr>
          <p:nvPr/>
        </p:nvPicPr>
        <p:blipFill rotWithShape="1">
          <a:blip r:embed="rId4"/>
          <a:srcRect l="1" r="-1" b="15621"/>
          <a:stretch/>
        </p:blipFill>
        <p:spPr>
          <a:xfrm>
            <a:off x="3485098" y="1453289"/>
            <a:ext cx="2091399" cy="2589168"/>
          </a:xfrm>
          <a:prstGeom prst="rect">
            <a:avLst/>
          </a:prstGeom>
          <a:ln w="6350">
            <a:solidFill>
              <a:schemeClr val="tx1"/>
            </a:solidFill>
          </a:ln>
          <a:effectLst>
            <a:outerShdw blurRad="50800" dist="38100" dir="2700000" algn="tl" rotWithShape="0">
              <a:prstClr val="black">
                <a:alpha val="40000"/>
              </a:prstClr>
            </a:outerShdw>
          </a:effectLst>
        </p:spPr>
      </p:pic>
      <p:sp>
        <p:nvSpPr>
          <p:cNvPr id="8" name="TextBox 7"/>
          <p:cNvSpPr txBox="1"/>
          <p:nvPr/>
        </p:nvSpPr>
        <p:spPr>
          <a:xfrm>
            <a:off x="3678949" y="1014154"/>
            <a:ext cx="1703696" cy="400110"/>
          </a:xfrm>
          <a:prstGeom prst="rect">
            <a:avLst/>
          </a:prstGeom>
          <a:noFill/>
        </p:spPr>
        <p:txBody>
          <a:bodyPr wrap="square" rtlCol="0">
            <a:spAutoFit/>
          </a:bodyPr>
          <a:lstStyle/>
          <a:p>
            <a:pPr algn="ctr"/>
            <a:r>
              <a:rPr lang="ja-JP" altLang="en-US" sz="2000" b="1" dirty="0">
                <a:latin typeface="Arial Narrow" panose="020B0606020202030204" pitchFamily="34" charset="0"/>
                <a:ea typeface="ＭＳ Ｐゴシック" panose="020B0600070205080204" pitchFamily="50" charset="-128"/>
              </a:rPr>
              <a:t>配布用</a:t>
            </a:r>
            <a:r>
              <a:rPr lang="ja-JP" sz="2000" b="1" dirty="0">
                <a:latin typeface="Arial Narrow" panose="020B0606020202030204" pitchFamily="34" charset="0"/>
                <a:ea typeface="ＭＳ Ｐゴシック" panose="020B0600070205080204" pitchFamily="50" charset="-128"/>
              </a:rPr>
              <a:t>チラシ</a:t>
            </a:r>
          </a:p>
        </p:txBody>
      </p:sp>
      <p:sp>
        <p:nvSpPr>
          <p:cNvPr id="10" name="TextBox 9"/>
          <p:cNvSpPr txBox="1"/>
          <p:nvPr/>
        </p:nvSpPr>
        <p:spPr>
          <a:xfrm>
            <a:off x="395287" y="1000221"/>
            <a:ext cx="2757345" cy="400110"/>
          </a:xfrm>
          <a:prstGeom prst="rect">
            <a:avLst/>
          </a:prstGeom>
          <a:noFill/>
        </p:spPr>
        <p:txBody>
          <a:bodyPr wrap="square" rtlCol="0">
            <a:spAutoFit/>
          </a:bodyPr>
          <a:lstStyle/>
          <a:p>
            <a:pPr algn="ctr"/>
            <a:r>
              <a:rPr lang="ja-JP" sz="2000" b="1" dirty="0">
                <a:latin typeface="Arial Narrow" panose="020B0606020202030204" pitchFamily="34" charset="0"/>
                <a:ea typeface="ＭＳ Ｐゴシック" panose="020B0600070205080204" pitchFamily="50" charset="-128"/>
              </a:rPr>
              <a:t>インフォグラフィック</a:t>
            </a:r>
          </a:p>
        </p:txBody>
      </p:sp>
      <p:pic>
        <p:nvPicPr>
          <p:cNvPr id="12" name="Picture 11">
            <a:extLst>
              <a:ext uri="{FF2B5EF4-FFF2-40B4-BE49-F238E27FC236}">
                <a16:creationId xmlns:a16="http://schemas.microsoft.com/office/drawing/2014/main" id="{59E03F49-9018-4752-8899-1E760FF55EB9}"/>
              </a:ext>
            </a:extLst>
          </p:cNvPr>
          <p:cNvPicPr preferRelativeResize="0">
            <a:picLocks/>
          </p:cNvPicPr>
          <p:nvPr/>
        </p:nvPicPr>
        <p:blipFill>
          <a:blip r:embed="rId5"/>
          <a:stretch>
            <a:fillRect/>
          </a:stretch>
        </p:blipFill>
        <p:spPr>
          <a:xfrm>
            <a:off x="6304768" y="1453289"/>
            <a:ext cx="2091398" cy="2587752"/>
          </a:xfrm>
          <a:prstGeom prst="rect">
            <a:avLst/>
          </a:prstGeom>
          <a:ln w="6350">
            <a:solidFill>
              <a:schemeClr val="tx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B4426C4-13B6-4286-A79E-7F42F2055A07}"/>
              </a:ext>
            </a:extLst>
          </p:cNvPr>
          <p:cNvSpPr txBox="1"/>
          <p:nvPr/>
        </p:nvSpPr>
        <p:spPr>
          <a:xfrm>
            <a:off x="6447556" y="998805"/>
            <a:ext cx="1805821" cy="400110"/>
          </a:xfrm>
          <a:prstGeom prst="rect">
            <a:avLst/>
          </a:prstGeom>
          <a:noFill/>
        </p:spPr>
        <p:txBody>
          <a:bodyPr wrap="square" rtlCol="0">
            <a:spAutoFit/>
          </a:bodyPr>
          <a:lstStyle/>
          <a:p>
            <a:pPr algn="ctr"/>
            <a:r>
              <a:rPr lang="ja-JP" sz="2000" b="1" dirty="0">
                <a:latin typeface="Arial Narrow" panose="020B0606020202030204" pitchFamily="34" charset="0"/>
                <a:ea typeface="ＭＳ Ｐゴシック" panose="020B0600070205080204" pitchFamily="50" charset="-128"/>
              </a:rPr>
              <a:t>事例</a:t>
            </a:r>
            <a:r>
              <a:rPr lang="ja-JP" altLang="en-US" sz="2000" b="1" dirty="0">
                <a:latin typeface="Arial Narrow" panose="020B0606020202030204" pitchFamily="34" charset="0"/>
                <a:ea typeface="ＭＳ Ｐゴシック" panose="020B0600070205080204" pitchFamily="50" charset="-128"/>
              </a:rPr>
              <a:t>集</a:t>
            </a:r>
            <a:endParaRPr lang="ja-JP" sz="2000" b="1" dirty="0">
              <a:latin typeface="Arial Narrow" panose="020B0606020202030204" pitchFamily="34" charset="0"/>
              <a:ea typeface="ＭＳ Ｐゴシック" panose="020B0600070205080204" pitchFamily="50" charset="-128"/>
            </a:endParaRPr>
          </a:p>
        </p:txBody>
      </p:sp>
      <p:sp>
        <p:nvSpPr>
          <p:cNvPr id="16" name="Rectangle 15">
            <a:extLst>
              <a:ext uri="{FF2B5EF4-FFF2-40B4-BE49-F238E27FC236}">
                <a16:creationId xmlns:a16="http://schemas.microsoft.com/office/drawing/2014/main" id="{0C009E08-FB16-4268-B961-238CD4F7A2A9}"/>
              </a:ext>
            </a:extLst>
          </p:cNvPr>
          <p:cNvSpPr/>
          <p:nvPr/>
        </p:nvSpPr>
        <p:spPr>
          <a:xfrm>
            <a:off x="6708913" y="3419061"/>
            <a:ext cx="572172" cy="109975"/>
          </a:xfrm>
          <a:prstGeom prst="rect">
            <a:avLst/>
          </a:prstGeom>
          <a:solidFill>
            <a:srgbClr val="EC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a typeface="ＭＳ Ｐゴシック" panose="020B0600070205080204" pitchFamily="50" charset="-128"/>
            </a:endParaRPr>
          </a:p>
        </p:txBody>
      </p:sp>
    </p:spTree>
    <p:extLst>
      <p:ext uri="{BB962C8B-B14F-4D97-AF65-F5344CB8AC3E}">
        <p14:creationId xmlns:p14="http://schemas.microsoft.com/office/powerpoint/2010/main" val="224397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6BEDC-EE4C-4F4F-A851-229D321641CF}"/>
              </a:ext>
            </a:extLst>
          </p:cNvPr>
          <p:cNvSpPr>
            <a:spLocks noGrp="1"/>
          </p:cNvSpPr>
          <p:nvPr>
            <p:ph type="body" sz="quarter" idx="10"/>
          </p:nvPr>
        </p:nvSpPr>
        <p:spPr/>
        <p:txBody>
          <a:bodyPr/>
          <a:lstStyle/>
          <a:p>
            <a:endParaRPr lang="en-US">
              <a:latin typeface="Arial Narrow" panose="020B0606020202030204" pitchFamily="34" charset="0"/>
              <a:ea typeface="ＭＳ Ｐゴシック" panose="020B0600070205080204" pitchFamily="50" charset="-128"/>
            </a:endParaRPr>
          </a:p>
        </p:txBody>
      </p:sp>
      <p:sp>
        <p:nvSpPr>
          <p:cNvPr id="3" name="Title 2">
            <a:extLst>
              <a:ext uri="{FF2B5EF4-FFF2-40B4-BE49-F238E27FC236}">
                <a16:creationId xmlns:a16="http://schemas.microsoft.com/office/drawing/2014/main" id="{AF78214B-0E5D-4905-8D6F-6F260FBBA7F9}"/>
              </a:ext>
            </a:extLst>
          </p:cNvPr>
          <p:cNvSpPr>
            <a:spLocks noGrp="1"/>
          </p:cNvSpPr>
          <p:nvPr>
            <p:ph type="title"/>
          </p:nvPr>
        </p:nvSpPr>
        <p:spPr>
          <a:xfrm>
            <a:off x="394728" y="18115"/>
            <a:ext cx="8353425" cy="857250"/>
          </a:xfrm>
        </p:spPr>
        <p:txBody>
          <a:bodyPr/>
          <a:lstStyle/>
          <a:p>
            <a:r>
              <a:rPr lang="ja-JP" dirty="0">
                <a:latin typeface="Arial Narrow" panose="020B0606020202030204" pitchFamily="34" charset="0"/>
                <a:ea typeface="ＭＳ Ｐゴシック" panose="020B0600070205080204" pitchFamily="50" charset="-128"/>
              </a:rPr>
              <a:t>オンラインツール</a:t>
            </a:r>
          </a:p>
        </p:txBody>
      </p:sp>
      <p:sp>
        <p:nvSpPr>
          <p:cNvPr id="4" name="Footer Placeholder 3">
            <a:extLst>
              <a:ext uri="{FF2B5EF4-FFF2-40B4-BE49-F238E27FC236}">
                <a16:creationId xmlns:a16="http://schemas.microsoft.com/office/drawing/2014/main" id="{271BB6B8-0D3B-4E58-BD7B-6AEDA9EB63D8}"/>
              </a:ext>
            </a:extLst>
          </p:cNvPr>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rPr>
              <a:t>社外秘All rights are reserved.Copyright © 2017 Digital Stationery Consortium</a:t>
            </a:r>
          </a:p>
        </p:txBody>
      </p:sp>
      <p:sp>
        <p:nvSpPr>
          <p:cNvPr id="5" name="Slide Number Placeholder 4">
            <a:extLst>
              <a:ext uri="{FF2B5EF4-FFF2-40B4-BE49-F238E27FC236}">
                <a16:creationId xmlns:a16="http://schemas.microsoft.com/office/drawing/2014/main" id="{67A5BD1D-944C-45A7-8042-5D920E2F4E55}"/>
              </a:ext>
            </a:extLst>
          </p:cNvPr>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12</a:t>
            </a:fld>
            <a:endParaRPr lang="en-US">
              <a:latin typeface="Arial Narrow" panose="020B0606020202030204" pitchFamily="34" charset="0"/>
              <a:ea typeface="ＭＳ Ｐゴシック" panose="020B0600070205080204" pitchFamily="50" charset="-128"/>
            </a:endParaRPr>
          </a:p>
        </p:txBody>
      </p:sp>
      <p:pic>
        <p:nvPicPr>
          <p:cNvPr id="7" name="Picture 6">
            <a:extLst>
              <a:ext uri="{FF2B5EF4-FFF2-40B4-BE49-F238E27FC236}">
                <a16:creationId xmlns:a16="http://schemas.microsoft.com/office/drawing/2014/main" id="{038BA67C-0BE8-4860-879B-38AE13F75574}"/>
              </a:ext>
            </a:extLst>
          </p:cNvPr>
          <p:cNvPicPr preferRelativeResize="0">
            <a:picLocks/>
          </p:cNvPicPr>
          <p:nvPr/>
        </p:nvPicPr>
        <p:blipFill rotWithShape="1">
          <a:blip r:embed="rId2"/>
          <a:srcRect l="3309" t="6412" r="4183" b="7073"/>
          <a:stretch/>
        </p:blipFill>
        <p:spPr>
          <a:xfrm>
            <a:off x="4786153" y="1929952"/>
            <a:ext cx="3877056" cy="2258568"/>
          </a:xfrm>
          <a:prstGeom prst="rect">
            <a:avLst/>
          </a:prstGeom>
          <a:ln w="9525">
            <a:solidFill>
              <a:schemeClr val="tx1"/>
            </a:solidFill>
          </a:ln>
          <a:effectLst>
            <a:outerShdw blurRad="292100" dist="139700" dir="2700000" algn="tl" rotWithShape="0">
              <a:srgbClr val="333333">
                <a:alpha val="65000"/>
              </a:srgbClr>
            </a:outerShdw>
          </a:effectLst>
        </p:spPr>
      </p:pic>
      <p:pic>
        <p:nvPicPr>
          <p:cNvPr id="9" name="Picture 8" descr="動画">
            <a:extLst>
              <a:ext uri="{FF2B5EF4-FFF2-40B4-BE49-F238E27FC236}">
                <a16:creationId xmlns:a16="http://schemas.microsoft.com/office/drawing/2014/main" id="{28144F3E-6536-4148-82A5-8B9238C102E9}"/>
              </a:ext>
            </a:extLst>
          </p:cNvPr>
          <p:cNvPicPr>
            <a:picLocks noChangeAspect="1"/>
          </p:cNvPicPr>
          <p:nvPr/>
        </p:nvPicPr>
        <p:blipFill rotWithShape="1">
          <a:blip r:embed="rId3"/>
          <a:srcRect t="12711" b="25421"/>
          <a:stretch/>
        </p:blipFill>
        <p:spPr>
          <a:xfrm>
            <a:off x="6221717" y="1361660"/>
            <a:ext cx="1005927" cy="331918"/>
          </a:xfrm>
          <a:prstGeom prst="rect">
            <a:avLst/>
          </a:prstGeom>
        </p:spPr>
      </p:pic>
      <p:sp>
        <p:nvSpPr>
          <p:cNvPr id="10" name="TextBox 9">
            <a:extLst>
              <a:ext uri="{FF2B5EF4-FFF2-40B4-BE49-F238E27FC236}">
                <a16:creationId xmlns:a16="http://schemas.microsoft.com/office/drawing/2014/main" id="{3EB15B68-19DD-45AF-AB91-665805733167}"/>
              </a:ext>
            </a:extLst>
          </p:cNvPr>
          <p:cNvSpPr txBox="1"/>
          <p:nvPr/>
        </p:nvSpPr>
        <p:spPr>
          <a:xfrm>
            <a:off x="1078173" y="1327564"/>
            <a:ext cx="2729552" cy="400110"/>
          </a:xfrm>
          <a:prstGeom prst="rect">
            <a:avLst/>
          </a:prstGeom>
          <a:noFill/>
        </p:spPr>
        <p:txBody>
          <a:bodyPr wrap="square" rtlCol="0">
            <a:spAutoFit/>
          </a:bodyPr>
          <a:lstStyle/>
          <a:p>
            <a:pPr algn="ctr"/>
            <a:r>
              <a:rPr lang="ja-JP" sz="2000" b="1" dirty="0">
                <a:latin typeface="Arial Narrow" panose="020B0606020202030204" pitchFamily="34" charset="0"/>
                <a:ea typeface="ＭＳ Ｐゴシック" panose="020B0600070205080204" pitchFamily="50" charset="-128"/>
              </a:rPr>
              <a:t>プレゼンテーション</a:t>
            </a:r>
            <a:r>
              <a:rPr lang="ja-JP" altLang="en-US" sz="2000" b="1" dirty="0">
                <a:latin typeface="Arial Narrow" panose="020B0606020202030204" pitchFamily="34" charset="0"/>
                <a:ea typeface="ＭＳ Ｐゴシック" panose="020B0600070205080204" pitchFamily="50" charset="-128"/>
              </a:rPr>
              <a:t>資料</a:t>
            </a:r>
            <a:endParaRPr lang="ja-JP" sz="2000" b="1" dirty="0">
              <a:latin typeface="Arial Narrow" panose="020B0606020202030204" pitchFamily="34" charset="0"/>
              <a:ea typeface="ＭＳ Ｐゴシック" panose="020B0600070205080204" pitchFamily="50" charset="-128"/>
            </a:endParaRPr>
          </a:p>
        </p:txBody>
      </p:sp>
      <p:pic>
        <p:nvPicPr>
          <p:cNvPr id="8" name="Picture 7">
            <a:extLst>
              <a:ext uri="{FF2B5EF4-FFF2-40B4-BE49-F238E27FC236}">
                <a16:creationId xmlns:a16="http://schemas.microsoft.com/office/drawing/2014/main" id="{BBB7A191-1609-4771-98EE-5806592A1091}"/>
              </a:ext>
            </a:extLst>
          </p:cNvPr>
          <p:cNvPicPr preferRelativeResize="0">
            <a:picLocks/>
          </p:cNvPicPr>
          <p:nvPr/>
        </p:nvPicPr>
        <p:blipFill>
          <a:blip r:embed="rId4"/>
          <a:stretch>
            <a:fillRect/>
          </a:stretch>
        </p:blipFill>
        <p:spPr>
          <a:xfrm>
            <a:off x="480791" y="1931550"/>
            <a:ext cx="3877056" cy="2256970"/>
          </a:xfrm>
          <a:prstGeom prst="rect">
            <a:avLst/>
          </a:prstGeom>
          <a:ln>
            <a:solidFill>
              <a:schemeClr val="tx1"/>
            </a:solidFill>
          </a:ln>
          <a:effectLst>
            <a:outerShdw blurRad="292100" dist="139700" dir="2700000" algn="tl" rotWithShape="0">
              <a:srgbClr val="333333">
                <a:alpha val="65000"/>
              </a:srgbClr>
            </a:outerShdw>
          </a:effectLst>
        </p:spPr>
      </p:pic>
      <p:sp>
        <p:nvSpPr>
          <p:cNvPr id="11" name="TextBox 9">
            <a:extLst>
              <a:ext uri="{FF2B5EF4-FFF2-40B4-BE49-F238E27FC236}">
                <a16:creationId xmlns:a16="http://schemas.microsoft.com/office/drawing/2014/main" id="{71610187-AE48-4D0E-B22E-BE6154A1D0A8}"/>
              </a:ext>
            </a:extLst>
          </p:cNvPr>
          <p:cNvSpPr txBox="1"/>
          <p:nvPr/>
        </p:nvSpPr>
        <p:spPr>
          <a:xfrm>
            <a:off x="5336275" y="1327564"/>
            <a:ext cx="2729552" cy="400110"/>
          </a:xfrm>
          <a:prstGeom prst="rect">
            <a:avLst/>
          </a:prstGeom>
          <a:solidFill>
            <a:schemeClr val="bg1"/>
          </a:solidFill>
        </p:spPr>
        <p:txBody>
          <a:bodyPr wrap="square" rtlCol="0">
            <a:spAutoFit/>
          </a:bodyPr>
          <a:lstStyle/>
          <a:p>
            <a:pPr algn="ctr"/>
            <a:r>
              <a:rPr lang="ja-JP" altLang="en-US" sz="2000" b="1" dirty="0">
                <a:latin typeface="Arial Narrow" panose="020B0606020202030204" pitchFamily="34" charset="0"/>
                <a:ea typeface="ＭＳ Ｐゴシック" panose="020B0600070205080204" pitchFamily="50" charset="-128"/>
              </a:rPr>
              <a:t>紹介ビデオ</a:t>
            </a:r>
            <a:endParaRPr lang="ja-JP" sz="2000" b="1" dirty="0">
              <a:latin typeface="Arial Narrow" panose="020B0606020202030204" pitchFamily="34" charset="0"/>
              <a:ea typeface="ＭＳ Ｐゴシック" panose="020B0600070205080204" pitchFamily="50" charset="-128"/>
            </a:endParaRPr>
          </a:p>
        </p:txBody>
      </p:sp>
    </p:spTree>
    <p:extLst>
      <p:ext uri="{BB962C8B-B14F-4D97-AF65-F5344CB8AC3E}">
        <p14:creationId xmlns:p14="http://schemas.microsoft.com/office/powerpoint/2010/main" val="218895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Arial Narrow" panose="020B0606020202030204" pitchFamily="34" charset="0"/>
              <a:ea typeface="ＭＳ Ｐゴシック" panose="020B0600070205080204" pitchFamily="50" charset="-128"/>
            </a:endParaRPr>
          </a:p>
        </p:txBody>
      </p:sp>
      <p:sp>
        <p:nvSpPr>
          <p:cNvPr id="3" name="Title 2"/>
          <p:cNvSpPr>
            <a:spLocks noGrp="1"/>
          </p:cNvSpPr>
          <p:nvPr>
            <p:ph type="title"/>
          </p:nvPr>
        </p:nvSpPr>
        <p:spPr>
          <a:xfrm>
            <a:off x="358118" y="295644"/>
            <a:ext cx="5554100" cy="502561"/>
          </a:xfrm>
        </p:spPr>
        <p:txBody>
          <a:bodyPr/>
          <a:lstStyle/>
          <a:p>
            <a:r>
              <a:rPr lang="ja-JP">
                <a:latin typeface="Arial Narrow" panose="020B0606020202030204" pitchFamily="34" charset="0"/>
                <a:ea typeface="ＭＳ Ｐゴシック" panose="020B0600070205080204" pitchFamily="50" charset="-128"/>
              </a:rPr>
              <a:t>リソース</a:t>
            </a:r>
          </a:p>
        </p:txBody>
      </p:sp>
      <p:sp>
        <p:nvSpPr>
          <p:cNvPr id="5" name="Footer Placeholder 4"/>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rPr>
              <a:t>社外秘All rights are reserved.Copyright © 2017 Digital Stationery Consortium</a:t>
            </a:r>
          </a:p>
        </p:txBody>
      </p:sp>
      <p:sp>
        <p:nvSpPr>
          <p:cNvPr id="6" name="Slide Number Placeholder 5"/>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13</a:t>
            </a:fld>
            <a:endParaRPr lang="en-US">
              <a:latin typeface="Arial Narrow" panose="020B0606020202030204" pitchFamily="34" charset="0"/>
              <a:ea typeface="ＭＳ Ｐゴシック" panose="020B0600070205080204" pitchFamily="50" charset="-128"/>
            </a:endParaRPr>
          </a:p>
        </p:txBody>
      </p:sp>
      <p:sp>
        <p:nvSpPr>
          <p:cNvPr id="7" name="TextBox 6"/>
          <p:cNvSpPr txBox="1"/>
          <p:nvPr/>
        </p:nvSpPr>
        <p:spPr>
          <a:xfrm>
            <a:off x="937641" y="1115259"/>
            <a:ext cx="3553429" cy="338554"/>
          </a:xfrm>
          <a:prstGeom prst="rect">
            <a:avLst/>
          </a:prstGeom>
          <a:noFill/>
        </p:spPr>
        <p:txBody>
          <a:bodyPr wrap="square" rtlCol="0">
            <a:spAutoFit/>
          </a:bodyPr>
          <a:lstStyle/>
          <a:p>
            <a:r>
              <a:rPr lang="ja-JP" altLang="en-US" sz="1600" b="1" dirty="0">
                <a:latin typeface="Arial Narrow" panose="020B0606020202030204" pitchFamily="34" charset="0"/>
                <a:ea typeface="ＭＳ Ｐゴシック" panose="020B0600070205080204" pitchFamily="50" charset="-128"/>
              </a:rPr>
              <a:t>デジタル文具白書</a:t>
            </a:r>
            <a:endParaRPr lang="ja-JP" sz="1600" b="1" dirty="0">
              <a:latin typeface="Arial Narrow" panose="020B0606020202030204" pitchFamily="34" charset="0"/>
              <a:ea typeface="ＭＳ Ｐゴシック" panose="020B0600070205080204" pitchFamily="50" charset="-128"/>
            </a:endParaRPr>
          </a:p>
        </p:txBody>
      </p:sp>
      <p:sp>
        <p:nvSpPr>
          <p:cNvPr id="8" name="Freeform 7"/>
          <p:cNvSpPr/>
          <p:nvPr/>
        </p:nvSpPr>
        <p:spPr>
          <a:xfrm>
            <a:off x="179512" y="1047272"/>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Narrow" panose="020B0606020202030204" pitchFamily="34" charset="0"/>
              <a:ea typeface="ＭＳ Ｐゴシック" panose="020B0600070205080204" pitchFamily="50" charset="-128"/>
              <a:cs typeface="Arial" charset="0"/>
            </a:endParaRPr>
          </a:p>
        </p:txBody>
      </p:sp>
      <p:sp>
        <p:nvSpPr>
          <p:cNvPr id="10" name="TextBox 9"/>
          <p:cNvSpPr txBox="1"/>
          <p:nvPr/>
        </p:nvSpPr>
        <p:spPr>
          <a:xfrm>
            <a:off x="5234599" y="1118654"/>
            <a:ext cx="3038355" cy="338554"/>
          </a:xfrm>
          <a:prstGeom prst="rect">
            <a:avLst/>
          </a:prstGeom>
          <a:noFill/>
        </p:spPr>
        <p:txBody>
          <a:bodyPr wrap="square" rtlCol="0">
            <a:spAutoFit/>
          </a:bodyPr>
          <a:lstStyle/>
          <a:p>
            <a:r>
              <a:rPr lang="ja-JP" sz="1600" b="1" dirty="0">
                <a:latin typeface="Arial Narrow" panose="020B0606020202030204" pitchFamily="34" charset="0"/>
                <a:ea typeface="ＭＳ Ｐゴシック" panose="020B0600070205080204" pitchFamily="50" charset="-128"/>
              </a:rPr>
              <a:t>デジタル文具協会（DSC）ブログ</a:t>
            </a:r>
          </a:p>
        </p:txBody>
      </p:sp>
      <p:sp>
        <p:nvSpPr>
          <p:cNvPr id="11" name="TextBox 10"/>
          <p:cNvSpPr txBox="1"/>
          <p:nvPr/>
        </p:nvSpPr>
        <p:spPr>
          <a:xfrm>
            <a:off x="212171" y="1777068"/>
            <a:ext cx="3822717" cy="954107"/>
          </a:xfrm>
          <a:prstGeom prst="rect">
            <a:avLst/>
          </a:prstGeom>
          <a:noFill/>
        </p:spPr>
        <p:txBody>
          <a:bodyPr wrap="square" rtlCol="0">
            <a:spAutoFit/>
          </a:bodyPr>
          <a:lstStyle/>
          <a:p>
            <a:pPr algn="just"/>
            <a:r>
              <a:rPr lang="ja-JP" altLang="en-US" sz="1400" dirty="0">
                <a:latin typeface="Arial Narrow" panose="020B0606020202030204" pitchFamily="34" charset="0"/>
                <a:ea typeface="ＭＳ Ｐゴシック" panose="020B0600070205080204" pitchFamily="50" charset="-128"/>
              </a:rPr>
              <a:t>この白書では、今後拓ける</a:t>
            </a:r>
            <a:r>
              <a:rPr lang="ja-JP" sz="1400" dirty="0">
                <a:latin typeface="Arial Narrow" panose="020B0606020202030204" pitchFamily="34" charset="0"/>
                <a:ea typeface="ＭＳ Ｐゴシック" panose="020B0600070205080204" pitchFamily="50" charset="-128"/>
              </a:rPr>
              <a:t>デジタル文具市場</a:t>
            </a:r>
            <a:r>
              <a:rPr lang="ja-JP" altLang="en-US" sz="1400" dirty="0">
                <a:latin typeface="Arial Narrow" panose="020B0606020202030204" pitchFamily="34" charset="0"/>
                <a:ea typeface="ＭＳ Ｐゴシック" panose="020B0600070205080204" pitchFamily="50" charset="-128"/>
              </a:rPr>
              <a:t>がもたらす</a:t>
            </a:r>
            <a:r>
              <a:rPr lang="ja-JP" sz="1400" dirty="0">
                <a:latin typeface="Arial Narrow" panose="020B0606020202030204" pitchFamily="34" charset="0"/>
                <a:ea typeface="ＭＳ Ｐゴシック" panose="020B0600070205080204" pitchFamily="50" charset="-128"/>
              </a:rPr>
              <a:t>新たなビジネス機会</a:t>
            </a:r>
            <a:r>
              <a:rPr lang="ja-JP" altLang="en-US" sz="1400" dirty="0">
                <a:latin typeface="Arial Narrow" panose="020B0606020202030204" pitchFamily="34" charset="0"/>
                <a:ea typeface="ＭＳ Ｐゴシック" panose="020B0600070205080204" pitchFamily="50" charset="-128"/>
              </a:rPr>
              <a:t>について、テクノロジー、市場、顧客、教育、</a:t>
            </a:r>
            <a:r>
              <a:rPr lang="en-US" altLang="ja-JP" sz="1400" dirty="0">
                <a:latin typeface="Arial Narrow" panose="020B0606020202030204" pitchFamily="34" charset="0"/>
                <a:ea typeface="ＭＳ Ｐゴシック" panose="020B0600070205080204" pitchFamily="50" charset="-128"/>
              </a:rPr>
              <a:t>AI</a:t>
            </a:r>
            <a:r>
              <a:rPr lang="ja-JP" altLang="en-US" sz="1400" dirty="0">
                <a:latin typeface="Arial Narrow" panose="020B0606020202030204" pitchFamily="34" charset="0"/>
                <a:ea typeface="ＭＳ Ｐゴシック" panose="020B0600070205080204" pitchFamily="50" charset="-128"/>
              </a:rPr>
              <a:t>など、様々な観点に基づいた考察が述べられています。</a:t>
            </a:r>
            <a:endParaRPr lang="en-US" altLang="ja-JP" sz="1400" dirty="0">
              <a:latin typeface="Arial Narrow" panose="020B0606020202030204" pitchFamily="34" charset="0"/>
              <a:ea typeface="ＭＳ Ｐゴシック" panose="020B0600070205080204" pitchFamily="50" charset="-128"/>
            </a:endParaRPr>
          </a:p>
        </p:txBody>
      </p:sp>
      <p:sp>
        <p:nvSpPr>
          <p:cNvPr id="12" name="TextBox 11"/>
          <p:cNvSpPr txBox="1"/>
          <p:nvPr/>
        </p:nvSpPr>
        <p:spPr>
          <a:xfrm>
            <a:off x="4681434" y="1715513"/>
            <a:ext cx="4250395" cy="1169551"/>
          </a:xfrm>
          <a:prstGeom prst="rect">
            <a:avLst/>
          </a:prstGeom>
          <a:noFill/>
        </p:spPr>
        <p:txBody>
          <a:bodyPr wrap="square" rtlCol="0">
            <a:spAutoFit/>
          </a:bodyPr>
          <a:lstStyle/>
          <a:p>
            <a:pPr algn="just"/>
            <a:r>
              <a:rPr lang="ja-JP" sz="1400" dirty="0">
                <a:latin typeface="Arial Narrow" panose="020B0606020202030204" pitchFamily="34" charset="0"/>
                <a:ea typeface="ＭＳ Ｐゴシック" panose="020B0600070205080204" pitchFamily="50" charset="-128"/>
              </a:rPr>
              <a:t>2017年10月に開始した</a:t>
            </a:r>
            <a:r>
              <a:rPr lang="ja-JP" altLang="en-US" sz="1400" dirty="0">
                <a:latin typeface="Arial Narrow" panose="020B0606020202030204" pitchFamily="34" charset="0"/>
                <a:ea typeface="ＭＳ Ｐゴシック" panose="020B0600070205080204" pitchFamily="50" charset="-128"/>
              </a:rPr>
              <a:t>本</a:t>
            </a:r>
            <a:r>
              <a:rPr lang="ja-JP" sz="1400" dirty="0">
                <a:latin typeface="Arial Narrow" panose="020B0606020202030204" pitchFamily="34" charset="0"/>
                <a:ea typeface="ＭＳ Ｐゴシック" panose="020B0600070205080204" pitchFamily="50" charset="-128"/>
              </a:rPr>
              <a:t>ブログでは、現在のメンバーと、デジタル文具市場の構築における各自の役割にスポットライトを当てた投稿を掲載。</a:t>
            </a:r>
            <a:r>
              <a:rPr lang="ja-JP" altLang="en-US" sz="1400" dirty="0">
                <a:latin typeface="Arial Narrow" panose="020B0606020202030204" pitchFamily="34" charset="0"/>
                <a:ea typeface="ＭＳ Ｐゴシック" panose="020B0600070205080204" pitchFamily="50" charset="-128"/>
              </a:rPr>
              <a:t>ビジョンとリーダーシップ、</a:t>
            </a:r>
            <a:r>
              <a:rPr lang="ja-JP" sz="1400" dirty="0">
                <a:latin typeface="Arial Narrow" panose="020B0606020202030204" pitchFamily="34" charset="0"/>
                <a:ea typeface="ＭＳ Ｐゴシック" panose="020B0600070205080204" pitchFamily="50" charset="-128"/>
              </a:rPr>
              <a:t>業界</a:t>
            </a:r>
            <a:r>
              <a:rPr lang="ja-JP" altLang="en-US" sz="1400" dirty="0">
                <a:latin typeface="Arial Narrow" panose="020B0606020202030204" pitchFamily="34" charset="0"/>
                <a:ea typeface="ＭＳ Ｐゴシック" panose="020B0600070205080204" pitchFamily="50" charset="-128"/>
              </a:rPr>
              <a:t>の</a:t>
            </a:r>
            <a:r>
              <a:rPr lang="ja-JP" sz="1400" dirty="0">
                <a:latin typeface="Arial Narrow" panose="020B0606020202030204" pitchFamily="34" charset="0"/>
                <a:ea typeface="ＭＳ Ｐゴシック" panose="020B0600070205080204" pitchFamily="50" charset="-128"/>
              </a:rPr>
              <a:t>最新情報、DSCによるイノベーション</a:t>
            </a:r>
            <a:r>
              <a:rPr lang="ja-JP" altLang="en-US" sz="1400" dirty="0">
                <a:latin typeface="Arial Narrow" panose="020B0606020202030204" pitchFamily="34" charset="0"/>
                <a:ea typeface="ＭＳ Ｐゴシック" panose="020B0600070205080204" pitchFamily="50" charset="-128"/>
              </a:rPr>
              <a:t>などについて語ります。</a:t>
            </a:r>
            <a:endParaRPr lang="ja-JP" sz="1400" dirty="0">
              <a:solidFill>
                <a:prstClr val="black"/>
              </a:solidFill>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13" name="Freeform 12"/>
          <p:cNvSpPr/>
          <p:nvPr/>
        </p:nvSpPr>
        <p:spPr>
          <a:xfrm>
            <a:off x="4615458" y="1047272"/>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Narrow" panose="020B0606020202030204" pitchFamily="34" charset="0"/>
              <a:ea typeface="ＭＳ Ｐゴシック" panose="020B0600070205080204" pitchFamily="50" charset="-128"/>
              <a:cs typeface="Arial" charset="0"/>
            </a:endParaRPr>
          </a:p>
        </p:txBody>
      </p:sp>
      <p:sp>
        <p:nvSpPr>
          <p:cNvPr id="14" name="TextBox 13"/>
          <p:cNvSpPr txBox="1"/>
          <p:nvPr/>
        </p:nvSpPr>
        <p:spPr>
          <a:xfrm>
            <a:off x="871046" y="3253103"/>
            <a:ext cx="3615164" cy="338554"/>
          </a:xfrm>
          <a:prstGeom prst="rect">
            <a:avLst/>
          </a:prstGeom>
          <a:noFill/>
        </p:spPr>
        <p:txBody>
          <a:bodyPr wrap="square" rtlCol="0">
            <a:spAutoFit/>
          </a:bodyPr>
          <a:lstStyle/>
          <a:p>
            <a:r>
              <a:rPr lang="ja-JP" sz="1600" b="1" dirty="0">
                <a:latin typeface="Arial Narrow" panose="020B0606020202030204" pitchFamily="34" charset="0"/>
                <a:ea typeface="ＭＳ Ｐゴシック" panose="020B0600070205080204" pitchFamily="50" charset="-128"/>
              </a:rPr>
              <a:t>デジタル文具協会（DSC）ニューズレター</a:t>
            </a:r>
          </a:p>
        </p:txBody>
      </p:sp>
      <p:sp>
        <p:nvSpPr>
          <p:cNvPr id="15" name="Freeform 14"/>
          <p:cNvSpPr/>
          <p:nvPr/>
        </p:nvSpPr>
        <p:spPr>
          <a:xfrm>
            <a:off x="179512" y="3151479"/>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Narrow" panose="020B0606020202030204" pitchFamily="34" charset="0"/>
              <a:ea typeface="ＭＳ Ｐゴシック" panose="020B0600070205080204" pitchFamily="50" charset="-128"/>
              <a:cs typeface="Arial" charset="0"/>
            </a:endParaRPr>
          </a:p>
        </p:txBody>
      </p:sp>
      <p:sp>
        <p:nvSpPr>
          <p:cNvPr id="16" name="TextBox 15"/>
          <p:cNvSpPr txBox="1"/>
          <p:nvPr/>
        </p:nvSpPr>
        <p:spPr>
          <a:xfrm>
            <a:off x="299838" y="3664969"/>
            <a:ext cx="4101711" cy="523220"/>
          </a:xfrm>
          <a:prstGeom prst="rect">
            <a:avLst/>
          </a:prstGeom>
          <a:noFill/>
        </p:spPr>
        <p:txBody>
          <a:bodyPr wrap="square" rtlCol="0">
            <a:spAutoFit/>
          </a:bodyPr>
          <a:lstStyle/>
          <a:p>
            <a:r>
              <a:rPr lang="ja-JP" sz="1400" dirty="0">
                <a:latin typeface="Arial Narrow" panose="020B0606020202030204" pitchFamily="34" charset="0"/>
                <a:ea typeface="ＭＳ Ｐゴシック" panose="020B0600070205080204" pitchFamily="50" charset="-128"/>
              </a:rPr>
              <a:t>DSCに関する最新情報を常に入手できます！</a:t>
            </a:r>
            <a:endParaRPr lang="en-US" altLang="ja-JP" sz="1400" dirty="0">
              <a:latin typeface="Arial Narrow" panose="020B0606020202030204" pitchFamily="34" charset="0"/>
              <a:ea typeface="ＭＳ Ｐゴシック" panose="020B0600070205080204" pitchFamily="50" charset="-128"/>
            </a:endParaRPr>
          </a:p>
          <a:p>
            <a:r>
              <a:rPr lang="ja-JP" altLang="en-US" sz="1400" dirty="0">
                <a:latin typeface="Arial Narrow" panose="020B0606020202030204" pitchFamily="34" charset="0"/>
                <a:ea typeface="ＭＳ Ｐゴシック" panose="020B0600070205080204" pitchFamily="50" charset="-128"/>
              </a:rPr>
              <a:t>登録は</a:t>
            </a:r>
            <a:r>
              <a:rPr lang="ja-JP" altLang="en-US" sz="1400" dirty="0">
                <a:latin typeface="Arial Narrow" panose="020B0606020202030204" pitchFamily="34" charset="0"/>
                <a:ea typeface="ＭＳ Ｐゴシック" panose="020B0600070205080204" pitchFamily="50" charset="-128"/>
                <a:hlinkClick r:id="rId2"/>
              </a:rPr>
              <a:t>こちら</a:t>
            </a:r>
            <a:r>
              <a:rPr lang="ja-JP" altLang="en-US" sz="1400" dirty="0">
                <a:latin typeface="Arial Narrow" panose="020B0606020202030204" pitchFamily="34" charset="0"/>
                <a:ea typeface="ＭＳ Ｐゴシック" panose="020B0600070205080204" pitchFamily="50" charset="-128"/>
              </a:rPr>
              <a:t>。</a:t>
            </a:r>
            <a:endParaRPr lang="ja-JP" sz="1400" dirty="0">
              <a:latin typeface="Arial Narrow" panose="020B0606020202030204" pitchFamily="34" charset="0"/>
              <a:ea typeface="ＭＳ Ｐゴシック" panose="020B0600070205080204" pitchFamily="50" charset="-128"/>
            </a:endParaRPr>
          </a:p>
        </p:txBody>
      </p:sp>
      <p:sp>
        <p:nvSpPr>
          <p:cNvPr id="17" name="TextBox 16"/>
          <p:cNvSpPr txBox="1"/>
          <p:nvPr/>
        </p:nvSpPr>
        <p:spPr>
          <a:xfrm>
            <a:off x="5300576" y="3182233"/>
            <a:ext cx="2268638" cy="338554"/>
          </a:xfrm>
          <a:prstGeom prst="rect">
            <a:avLst/>
          </a:prstGeom>
          <a:noFill/>
        </p:spPr>
        <p:txBody>
          <a:bodyPr wrap="square" rtlCol="0">
            <a:spAutoFit/>
          </a:bodyPr>
          <a:lstStyle/>
          <a:p>
            <a:r>
              <a:rPr lang="ja-JP" sz="1600" b="1">
                <a:latin typeface="Arial Narrow" panose="020B0606020202030204" pitchFamily="34" charset="0"/>
                <a:ea typeface="ＭＳ Ｐゴシック" panose="020B0600070205080204" pitchFamily="50" charset="-128"/>
              </a:rPr>
              <a:t>イベントリスト</a:t>
            </a:r>
          </a:p>
        </p:txBody>
      </p:sp>
      <p:sp>
        <p:nvSpPr>
          <p:cNvPr id="18" name="Freeform 17"/>
          <p:cNvSpPr/>
          <p:nvPr/>
        </p:nvSpPr>
        <p:spPr>
          <a:xfrm>
            <a:off x="4681434" y="3110851"/>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Narrow" panose="020B0606020202030204" pitchFamily="34" charset="0"/>
              <a:ea typeface="ＭＳ Ｐゴシック" panose="020B0600070205080204" pitchFamily="50" charset="-128"/>
              <a:cs typeface="Arial" charset="0"/>
            </a:endParaRPr>
          </a:p>
        </p:txBody>
      </p:sp>
      <p:sp>
        <p:nvSpPr>
          <p:cNvPr id="19" name="TextBox 18"/>
          <p:cNvSpPr txBox="1"/>
          <p:nvPr/>
        </p:nvSpPr>
        <p:spPr>
          <a:xfrm>
            <a:off x="4808428" y="3666768"/>
            <a:ext cx="3655002" cy="307777"/>
          </a:xfrm>
          <a:prstGeom prst="rect">
            <a:avLst/>
          </a:prstGeom>
          <a:noFill/>
        </p:spPr>
        <p:txBody>
          <a:bodyPr wrap="square" rtlCol="0">
            <a:spAutoFit/>
          </a:bodyPr>
          <a:lstStyle/>
          <a:p>
            <a:r>
              <a:rPr lang="ja-JP" sz="1400" dirty="0">
                <a:latin typeface="Arial Narrow" panose="020B0606020202030204" pitchFamily="34" charset="0"/>
                <a:ea typeface="ＭＳ Ｐゴシック" panose="020B0600070205080204" pitchFamily="50" charset="-128"/>
              </a:rPr>
              <a:t>近日開催予定の</a:t>
            </a:r>
            <a:r>
              <a:rPr lang="ja-JP" sz="1400" dirty="0">
                <a:latin typeface="Arial Narrow" panose="020B0606020202030204" pitchFamily="34" charset="0"/>
                <a:ea typeface="ＭＳ Ｐゴシック" panose="020B0600070205080204" pitchFamily="50" charset="-128"/>
                <a:hlinkClick r:id="rId3"/>
              </a:rPr>
              <a:t>イベント</a:t>
            </a:r>
            <a:r>
              <a:rPr lang="ja-JP" altLang="en-US" sz="1400" dirty="0">
                <a:latin typeface="Arial Narrow" panose="020B0606020202030204" pitchFamily="34" charset="0"/>
                <a:ea typeface="ＭＳ Ｐゴシック" panose="020B0600070205080204" pitchFamily="50" charset="-128"/>
              </a:rPr>
              <a:t>をご案内しています。</a:t>
            </a:r>
            <a:endParaRPr lang="ja-JP" sz="1400" dirty="0">
              <a:latin typeface="Arial Narrow" panose="020B0606020202030204" pitchFamily="34" charset="0"/>
              <a:ea typeface="ＭＳ Ｐゴシック" panose="020B0600070205080204" pitchFamily="50" charset="-128"/>
            </a:endParaRPr>
          </a:p>
        </p:txBody>
      </p:sp>
      <p:pic>
        <p:nvPicPr>
          <p:cNvPr id="22" name="Picture 21"/>
          <p:cNvPicPr>
            <a:picLocks noChangeAspect="1"/>
          </p:cNvPicPr>
          <p:nvPr/>
        </p:nvPicPr>
        <p:blipFill>
          <a:blip r:embed="rId4"/>
          <a:stretch>
            <a:fillRect/>
          </a:stretch>
        </p:blipFill>
        <p:spPr>
          <a:xfrm>
            <a:off x="299838" y="3284954"/>
            <a:ext cx="369567" cy="252175"/>
          </a:xfrm>
          <a:prstGeom prst="rect">
            <a:avLst/>
          </a:prstGeom>
        </p:spPr>
      </p:pic>
      <p:pic>
        <p:nvPicPr>
          <p:cNvPr id="23" name="Picture 22"/>
          <p:cNvPicPr>
            <a:picLocks noChangeAspect="1"/>
          </p:cNvPicPr>
          <p:nvPr/>
        </p:nvPicPr>
        <p:blipFill>
          <a:blip r:embed="rId5"/>
          <a:stretch>
            <a:fillRect/>
          </a:stretch>
        </p:blipFill>
        <p:spPr>
          <a:xfrm>
            <a:off x="4801835" y="3188607"/>
            <a:ext cx="361404" cy="337705"/>
          </a:xfrm>
          <a:prstGeom prst="rect">
            <a:avLst/>
          </a:prstGeom>
        </p:spPr>
      </p:pic>
      <p:pic>
        <p:nvPicPr>
          <p:cNvPr id="24" name="Picture 23"/>
          <p:cNvPicPr>
            <a:picLocks noChangeAspect="1"/>
          </p:cNvPicPr>
          <p:nvPr/>
        </p:nvPicPr>
        <p:blipFill>
          <a:blip r:embed="rId6"/>
          <a:stretch>
            <a:fillRect/>
          </a:stretch>
        </p:blipFill>
        <p:spPr>
          <a:xfrm>
            <a:off x="319488" y="1090906"/>
            <a:ext cx="347200" cy="387260"/>
          </a:xfrm>
          <a:prstGeom prst="rect">
            <a:avLst/>
          </a:prstGeom>
        </p:spPr>
      </p:pic>
      <p:pic>
        <p:nvPicPr>
          <p:cNvPr id="25" name="Picture 24"/>
          <p:cNvPicPr>
            <a:picLocks noChangeAspect="1"/>
          </p:cNvPicPr>
          <p:nvPr/>
        </p:nvPicPr>
        <p:blipFill>
          <a:blip r:embed="rId7"/>
          <a:stretch>
            <a:fillRect/>
          </a:stretch>
        </p:blipFill>
        <p:spPr>
          <a:xfrm>
            <a:off x="4742452" y="1168955"/>
            <a:ext cx="353159" cy="301657"/>
          </a:xfrm>
          <a:prstGeom prst="rect">
            <a:avLst/>
          </a:prstGeom>
        </p:spPr>
      </p:pic>
    </p:spTree>
    <p:extLst>
      <p:ext uri="{BB962C8B-B14F-4D97-AF65-F5344CB8AC3E}">
        <p14:creationId xmlns:p14="http://schemas.microsoft.com/office/powerpoint/2010/main" val="116371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latin typeface="Arial Narrow" panose="020B0606020202030204" pitchFamily="34" charset="0"/>
              <a:ea typeface="ＭＳ Ｐゴシック" panose="020B0600070205080204" pitchFamily="50" charset="-128"/>
            </a:endParaRPr>
          </a:p>
        </p:txBody>
      </p:sp>
      <p:sp>
        <p:nvSpPr>
          <p:cNvPr id="3" name="Title 2"/>
          <p:cNvSpPr>
            <a:spLocks noGrp="1"/>
          </p:cNvSpPr>
          <p:nvPr>
            <p:ph type="title"/>
          </p:nvPr>
        </p:nvSpPr>
        <p:spPr>
          <a:xfrm>
            <a:off x="395287" y="346406"/>
            <a:ext cx="8353425" cy="857250"/>
          </a:xfrm>
        </p:spPr>
        <p:txBody>
          <a:bodyPr/>
          <a:lstStyle/>
          <a:p>
            <a:r>
              <a:rPr lang="ja-JP" sz="3200" dirty="0">
                <a:latin typeface="Arial Narrow" panose="020B0606020202030204" pitchFamily="34" charset="0"/>
                <a:ea typeface="ＭＳ Ｐゴシック" panose="020B0600070205080204" pitchFamily="50" charset="-128"/>
              </a:rPr>
              <a:t>デジタルインクの</a:t>
            </a:r>
            <a:r>
              <a:rPr lang="ja-JP" altLang="en-US" sz="3200" dirty="0">
                <a:latin typeface="Arial Narrow" panose="020B0606020202030204" pitchFamily="34" charset="0"/>
                <a:ea typeface="ＭＳ Ｐゴシック" panose="020B0600070205080204" pitchFamily="50" charset="-128"/>
              </a:rPr>
              <a:t>スタンダード</a:t>
            </a:r>
            <a:br>
              <a:rPr lang="en-US" altLang="ja-JP" sz="3200" dirty="0">
                <a:latin typeface="Arial Narrow" panose="020B0606020202030204" pitchFamily="34" charset="0"/>
                <a:ea typeface="ＭＳ Ｐゴシック" panose="020B0600070205080204" pitchFamily="50" charset="-128"/>
              </a:rPr>
            </a:br>
            <a:r>
              <a:rPr lang="ja-JP" sz="3200" dirty="0">
                <a:latin typeface="Arial Narrow" panose="020B0606020202030204" pitchFamily="34" charset="0"/>
                <a:ea typeface="ＭＳ Ｐゴシック" panose="020B0600070205080204" pitchFamily="50" charset="-128"/>
              </a:rPr>
              <a:t>「WILL</a:t>
            </a:r>
            <a:r>
              <a:rPr lang="ja-JP" sz="3200" baseline="30000" dirty="0">
                <a:latin typeface="Arial Narrow" panose="020B0606020202030204" pitchFamily="34" charset="0"/>
                <a:ea typeface="ＭＳ Ｐゴシック" panose="020B0600070205080204" pitchFamily="50" charset="-128"/>
              </a:rPr>
              <a:t>TM</a:t>
            </a:r>
            <a:r>
              <a:rPr lang="ja-JP" sz="3200" dirty="0">
                <a:latin typeface="Arial Narrow" panose="020B0606020202030204" pitchFamily="34" charset="0"/>
                <a:ea typeface="ＭＳ Ｐゴシック" panose="020B0600070205080204" pitchFamily="50" charset="-128"/>
              </a:rPr>
              <a:t>（Wacom Ink Layer Language）」</a:t>
            </a: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14</a:t>
            </a:fld>
            <a:endParaRPr lang="en-US">
              <a:latin typeface="Arial Narrow" panose="020B0606020202030204" pitchFamily="34" charset="0"/>
              <a:ea typeface="ＭＳ Ｐゴシック" panose="020B0600070205080204" pitchFamily="50" charset="-128"/>
            </a:endParaRPr>
          </a:p>
        </p:txBody>
      </p:sp>
      <p:sp>
        <p:nvSpPr>
          <p:cNvPr id="6" name="TextBox 5"/>
          <p:cNvSpPr txBox="1"/>
          <p:nvPr/>
        </p:nvSpPr>
        <p:spPr>
          <a:xfrm>
            <a:off x="395287" y="1473963"/>
            <a:ext cx="5732558" cy="2585323"/>
          </a:xfrm>
          <a:prstGeom prst="rect">
            <a:avLst/>
          </a:prstGeom>
          <a:noFill/>
        </p:spPr>
        <p:txBody>
          <a:bodyPr wrap="square" rtlCol="0">
            <a:spAutoFit/>
          </a:bodyPr>
          <a:lstStyle/>
          <a:p>
            <a:r>
              <a:rPr lang="ja-JP" dirty="0">
                <a:latin typeface="Arial Narrow" panose="020B0606020202030204" pitchFamily="34" charset="0"/>
                <a:ea typeface="ＭＳ Ｐゴシック" panose="020B0600070205080204" pitchFamily="50" charset="-128"/>
              </a:rPr>
              <a:t>「WILL</a:t>
            </a:r>
            <a:r>
              <a:rPr lang="ja-JP" baseline="30000" dirty="0">
                <a:latin typeface="Arial Narrow" panose="020B0606020202030204" pitchFamily="34" charset="0"/>
                <a:ea typeface="ＭＳ Ｐゴシック" panose="020B0600070205080204" pitchFamily="50" charset="-128"/>
              </a:rPr>
              <a:t>TM</a:t>
            </a:r>
            <a:r>
              <a:rPr lang="ja-JP" dirty="0">
                <a:latin typeface="Arial Narrow" panose="020B0606020202030204" pitchFamily="34" charset="0"/>
                <a:ea typeface="ＭＳ Ｐゴシック" panose="020B0600070205080204" pitchFamily="50" charset="-128"/>
              </a:rPr>
              <a:t>（Wacom Ink Layer Language）」とは、ハードウェア、</a:t>
            </a:r>
            <a:endParaRPr lang="en-US" altLang="ja-JP" dirty="0">
              <a:latin typeface="Arial Narrow" panose="020B0606020202030204" pitchFamily="34" charset="0"/>
              <a:ea typeface="ＭＳ Ｐゴシック" panose="020B0600070205080204" pitchFamily="50" charset="-128"/>
            </a:endParaRPr>
          </a:p>
          <a:p>
            <a:r>
              <a:rPr lang="ja-JP" dirty="0">
                <a:latin typeface="Arial Narrow" panose="020B0606020202030204" pitchFamily="34" charset="0"/>
                <a:ea typeface="ＭＳ Ｐゴシック" panose="020B0600070205080204" pitchFamily="50" charset="-128"/>
              </a:rPr>
              <a:t>ソフトウェア、アプリケーションをつな</a:t>
            </a:r>
            <a:r>
              <a:rPr lang="ja-JP" altLang="en-US" dirty="0">
                <a:latin typeface="Arial Narrow" panose="020B0606020202030204" pitchFamily="34" charset="0"/>
                <a:ea typeface="ＭＳ Ｐゴシック" panose="020B0600070205080204" pitchFamily="50" charset="-128"/>
              </a:rPr>
              <a:t>げるべく、</a:t>
            </a:r>
            <a:endParaRPr lang="en-US" altLang="ja-JP" dirty="0">
              <a:latin typeface="Arial Narrow" panose="020B0606020202030204" pitchFamily="34" charset="0"/>
              <a:ea typeface="ＭＳ Ｐゴシック" panose="020B0600070205080204" pitchFamily="50" charset="-128"/>
            </a:endParaRPr>
          </a:p>
          <a:p>
            <a:r>
              <a:rPr lang="ja-JP" altLang="en-US" dirty="0">
                <a:latin typeface="Arial Narrow" panose="020B0606020202030204" pitchFamily="34" charset="0"/>
                <a:ea typeface="ＭＳ Ｐゴシック" panose="020B0600070205080204" pitchFamily="50" charset="-128"/>
              </a:rPr>
              <a:t>高い普遍性を持った</a:t>
            </a:r>
            <a:r>
              <a:rPr lang="ja-JP" dirty="0">
                <a:latin typeface="Arial Narrow" panose="020B0606020202030204" pitchFamily="34" charset="0"/>
                <a:ea typeface="ＭＳ Ｐゴシック" panose="020B0600070205080204" pitchFamily="50" charset="-128"/>
              </a:rPr>
              <a:t>デジタルインクのフォーマット</a:t>
            </a:r>
            <a:r>
              <a:rPr lang="ja-JP" altLang="en-US" dirty="0">
                <a:latin typeface="Arial Narrow" panose="020B0606020202030204" pitchFamily="34" charset="0"/>
                <a:ea typeface="ＭＳ Ｐゴシック" panose="020B0600070205080204" pitchFamily="50" charset="-128"/>
              </a:rPr>
              <a:t>および</a:t>
            </a:r>
            <a:endParaRPr lang="en-US" altLang="ja-JP" dirty="0">
              <a:latin typeface="Arial Narrow" panose="020B0606020202030204" pitchFamily="34" charset="0"/>
              <a:ea typeface="ＭＳ Ｐゴシック" panose="020B0600070205080204" pitchFamily="50" charset="-128"/>
            </a:endParaRPr>
          </a:p>
          <a:p>
            <a:r>
              <a:rPr lang="ja-JP" dirty="0">
                <a:latin typeface="Arial Narrow" panose="020B0606020202030204" pitchFamily="34" charset="0"/>
                <a:ea typeface="ＭＳ Ｐゴシック" panose="020B0600070205080204" pitchFamily="50" charset="-128"/>
              </a:rPr>
              <a:t>フレームワーク</a:t>
            </a:r>
            <a:r>
              <a:rPr lang="ja-JP" altLang="en-US" dirty="0">
                <a:latin typeface="Arial Narrow" panose="020B0606020202030204" pitchFamily="34" charset="0"/>
                <a:ea typeface="ＭＳ Ｐゴシック" panose="020B0600070205080204" pitchFamily="50" charset="-128"/>
              </a:rPr>
              <a:t>です</a:t>
            </a:r>
            <a:r>
              <a:rPr lang="ja-JP" dirty="0">
                <a:latin typeface="Arial Narrow" panose="020B0606020202030204" pitchFamily="34" charset="0"/>
                <a:ea typeface="ＭＳ Ｐゴシック" panose="020B0600070205080204" pitchFamily="50" charset="-128"/>
              </a:rPr>
              <a:t>。高品質なデジタルペン・インクの</a:t>
            </a:r>
            <a:endParaRPr lang="en-US" altLang="ja-JP" dirty="0">
              <a:latin typeface="Arial Narrow" panose="020B0606020202030204" pitchFamily="34" charset="0"/>
              <a:ea typeface="ＭＳ Ｐゴシック" panose="020B0600070205080204" pitchFamily="50" charset="-128"/>
            </a:endParaRPr>
          </a:p>
          <a:p>
            <a:r>
              <a:rPr lang="ja-JP" altLang="en-US" dirty="0">
                <a:latin typeface="Arial Narrow" panose="020B0606020202030204" pitchFamily="34" charset="0"/>
                <a:ea typeface="ＭＳ Ｐゴシック" panose="020B0600070205080204" pitchFamily="50" charset="-128"/>
              </a:rPr>
              <a:t>体</a:t>
            </a:r>
            <a:r>
              <a:rPr lang="ja-JP" dirty="0">
                <a:latin typeface="Arial Narrow" panose="020B0606020202030204" pitchFamily="34" charset="0"/>
                <a:ea typeface="ＭＳ Ｐゴシック" panose="020B0600070205080204" pitchFamily="50" charset="-128"/>
              </a:rPr>
              <a:t>験と、各種アプリケーション、OS、テクノロジープラットフォーム</a:t>
            </a:r>
            <a:r>
              <a:rPr lang="ja-JP" altLang="en-US" dirty="0">
                <a:latin typeface="Arial Narrow" panose="020B0606020202030204" pitchFamily="34" charset="0"/>
                <a:ea typeface="ＭＳ Ｐゴシック" panose="020B0600070205080204" pitchFamily="50" charset="-128"/>
              </a:rPr>
              <a:t>を跨って、</a:t>
            </a:r>
            <a:r>
              <a:rPr lang="ja-JP" dirty="0">
                <a:latin typeface="Arial Narrow" panose="020B0606020202030204" pitchFamily="34" charset="0"/>
                <a:ea typeface="ＭＳ Ｐゴシック" panose="020B0600070205080204" pitchFamily="50" charset="-128"/>
              </a:rPr>
              <a:t>デジタルインクの作成</a:t>
            </a:r>
            <a:r>
              <a:rPr lang="ja-JP" altLang="en-US" dirty="0">
                <a:latin typeface="Arial Narrow" panose="020B0606020202030204" pitchFamily="34" charset="0"/>
                <a:ea typeface="ＭＳ Ｐゴシック" panose="020B0600070205080204" pitchFamily="50" charset="-128"/>
              </a:rPr>
              <a:t>や</a:t>
            </a:r>
            <a:r>
              <a:rPr lang="ja-JP" dirty="0">
                <a:latin typeface="Arial Narrow" panose="020B0606020202030204" pitchFamily="34" charset="0"/>
                <a:ea typeface="ＭＳ Ｐゴシック" panose="020B0600070205080204" pitchFamily="50" charset="-128"/>
              </a:rPr>
              <a:t>アイデア</a:t>
            </a:r>
            <a:r>
              <a:rPr lang="ja-JP" altLang="en-US" dirty="0">
                <a:latin typeface="Arial Narrow" panose="020B0606020202030204" pitchFamily="34" charset="0"/>
                <a:ea typeface="ＭＳ Ｐゴシック" panose="020B0600070205080204" pitchFamily="50" charset="-128"/>
              </a:rPr>
              <a:t>の</a:t>
            </a:r>
            <a:endParaRPr lang="en-US" altLang="ja-JP" dirty="0">
              <a:latin typeface="Arial Narrow" panose="020B0606020202030204" pitchFamily="34" charset="0"/>
              <a:ea typeface="ＭＳ Ｐゴシック" panose="020B0600070205080204" pitchFamily="50" charset="-128"/>
            </a:endParaRPr>
          </a:p>
          <a:p>
            <a:r>
              <a:rPr lang="ja-JP" altLang="en-US" dirty="0">
                <a:latin typeface="Arial Narrow" panose="020B0606020202030204" pitchFamily="34" charset="0"/>
                <a:ea typeface="ＭＳ Ｐゴシック" panose="020B0600070205080204" pitchFamily="50" charset="-128"/>
              </a:rPr>
              <a:t>やりとりを可能にします</a:t>
            </a:r>
            <a:r>
              <a:rPr lang="ja-JP" dirty="0">
                <a:latin typeface="Arial Narrow" panose="020B0606020202030204" pitchFamily="34" charset="0"/>
                <a:ea typeface="ＭＳ Ｐゴシック" panose="020B0600070205080204" pitchFamily="50" charset="-128"/>
              </a:rPr>
              <a:t>。</a:t>
            </a:r>
          </a:p>
          <a:p>
            <a:endParaRPr lang="en-US" dirty="0">
              <a:latin typeface="Arial Narrow" panose="020B0606020202030204" pitchFamily="34" charset="0"/>
              <a:ea typeface="ＭＳ Ｐゴシック" panose="020B0600070205080204" pitchFamily="50" charset="-128"/>
            </a:endParaRPr>
          </a:p>
          <a:p>
            <a:r>
              <a:rPr lang="ja-JP" dirty="0">
                <a:latin typeface="Arial Narrow" panose="020B0606020202030204" pitchFamily="34" charset="0"/>
                <a:ea typeface="ＭＳ Ｐゴシック" panose="020B0600070205080204" pitchFamily="50" charset="-128"/>
                <a:hlinkClick r:id="rId2"/>
              </a:rPr>
              <a:t>「WILL™」とSDK 商用ライセンスに関する詳しい情報を見る</a:t>
            </a:r>
          </a:p>
        </p:txBody>
      </p:sp>
      <p:pic>
        <p:nvPicPr>
          <p:cNvPr id="12" name="Picture 11"/>
          <p:cNvPicPr>
            <a:picLocks noChangeAspect="1"/>
          </p:cNvPicPr>
          <p:nvPr/>
        </p:nvPicPr>
        <p:blipFill>
          <a:blip r:embed="rId3"/>
          <a:stretch>
            <a:fillRect/>
          </a:stretch>
        </p:blipFill>
        <p:spPr>
          <a:xfrm rot="759448">
            <a:off x="6148621" y="830091"/>
            <a:ext cx="2216727" cy="1714500"/>
          </a:xfrm>
          <a:prstGeom prst="rect">
            <a:avLst/>
          </a:prstGeom>
        </p:spPr>
      </p:pic>
      <p:pic>
        <p:nvPicPr>
          <p:cNvPr id="9" name="Picture 8"/>
          <p:cNvPicPr>
            <a:picLocks noChangeAspect="1"/>
          </p:cNvPicPr>
          <p:nvPr/>
        </p:nvPicPr>
        <p:blipFill>
          <a:blip r:embed="rId4"/>
          <a:stretch>
            <a:fillRect/>
          </a:stretch>
        </p:blipFill>
        <p:spPr>
          <a:xfrm flipH="1">
            <a:off x="8221468" y="2451448"/>
            <a:ext cx="922532" cy="1395778"/>
          </a:xfrm>
          <a:prstGeom prst="rect">
            <a:avLst/>
          </a:prstGeom>
        </p:spPr>
      </p:pic>
    </p:spTree>
    <p:extLst>
      <p:ext uri="{BB962C8B-B14F-4D97-AF65-F5344CB8AC3E}">
        <p14:creationId xmlns:p14="http://schemas.microsoft.com/office/powerpoint/2010/main" val="322966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flipH="1">
            <a:off x="5365718" y="364257"/>
            <a:ext cx="1109662" cy="1949573"/>
            <a:chOff x="16940213" y="5875338"/>
            <a:chExt cx="3448050" cy="6057900"/>
          </a:xfrm>
          <a:solidFill>
            <a:schemeClr val="accent1"/>
          </a:solidFill>
        </p:grpSpPr>
        <p:sp>
          <p:nvSpPr>
            <p:cNvPr id="16" name="Freeform 88"/>
            <p:cNvSpPr>
              <a:spLocks noEditPoints="1"/>
            </p:cNvSpPr>
            <p:nvPr/>
          </p:nvSpPr>
          <p:spPr bwMode="auto">
            <a:xfrm>
              <a:off x="16940213" y="5875338"/>
              <a:ext cx="3448050" cy="6057900"/>
            </a:xfrm>
            <a:custGeom>
              <a:avLst/>
              <a:gdLst>
                <a:gd name="T0" fmla="*/ 33 w 362"/>
                <a:gd name="T1" fmla="*/ 178 h 634"/>
                <a:gd name="T2" fmla="*/ 148 w 362"/>
                <a:gd name="T3" fmla="*/ 462 h 634"/>
                <a:gd name="T4" fmla="*/ 128 w 362"/>
                <a:gd name="T5" fmla="*/ 497 h 634"/>
                <a:gd name="T6" fmla="*/ 12 w 362"/>
                <a:gd name="T7" fmla="*/ 590 h 634"/>
                <a:gd name="T8" fmla="*/ 56 w 362"/>
                <a:gd name="T9" fmla="*/ 634 h 634"/>
                <a:gd name="T10" fmla="*/ 226 w 362"/>
                <a:gd name="T11" fmla="*/ 577 h 634"/>
                <a:gd name="T12" fmla="*/ 230 w 362"/>
                <a:gd name="T13" fmla="*/ 542 h 634"/>
                <a:gd name="T14" fmla="*/ 234 w 362"/>
                <a:gd name="T15" fmla="*/ 492 h 634"/>
                <a:gd name="T16" fmla="*/ 242 w 362"/>
                <a:gd name="T17" fmla="*/ 463 h 634"/>
                <a:gd name="T18" fmla="*/ 270 w 362"/>
                <a:gd name="T19" fmla="*/ 361 h 634"/>
                <a:gd name="T20" fmla="*/ 193 w 362"/>
                <a:gd name="T21" fmla="*/ 407 h 634"/>
                <a:gd name="T22" fmla="*/ 235 w 362"/>
                <a:gd name="T23" fmla="*/ 422 h 634"/>
                <a:gd name="T24" fmla="*/ 181 w 362"/>
                <a:gd name="T25" fmla="*/ 419 h 634"/>
                <a:gd name="T26" fmla="*/ 155 w 362"/>
                <a:gd name="T27" fmla="*/ 426 h 634"/>
                <a:gd name="T28" fmla="*/ 236 w 362"/>
                <a:gd name="T29" fmla="*/ 430 h 634"/>
                <a:gd name="T30" fmla="*/ 188 w 362"/>
                <a:gd name="T31" fmla="*/ 437 h 634"/>
                <a:gd name="T32" fmla="*/ 168 w 362"/>
                <a:gd name="T33" fmla="*/ 473 h 634"/>
                <a:gd name="T34" fmla="*/ 176 w 362"/>
                <a:gd name="T35" fmla="*/ 481 h 634"/>
                <a:gd name="T36" fmla="*/ 164 w 362"/>
                <a:gd name="T37" fmla="*/ 472 h 634"/>
                <a:gd name="T38" fmla="*/ 176 w 362"/>
                <a:gd name="T39" fmla="*/ 468 h 634"/>
                <a:gd name="T40" fmla="*/ 164 w 362"/>
                <a:gd name="T41" fmla="*/ 504 h 634"/>
                <a:gd name="T42" fmla="*/ 151 w 362"/>
                <a:gd name="T43" fmla="*/ 486 h 634"/>
                <a:gd name="T44" fmla="*/ 154 w 362"/>
                <a:gd name="T45" fmla="*/ 516 h 634"/>
                <a:gd name="T46" fmla="*/ 140 w 362"/>
                <a:gd name="T47" fmla="*/ 496 h 634"/>
                <a:gd name="T48" fmla="*/ 17 w 362"/>
                <a:gd name="T49" fmla="*/ 597 h 634"/>
                <a:gd name="T50" fmla="*/ 147 w 362"/>
                <a:gd name="T51" fmla="*/ 526 h 634"/>
                <a:gd name="T52" fmla="*/ 154 w 362"/>
                <a:gd name="T53" fmla="*/ 563 h 634"/>
                <a:gd name="T54" fmla="*/ 169 w 362"/>
                <a:gd name="T55" fmla="*/ 577 h 634"/>
                <a:gd name="T56" fmla="*/ 161 w 362"/>
                <a:gd name="T57" fmla="*/ 585 h 634"/>
                <a:gd name="T58" fmla="*/ 89 w 362"/>
                <a:gd name="T59" fmla="*/ 606 h 634"/>
                <a:gd name="T60" fmla="*/ 27 w 362"/>
                <a:gd name="T61" fmla="*/ 608 h 634"/>
                <a:gd name="T62" fmla="*/ 219 w 362"/>
                <a:gd name="T63" fmla="*/ 571 h 634"/>
                <a:gd name="T64" fmla="*/ 21 w 362"/>
                <a:gd name="T65" fmla="*/ 621 h 634"/>
                <a:gd name="T66" fmla="*/ 51 w 362"/>
                <a:gd name="T67" fmla="*/ 616 h 634"/>
                <a:gd name="T68" fmla="*/ 111 w 362"/>
                <a:gd name="T69" fmla="*/ 612 h 634"/>
                <a:gd name="T70" fmla="*/ 165 w 362"/>
                <a:gd name="T71" fmla="*/ 592 h 634"/>
                <a:gd name="T72" fmla="*/ 182 w 362"/>
                <a:gd name="T73" fmla="*/ 583 h 634"/>
                <a:gd name="T74" fmla="*/ 219 w 362"/>
                <a:gd name="T75" fmla="*/ 571 h 634"/>
                <a:gd name="T76" fmla="*/ 222 w 362"/>
                <a:gd name="T77" fmla="*/ 535 h 634"/>
                <a:gd name="T78" fmla="*/ 221 w 362"/>
                <a:gd name="T79" fmla="*/ 555 h 634"/>
                <a:gd name="T80" fmla="*/ 179 w 362"/>
                <a:gd name="T81" fmla="*/ 575 h 634"/>
                <a:gd name="T82" fmla="*/ 166 w 362"/>
                <a:gd name="T83" fmla="*/ 562 h 634"/>
                <a:gd name="T84" fmla="*/ 149 w 362"/>
                <a:gd name="T85" fmla="*/ 541 h 634"/>
                <a:gd name="T86" fmla="*/ 163 w 362"/>
                <a:gd name="T87" fmla="*/ 518 h 634"/>
                <a:gd name="T88" fmla="*/ 174 w 362"/>
                <a:gd name="T89" fmla="*/ 504 h 634"/>
                <a:gd name="T90" fmla="*/ 224 w 362"/>
                <a:gd name="T91" fmla="*/ 476 h 634"/>
                <a:gd name="T92" fmla="*/ 231 w 362"/>
                <a:gd name="T93" fmla="*/ 455 h 634"/>
                <a:gd name="T94" fmla="*/ 156 w 362"/>
                <a:gd name="T95" fmla="*/ 455 h 634"/>
                <a:gd name="T96" fmla="*/ 202 w 362"/>
                <a:gd name="T97" fmla="*/ 447 h 634"/>
                <a:gd name="T98" fmla="*/ 264 w 362"/>
                <a:gd name="T99" fmla="*/ 355 h 634"/>
                <a:gd name="T100" fmla="*/ 209 w 362"/>
                <a:gd name="T101" fmla="*/ 399 h 634"/>
                <a:gd name="T102" fmla="*/ 134 w 362"/>
                <a:gd name="T103" fmla="*/ 340 h 634"/>
                <a:gd name="T104" fmla="*/ 194 w 362"/>
                <a:gd name="T105" fmla="*/ 1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634">
                  <a:moveTo>
                    <a:pt x="294" y="28"/>
                  </a:moveTo>
                  <a:cubicBezTo>
                    <a:pt x="261" y="6"/>
                    <a:pt x="223" y="2"/>
                    <a:pt x="194" y="1"/>
                  </a:cubicBezTo>
                  <a:cubicBezTo>
                    <a:pt x="172" y="0"/>
                    <a:pt x="113" y="17"/>
                    <a:pt x="73" y="60"/>
                  </a:cubicBezTo>
                  <a:cubicBezTo>
                    <a:pt x="42" y="92"/>
                    <a:pt x="28" y="132"/>
                    <a:pt x="33" y="178"/>
                  </a:cubicBezTo>
                  <a:cubicBezTo>
                    <a:pt x="39" y="235"/>
                    <a:pt x="87" y="320"/>
                    <a:pt x="129" y="347"/>
                  </a:cubicBezTo>
                  <a:cubicBezTo>
                    <a:pt x="143" y="356"/>
                    <a:pt x="145" y="392"/>
                    <a:pt x="145" y="406"/>
                  </a:cubicBezTo>
                  <a:cubicBezTo>
                    <a:pt x="145" y="406"/>
                    <a:pt x="147" y="441"/>
                    <a:pt x="147" y="459"/>
                  </a:cubicBezTo>
                  <a:cubicBezTo>
                    <a:pt x="147" y="460"/>
                    <a:pt x="147" y="461"/>
                    <a:pt x="148" y="462"/>
                  </a:cubicBezTo>
                  <a:cubicBezTo>
                    <a:pt x="149" y="463"/>
                    <a:pt x="150" y="463"/>
                    <a:pt x="151" y="463"/>
                  </a:cubicBezTo>
                  <a:cubicBezTo>
                    <a:pt x="155" y="463"/>
                    <a:pt x="155" y="463"/>
                    <a:pt x="155" y="463"/>
                  </a:cubicBezTo>
                  <a:cubicBezTo>
                    <a:pt x="156" y="464"/>
                    <a:pt x="157" y="465"/>
                    <a:pt x="158" y="466"/>
                  </a:cubicBezTo>
                  <a:cubicBezTo>
                    <a:pt x="156" y="469"/>
                    <a:pt x="140" y="484"/>
                    <a:pt x="128" y="497"/>
                  </a:cubicBezTo>
                  <a:cubicBezTo>
                    <a:pt x="128" y="497"/>
                    <a:pt x="128" y="497"/>
                    <a:pt x="128" y="497"/>
                  </a:cubicBezTo>
                  <a:cubicBezTo>
                    <a:pt x="123" y="503"/>
                    <a:pt x="118" y="509"/>
                    <a:pt x="116" y="513"/>
                  </a:cubicBezTo>
                  <a:cubicBezTo>
                    <a:pt x="93" y="533"/>
                    <a:pt x="32" y="584"/>
                    <a:pt x="14" y="589"/>
                  </a:cubicBezTo>
                  <a:cubicBezTo>
                    <a:pt x="13" y="589"/>
                    <a:pt x="12" y="589"/>
                    <a:pt x="12" y="590"/>
                  </a:cubicBezTo>
                  <a:cubicBezTo>
                    <a:pt x="11" y="591"/>
                    <a:pt x="0" y="599"/>
                    <a:pt x="4" y="608"/>
                  </a:cubicBezTo>
                  <a:cubicBezTo>
                    <a:pt x="1" y="623"/>
                    <a:pt x="14" y="628"/>
                    <a:pt x="18" y="629"/>
                  </a:cubicBezTo>
                  <a:cubicBezTo>
                    <a:pt x="26" y="632"/>
                    <a:pt x="35" y="633"/>
                    <a:pt x="43" y="634"/>
                  </a:cubicBezTo>
                  <a:cubicBezTo>
                    <a:pt x="47" y="634"/>
                    <a:pt x="52" y="634"/>
                    <a:pt x="56" y="634"/>
                  </a:cubicBezTo>
                  <a:cubicBezTo>
                    <a:pt x="68" y="634"/>
                    <a:pt x="79" y="633"/>
                    <a:pt x="88" y="632"/>
                  </a:cubicBezTo>
                  <a:cubicBezTo>
                    <a:pt x="90" y="632"/>
                    <a:pt x="137" y="628"/>
                    <a:pt x="207" y="590"/>
                  </a:cubicBezTo>
                  <a:cubicBezTo>
                    <a:pt x="207" y="590"/>
                    <a:pt x="207" y="590"/>
                    <a:pt x="207" y="589"/>
                  </a:cubicBezTo>
                  <a:cubicBezTo>
                    <a:pt x="226" y="577"/>
                    <a:pt x="226" y="577"/>
                    <a:pt x="226" y="577"/>
                  </a:cubicBezTo>
                  <a:cubicBezTo>
                    <a:pt x="227" y="576"/>
                    <a:pt x="227" y="575"/>
                    <a:pt x="228" y="573"/>
                  </a:cubicBezTo>
                  <a:cubicBezTo>
                    <a:pt x="229" y="559"/>
                    <a:pt x="229" y="559"/>
                    <a:pt x="229" y="559"/>
                  </a:cubicBezTo>
                  <a:cubicBezTo>
                    <a:pt x="232" y="555"/>
                    <a:pt x="231" y="550"/>
                    <a:pt x="230" y="546"/>
                  </a:cubicBezTo>
                  <a:cubicBezTo>
                    <a:pt x="230" y="545"/>
                    <a:pt x="230" y="543"/>
                    <a:pt x="230" y="542"/>
                  </a:cubicBezTo>
                  <a:cubicBezTo>
                    <a:pt x="230" y="536"/>
                    <a:pt x="230" y="536"/>
                    <a:pt x="230" y="536"/>
                  </a:cubicBezTo>
                  <a:cubicBezTo>
                    <a:pt x="230" y="528"/>
                    <a:pt x="231" y="520"/>
                    <a:pt x="231" y="512"/>
                  </a:cubicBezTo>
                  <a:cubicBezTo>
                    <a:pt x="232" y="508"/>
                    <a:pt x="232" y="508"/>
                    <a:pt x="232" y="508"/>
                  </a:cubicBezTo>
                  <a:cubicBezTo>
                    <a:pt x="232" y="503"/>
                    <a:pt x="233" y="497"/>
                    <a:pt x="234" y="492"/>
                  </a:cubicBezTo>
                  <a:cubicBezTo>
                    <a:pt x="235" y="486"/>
                    <a:pt x="235" y="480"/>
                    <a:pt x="234" y="476"/>
                  </a:cubicBezTo>
                  <a:cubicBezTo>
                    <a:pt x="234" y="471"/>
                    <a:pt x="232" y="468"/>
                    <a:pt x="228" y="467"/>
                  </a:cubicBezTo>
                  <a:cubicBezTo>
                    <a:pt x="229" y="466"/>
                    <a:pt x="231" y="465"/>
                    <a:pt x="232" y="463"/>
                  </a:cubicBezTo>
                  <a:cubicBezTo>
                    <a:pt x="242" y="463"/>
                    <a:pt x="242" y="463"/>
                    <a:pt x="242" y="463"/>
                  </a:cubicBezTo>
                  <a:cubicBezTo>
                    <a:pt x="243" y="463"/>
                    <a:pt x="244" y="463"/>
                    <a:pt x="245" y="462"/>
                  </a:cubicBezTo>
                  <a:cubicBezTo>
                    <a:pt x="246" y="461"/>
                    <a:pt x="246" y="460"/>
                    <a:pt x="246" y="459"/>
                  </a:cubicBezTo>
                  <a:cubicBezTo>
                    <a:pt x="242" y="394"/>
                    <a:pt x="242" y="394"/>
                    <a:pt x="242" y="394"/>
                  </a:cubicBezTo>
                  <a:cubicBezTo>
                    <a:pt x="245" y="386"/>
                    <a:pt x="256" y="375"/>
                    <a:pt x="270" y="361"/>
                  </a:cubicBezTo>
                  <a:cubicBezTo>
                    <a:pt x="307" y="325"/>
                    <a:pt x="361" y="271"/>
                    <a:pt x="362" y="179"/>
                  </a:cubicBezTo>
                  <a:cubicBezTo>
                    <a:pt x="362" y="108"/>
                    <a:pt x="339" y="57"/>
                    <a:pt x="294" y="28"/>
                  </a:cubicBezTo>
                  <a:close/>
                  <a:moveTo>
                    <a:pt x="154" y="408"/>
                  </a:moveTo>
                  <a:cubicBezTo>
                    <a:pt x="168" y="408"/>
                    <a:pt x="179" y="408"/>
                    <a:pt x="193" y="407"/>
                  </a:cubicBezTo>
                  <a:cubicBezTo>
                    <a:pt x="196" y="407"/>
                    <a:pt x="196" y="407"/>
                    <a:pt x="196" y="407"/>
                  </a:cubicBezTo>
                  <a:cubicBezTo>
                    <a:pt x="199" y="407"/>
                    <a:pt x="203" y="407"/>
                    <a:pt x="208" y="408"/>
                  </a:cubicBezTo>
                  <a:cubicBezTo>
                    <a:pt x="217" y="408"/>
                    <a:pt x="227" y="409"/>
                    <a:pt x="234" y="406"/>
                  </a:cubicBezTo>
                  <a:cubicBezTo>
                    <a:pt x="235" y="422"/>
                    <a:pt x="235" y="422"/>
                    <a:pt x="235" y="422"/>
                  </a:cubicBezTo>
                  <a:cubicBezTo>
                    <a:pt x="229" y="423"/>
                    <a:pt x="217" y="421"/>
                    <a:pt x="209" y="420"/>
                  </a:cubicBezTo>
                  <a:cubicBezTo>
                    <a:pt x="204" y="419"/>
                    <a:pt x="199" y="419"/>
                    <a:pt x="196" y="418"/>
                  </a:cubicBezTo>
                  <a:cubicBezTo>
                    <a:pt x="195" y="418"/>
                    <a:pt x="193" y="418"/>
                    <a:pt x="191" y="418"/>
                  </a:cubicBezTo>
                  <a:cubicBezTo>
                    <a:pt x="188" y="418"/>
                    <a:pt x="184" y="419"/>
                    <a:pt x="181" y="419"/>
                  </a:cubicBezTo>
                  <a:cubicBezTo>
                    <a:pt x="172" y="419"/>
                    <a:pt x="162" y="420"/>
                    <a:pt x="154" y="417"/>
                  </a:cubicBezTo>
                  <a:cubicBezTo>
                    <a:pt x="154" y="413"/>
                    <a:pt x="154" y="410"/>
                    <a:pt x="154" y="408"/>
                  </a:cubicBezTo>
                  <a:close/>
                  <a:moveTo>
                    <a:pt x="155" y="439"/>
                  </a:moveTo>
                  <a:cubicBezTo>
                    <a:pt x="155" y="434"/>
                    <a:pt x="155" y="430"/>
                    <a:pt x="155" y="426"/>
                  </a:cubicBezTo>
                  <a:cubicBezTo>
                    <a:pt x="163" y="428"/>
                    <a:pt x="172" y="428"/>
                    <a:pt x="181" y="427"/>
                  </a:cubicBezTo>
                  <a:cubicBezTo>
                    <a:pt x="186" y="427"/>
                    <a:pt x="191" y="427"/>
                    <a:pt x="196" y="427"/>
                  </a:cubicBezTo>
                  <a:cubicBezTo>
                    <a:pt x="199" y="427"/>
                    <a:pt x="203" y="428"/>
                    <a:pt x="208" y="428"/>
                  </a:cubicBezTo>
                  <a:cubicBezTo>
                    <a:pt x="217" y="430"/>
                    <a:pt x="228" y="431"/>
                    <a:pt x="236" y="430"/>
                  </a:cubicBezTo>
                  <a:cubicBezTo>
                    <a:pt x="236" y="440"/>
                    <a:pt x="236" y="440"/>
                    <a:pt x="236" y="440"/>
                  </a:cubicBezTo>
                  <a:cubicBezTo>
                    <a:pt x="231" y="442"/>
                    <a:pt x="214" y="440"/>
                    <a:pt x="203" y="438"/>
                  </a:cubicBezTo>
                  <a:cubicBezTo>
                    <a:pt x="198" y="438"/>
                    <a:pt x="194" y="437"/>
                    <a:pt x="191" y="437"/>
                  </a:cubicBezTo>
                  <a:cubicBezTo>
                    <a:pt x="190" y="437"/>
                    <a:pt x="189" y="437"/>
                    <a:pt x="188" y="437"/>
                  </a:cubicBezTo>
                  <a:cubicBezTo>
                    <a:pt x="183" y="437"/>
                    <a:pt x="179" y="438"/>
                    <a:pt x="174" y="438"/>
                  </a:cubicBezTo>
                  <a:cubicBezTo>
                    <a:pt x="167" y="439"/>
                    <a:pt x="161" y="440"/>
                    <a:pt x="155" y="439"/>
                  </a:cubicBezTo>
                  <a:close/>
                  <a:moveTo>
                    <a:pt x="164" y="472"/>
                  </a:moveTo>
                  <a:cubicBezTo>
                    <a:pt x="165" y="472"/>
                    <a:pt x="166" y="472"/>
                    <a:pt x="168" y="473"/>
                  </a:cubicBezTo>
                  <a:cubicBezTo>
                    <a:pt x="168" y="474"/>
                    <a:pt x="169" y="474"/>
                    <a:pt x="170" y="475"/>
                  </a:cubicBezTo>
                  <a:cubicBezTo>
                    <a:pt x="171" y="475"/>
                    <a:pt x="171" y="476"/>
                    <a:pt x="172" y="476"/>
                  </a:cubicBezTo>
                  <a:cubicBezTo>
                    <a:pt x="173" y="476"/>
                    <a:pt x="173" y="477"/>
                    <a:pt x="173" y="477"/>
                  </a:cubicBezTo>
                  <a:cubicBezTo>
                    <a:pt x="174" y="478"/>
                    <a:pt x="175" y="479"/>
                    <a:pt x="176" y="481"/>
                  </a:cubicBezTo>
                  <a:cubicBezTo>
                    <a:pt x="177" y="483"/>
                    <a:pt x="179" y="484"/>
                    <a:pt x="180" y="486"/>
                  </a:cubicBezTo>
                  <a:cubicBezTo>
                    <a:pt x="176" y="489"/>
                    <a:pt x="173" y="492"/>
                    <a:pt x="171" y="495"/>
                  </a:cubicBezTo>
                  <a:cubicBezTo>
                    <a:pt x="168" y="491"/>
                    <a:pt x="163" y="487"/>
                    <a:pt x="157" y="480"/>
                  </a:cubicBezTo>
                  <a:cubicBezTo>
                    <a:pt x="160" y="476"/>
                    <a:pt x="163" y="474"/>
                    <a:pt x="164" y="472"/>
                  </a:cubicBezTo>
                  <a:close/>
                  <a:moveTo>
                    <a:pt x="168" y="463"/>
                  </a:moveTo>
                  <a:cubicBezTo>
                    <a:pt x="220" y="463"/>
                    <a:pt x="220" y="463"/>
                    <a:pt x="220" y="463"/>
                  </a:cubicBezTo>
                  <a:cubicBezTo>
                    <a:pt x="211" y="470"/>
                    <a:pt x="202" y="473"/>
                    <a:pt x="193" y="473"/>
                  </a:cubicBezTo>
                  <a:cubicBezTo>
                    <a:pt x="186" y="473"/>
                    <a:pt x="181" y="471"/>
                    <a:pt x="176" y="468"/>
                  </a:cubicBezTo>
                  <a:cubicBezTo>
                    <a:pt x="174" y="467"/>
                    <a:pt x="173" y="466"/>
                    <a:pt x="172" y="466"/>
                  </a:cubicBezTo>
                  <a:cubicBezTo>
                    <a:pt x="170" y="465"/>
                    <a:pt x="169" y="464"/>
                    <a:pt x="168" y="463"/>
                  </a:cubicBezTo>
                  <a:close/>
                  <a:moveTo>
                    <a:pt x="164" y="504"/>
                  </a:moveTo>
                  <a:cubicBezTo>
                    <a:pt x="164" y="504"/>
                    <a:pt x="164" y="504"/>
                    <a:pt x="164" y="504"/>
                  </a:cubicBezTo>
                  <a:cubicBezTo>
                    <a:pt x="163" y="505"/>
                    <a:pt x="162" y="506"/>
                    <a:pt x="161" y="508"/>
                  </a:cubicBezTo>
                  <a:cubicBezTo>
                    <a:pt x="155" y="500"/>
                    <a:pt x="155" y="500"/>
                    <a:pt x="155" y="500"/>
                  </a:cubicBezTo>
                  <a:cubicBezTo>
                    <a:pt x="159" y="502"/>
                    <a:pt x="162" y="503"/>
                    <a:pt x="164" y="504"/>
                  </a:cubicBezTo>
                  <a:close/>
                  <a:moveTo>
                    <a:pt x="151" y="486"/>
                  </a:moveTo>
                  <a:cubicBezTo>
                    <a:pt x="153" y="488"/>
                    <a:pt x="155" y="490"/>
                    <a:pt x="156" y="492"/>
                  </a:cubicBezTo>
                  <a:cubicBezTo>
                    <a:pt x="154" y="491"/>
                    <a:pt x="151" y="490"/>
                    <a:pt x="148" y="489"/>
                  </a:cubicBezTo>
                  <a:cubicBezTo>
                    <a:pt x="149" y="488"/>
                    <a:pt x="150" y="487"/>
                    <a:pt x="151" y="486"/>
                  </a:cubicBezTo>
                  <a:close/>
                  <a:moveTo>
                    <a:pt x="154" y="516"/>
                  </a:moveTo>
                  <a:cubicBezTo>
                    <a:pt x="153" y="517"/>
                    <a:pt x="153" y="518"/>
                    <a:pt x="152" y="519"/>
                  </a:cubicBezTo>
                  <a:cubicBezTo>
                    <a:pt x="146" y="512"/>
                    <a:pt x="146" y="512"/>
                    <a:pt x="146" y="512"/>
                  </a:cubicBezTo>
                  <a:lnTo>
                    <a:pt x="154" y="516"/>
                  </a:lnTo>
                  <a:close/>
                  <a:moveTo>
                    <a:pt x="140" y="496"/>
                  </a:moveTo>
                  <a:cubicBezTo>
                    <a:pt x="145" y="502"/>
                    <a:pt x="145" y="502"/>
                    <a:pt x="145" y="502"/>
                  </a:cubicBezTo>
                  <a:cubicBezTo>
                    <a:pt x="138" y="499"/>
                    <a:pt x="138" y="499"/>
                    <a:pt x="138" y="499"/>
                  </a:cubicBezTo>
                  <a:cubicBezTo>
                    <a:pt x="139" y="498"/>
                    <a:pt x="140" y="497"/>
                    <a:pt x="140" y="496"/>
                  </a:cubicBezTo>
                  <a:close/>
                  <a:moveTo>
                    <a:pt x="17" y="597"/>
                  </a:moveTo>
                  <a:cubicBezTo>
                    <a:pt x="42" y="589"/>
                    <a:pt x="118" y="522"/>
                    <a:pt x="122" y="519"/>
                  </a:cubicBezTo>
                  <a:cubicBezTo>
                    <a:pt x="122" y="518"/>
                    <a:pt x="122" y="518"/>
                    <a:pt x="123" y="518"/>
                  </a:cubicBezTo>
                  <a:cubicBezTo>
                    <a:pt x="124" y="515"/>
                    <a:pt x="127" y="511"/>
                    <a:pt x="131" y="507"/>
                  </a:cubicBezTo>
                  <a:cubicBezTo>
                    <a:pt x="147" y="526"/>
                    <a:pt x="147" y="526"/>
                    <a:pt x="147" y="526"/>
                  </a:cubicBezTo>
                  <a:cubicBezTo>
                    <a:pt x="145" y="529"/>
                    <a:pt x="144" y="533"/>
                    <a:pt x="142" y="535"/>
                  </a:cubicBezTo>
                  <a:cubicBezTo>
                    <a:pt x="141" y="538"/>
                    <a:pt x="141" y="538"/>
                    <a:pt x="141" y="538"/>
                  </a:cubicBezTo>
                  <a:cubicBezTo>
                    <a:pt x="140" y="541"/>
                    <a:pt x="139" y="545"/>
                    <a:pt x="139" y="548"/>
                  </a:cubicBezTo>
                  <a:cubicBezTo>
                    <a:pt x="140" y="555"/>
                    <a:pt x="147" y="559"/>
                    <a:pt x="154" y="563"/>
                  </a:cubicBezTo>
                  <a:cubicBezTo>
                    <a:pt x="156" y="565"/>
                    <a:pt x="157" y="566"/>
                    <a:pt x="158" y="567"/>
                  </a:cubicBezTo>
                  <a:cubicBezTo>
                    <a:pt x="159" y="567"/>
                    <a:pt x="160" y="568"/>
                    <a:pt x="161" y="569"/>
                  </a:cubicBezTo>
                  <a:cubicBezTo>
                    <a:pt x="163" y="571"/>
                    <a:pt x="166" y="573"/>
                    <a:pt x="168" y="575"/>
                  </a:cubicBezTo>
                  <a:cubicBezTo>
                    <a:pt x="168" y="576"/>
                    <a:pt x="169" y="576"/>
                    <a:pt x="169" y="577"/>
                  </a:cubicBezTo>
                  <a:cubicBezTo>
                    <a:pt x="170" y="578"/>
                    <a:pt x="170" y="578"/>
                    <a:pt x="170" y="579"/>
                  </a:cubicBezTo>
                  <a:cubicBezTo>
                    <a:pt x="170" y="579"/>
                    <a:pt x="170" y="579"/>
                    <a:pt x="170" y="579"/>
                  </a:cubicBezTo>
                  <a:cubicBezTo>
                    <a:pt x="168" y="582"/>
                    <a:pt x="165" y="583"/>
                    <a:pt x="162" y="584"/>
                  </a:cubicBezTo>
                  <a:cubicBezTo>
                    <a:pt x="161" y="585"/>
                    <a:pt x="161" y="585"/>
                    <a:pt x="161" y="585"/>
                  </a:cubicBezTo>
                  <a:cubicBezTo>
                    <a:pt x="159" y="586"/>
                    <a:pt x="156" y="587"/>
                    <a:pt x="154" y="588"/>
                  </a:cubicBezTo>
                  <a:cubicBezTo>
                    <a:pt x="151" y="590"/>
                    <a:pt x="149" y="591"/>
                    <a:pt x="146" y="592"/>
                  </a:cubicBezTo>
                  <a:cubicBezTo>
                    <a:pt x="136" y="596"/>
                    <a:pt x="125" y="600"/>
                    <a:pt x="109" y="604"/>
                  </a:cubicBezTo>
                  <a:cubicBezTo>
                    <a:pt x="102" y="606"/>
                    <a:pt x="95" y="606"/>
                    <a:pt x="89" y="606"/>
                  </a:cubicBezTo>
                  <a:cubicBezTo>
                    <a:pt x="85" y="606"/>
                    <a:pt x="82" y="606"/>
                    <a:pt x="79" y="606"/>
                  </a:cubicBezTo>
                  <a:cubicBezTo>
                    <a:pt x="75" y="606"/>
                    <a:pt x="72" y="606"/>
                    <a:pt x="68" y="607"/>
                  </a:cubicBezTo>
                  <a:cubicBezTo>
                    <a:pt x="62" y="607"/>
                    <a:pt x="56" y="607"/>
                    <a:pt x="50" y="608"/>
                  </a:cubicBezTo>
                  <a:cubicBezTo>
                    <a:pt x="42" y="609"/>
                    <a:pt x="34" y="609"/>
                    <a:pt x="27" y="608"/>
                  </a:cubicBezTo>
                  <a:cubicBezTo>
                    <a:pt x="26" y="608"/>
                    <a:pt x="26" y="608"/>
                    <a:pt x="26" y="608"/>
                  </a:cubicBezTo>
                  <a:cubicBezTo>
                    <a:pt x="15" y="606"/>
                    <a:pt x="12" y="605"/>
                    <a:pt x="12" y="604"/>
                  </a:cubicBezTo>
                  <a:cubicBezTo>
                    <a:pt x="11" y="603"/>
                    <a:pt x="14" y="599"/>
                    <a:pt x="17" y="597"/>
                  </a:cubicBezTo>
                  <a:close/>
                  <a:moveTo>
                    <a:pt x="219" y="571"/>
                  </a:moveTo>
                  <a:cubicBezTo>
                    <a:pt x="203" y="582"/>
                    <a:pt x="203" y="582"/>
                    <a:pt x="203" y="582"/>
                  </a:cubicBezTo>
                  <a:cubicBezTo>
                    <a:pt x="134" y="619"/>
                    <a:pt x="88" y="624"/>
                    <a:pt x="87" y="624"/>
                  </a:cubicBezTo>
                  <a:cubicBezTo>
                    <a:pt x="75" y="625"/>
                    <a:pt x="59" y="626"/>
                    <a:pt x="43" y="625"/>
                  </a:cubicBezTo>
                  <a:cubicBezTo>
                    <a:pt x="36" y="625"/>
                    <a:pt x="28" y="624"/>
                    <a:pt x="21" y="621"/>
                  </a:cubicBezTo>
                  <a:cubicBezTo>
                    <a:pt x="15" y="619"/>
                    <a:pt x="12" y="617"/>
                    <a:pt x="12" y="614"/>
                  </a:cubicBezTo>
                  <a:cubicBezTo>
                    <a:pt x="15" y="615"/>
                    <a:pt x="20" y="615"/>
                    <a:pt x="25" y="616"/>
                  </a:cubicBezTo>
                  <a:cubicBezTo>
                    <a:pt x="26" y="616"/>
                    <a:pt x="26" y="616"/>
                    <a:pt x="26" y="616"/>
                  </a:cubicBezTo>
                  <a:cubicBezTo>
                    <a:pt x="34" y="617"/>
                    <a:pt x="42" y="617"/>
                    <a:pt x="51" y="616"/>
                  </a:cubicBezTo>
                  <a:cubicBezTo>
                    <a:pt x="57" y="615"/>
                    <a:pt x="63" y="615"/>
                    <a:pt x="69" y="615"/>
                  </a:cubicBezTo>
                  <a:cubicBezTo>
                    <a:pt x="72" y="615"/>
                    <a:pt x="76" y="615"/>
                    <a:pt x="80" y="615"/>
                  </a:cubicBezTo>
                  <a:cubicBezTo>
                    <a:pt x="83" y="614"/>
                    <a:pt x="86" y="614"/>
                    <a:pt x="89" y="614"/>
                  </a:cubicBezTo>
                  <a:cubicBezTo>
                    <a:pt x="96" y="614"/>
                    <a:pt x="103" y="614"/>
                    <a:pt x="111" y="612"/>
                  </a:cubicBezTo>
                  <a:cubicBezTo>
                    <a:pt x="127" y="608"/>
                    <a:pt x="139" y="604"/>
                    <a:pt x="150" y="600"/>
                  </a:cubicBezTo>
                  <a:cubicBezTo>
                    <a:pt x="153" y="599"/>
                    <a:pt x="155" y="597"/>
                    <a:pt x="158" y="596"/>
                  </a:cubicBezTo>
                  <a:cubicBezTo>
                    <a:pt x="160" y="595"/>
                    <a:pt x="162" y="593"/>
                    <a:pt x="165" y="592"/>
                  </a:cubicBezTo>
                  <a:cubicBezTo>
                    <a:pt x="165" y="592"/>
                    <a:pt x="165" y="592"/>
                    <a:pt x="165" y="592"/>
                  </a:cubicBezTo>
                  <a:cubicBezTo>
                    <a:pt x="169" y="590"/>
                    <a:pt x="173" y="589"/>
                    <a:pt x="176" y="585"/>
                  </a:cubicBezTo>
                  <a:cubicBezTo>
                    <a:pt x="177" y="585"/>
                    <a:pt x="177" y="585"/>
                    <a:pt x="177" y="585"/>
                  </a:cubicBezTo>
                  <a:cubicBezTo>
                    <a:pt x="177" y="584"/>
                    <a:pt x="178" y="584"/>
                    <a:pt x="178" y="583"/>
                  </a:cubicBezTo>
                  <a:cubicBezTo>
                    <a:pt x="179" y="583"/>
                    <a:pt x="181" y="583"/>
                    <a:pt x="182" y="583"/>
                  </a:cubicBezTo>
                  <a:cubicBezTo>
                    <a:pt x="189" y="582"/>
                    <a:pt x="196" y="579"/>
                    <a:pt x="203" y="575"/>
                  </a:cubicBezTo>
                  <a:cubicBezTo>
                    <a:pt x="204" y="575"/>
                    <a:pt x="206" y="574"/>
                    <a:pt x="208" y="573"/>
                  </a:cubicBezTo>
                  <a:cubicBezTo>
                    <a:pt x="212" y="572"/>
                    <a:pt x="216" y="570"/>
                    <a:pt x="220" y="567"/>
                  </a:cubicBezTo>
                  <a:lnTo>
                    <a:pt x="219" y="571"/>
                  </a:lnTo>
                  <a:close/>
                  <a:moveTo>
                    <a:pt x="225" y="491"/>
                  </a:moveTo>
                  <a:cubicBezTo>
                    <a:pt x="225" y="496"/>
                    <a:pt x="224" y="502"/>
                    <a:pt x="223" y="507"/>
                  </a:cubicBezTo>
                  <a:cubicBezTo>
                    <a:pt x="223" y="511"/>
                    <a:pt x="223" y="511"/>
                    <a:pt x="223" y="511"/>
                  </a:cubicBezTo>
                  <a:cubicBezTo>
                    <a:pt x="222" y="519"/>
                    <a:pt x="222" y="527"/>
                    <a:pt x="222" y="535"/>
                  </a:cubicBezTo>
                  <a:cubicBezTo>
                    <a:pt x="221" y="541"/>
                    <a:pt x="221" y="541"/>
                    <a:pt x="221" y="541"/>
                  </a:cubicBezTo>
                  <a:cubicBezTo>
                    <a:pt x="221" y="544"/>
                    <a:pt x="222" y="546"/>
                    <a:pt x="222" y="548"/>
                  </a:cubicBezTo>
                  <a:cubicBezTo>
                    <a:pt x="223" y="552"/>
                    <a:pt x="223" y="553"/>
                    <a:pt x="222" y="555"/>
                  </a:cubicBezTo>
                  <a:cubicBezTo>
                    <a:pt x="221" y="555"/>
                    <a:pt x="221" y="555"/>
                    <a:pt x="221" y="555"/>
                  </a:cubicBezTo>
                  <a:cubicBezTo>
                    <a:pt x="217" y="560"/>
                    <a:pt x="211" y="563"/>
                    <a:pt x="204" y="566"/>
                  </a:cubicBezTo>
                  <a:cubicBezTo>
                    <a:pt x="203" y="566"/>
                    <a:pt x="201" y="567"/>
                    <a:pt x="199" y="568"/>
                  </a:cubicBezTo>
                  <a:cubicBezTo>
                    <a:pt x="193" y="571"/>
                    <a:pt x="187" y="573"/>
                    <a:pt x="180" y="575"/>
                  </a:cubicBezTo>
                  <a:cubicBezTo>
                    <a:pt x="180" y="575"/>
                    <a:pt x="179" y="575"/>
                    <a:pt x="179" y="575"/>
                  </a:cubicBezTo>
                  <a:cubicBezTo>
                    <a:pt x="178" y="575"/>
                    <a:pt x="178" y="575"/>
                    <a:pt x="178" y="574"/>
                  </a:cubicBezTo>
                  <a:cubicBezTo>
                    <a:pt x="177" y="574"/>
                    <a:pt x="177" y="573"/>
                    <a:pt x="176" y="573"/>
                  </a:cubicBezTo>
                  <a:cubicBezTo>
                    <a:pt x="176" y="572"/>
                    <a:pt x="175" y="570"/>
                    <a:pt x="174" y="569"/>
                  </a:cubicBezTo>
                  <a:cubicBezTo>
                    <a:pt x="172" y="566"/>
                    <a:pt x="169" y="564"/>
                    <a:pt x="166" y="562"/>
                  </a:cubicBezTo>
                  <a:cubicBezTo>
                    <a:pt x="166" y="561"/>
                    <a:pt x="165" y="561"/>
                    <a:pt x="164" y="560"/>
                  </a:cubicBezTo>
                  <a:cubicBezTo>
                    <a:pt x="163" y="559"/>
                    <a:pt x="161" y="558"/>
                    <a:pt x="158" y="556"/>
                  </a:cubicBezTo>
                  <a:cubicBezTo>
                    <a:pt x="155" y="554"/>
                    <a:pt x="148" y="550"/>
                    <a:pt x="148" y="547"/>
                  </a:cubicBezTo>
                  <a:cubicBezTo>
                    <a:pt x="147" y="546"/>
                    <a:pt x="148" y="543"/>
                    <a:pt x="149" y="541"/>
                  </a:cubicBezTo>
                  <a:cubicBezTo>
                    <a:pt x="149" y="541"/>
                    <a:pt x="149" y="541"/>
                    <a:pt x="149" y="541"/>
                  </a:cubicBezTo>
                  <a:cubicBezTo>
                    <a:pt x="150" y="539"/>
                    <a:pt x="150" y="539"/>
                    <a:pt x="150" y="539"/>
                  </a:cubicBezTo>
                  <a:cubicBezTo>
                    <a:pt x="152" y="535"/>
                    <a:pt x="153" y="532"/>
                    <a:pt x="155" y="529"/>
                  </a:cubicBezTo>
                  <a:cubicBezTo>
                    <a:pt x="157" y="525"/>
                    <a:pt x="160" y="522"/>
                    <a:pt x="163" y="518"/>
                  </a:cubicBezTo>
                  <a:cubicBezTo>
                    <a:pt x="164" y="518"/>
                    <a:pt x="164" y="518"/>
                    <a:pt x="164" y="517"/>
                  </a:cubicBezTo>
                  <a:cubicBezTo>
                    <a:pt x="164" y="517"/>
                    <a:pt x="164" y="517"/>
                    <a:pt x="164" y="517"/>
                  </a:cubicBezTo>
                  <a:cubicBezTo>
                    <a:pt x="167" y="514"/>
                    <a:pt x="169" y="512"/>
                    <a:pt x="171" y="509"/>
                  </a:cubicBezTo>
                  <a:cubicBezTo>
                    <a:pt x="172" y="507"/>
                    <a:pt x="173" y="506"/>
                    <a:pt x="174" y="504"/>
                  </a:cubicBezTo>
                  <a:cubicBezTo>
                    <a:pt x="174" y="504"/>
                    <a:pt x="174" y="504"/>
                    <a:pt x="174" y="504"/>
                  </a:cubicBezTo>
                  <a:cubicBezTo>
                    <a:pt x="179" y="498"/>
                    <a:pt x="183" y="494"/>
                    <a:pt x="188" y="490"/>
                  </a:cubicBezTo>
                  <a:cubicBezTo>
                    <a:pt x="196" y="485"/>
                    <a:pt x="205" y="481"/>
                    <a:pt x="212" y="479"/>
                  </a:cubicBezTo>
                  <a:cubicBezTo>
                    <a:pt x="216" y="477"/>
                    <a:pt x="220" y="476"/>
                    <a:pt x="224" y="476"/>
                  </a:cubicBezTo>
                  <a:cubicBezTo>
                    <a:pt x="225" y="476"/>
                    <a:pt x="225" y="476"/>
                    <a:pt x="226" y="476"/>
                  </a:cubicBezTo>
                  <a:cubicBezTo>
                    <a:pt x="226" y="476"/>
                    <a:pt x="226" y="476"/>
                    <a:pt x="226" y="477"/>
                  </a:cubicBezTo>
                  <a:cubicBezTo>
                    <a:pt x="226" y="481"/>
                    <a:pt x="226" y="485"/>
                    <a:pt x="225" y="491"/>
                  </a:cubicBezTo>
                  <a:close/>
                  <a:moveTo>
                    <a:pt x="231" y="455"/>
                  </a:moveTo>
                  <a:cubicBezTo>
                    <a:pt x="231" y="455"/>
                    <a:pt x="231" y="455"/>
                    <a:pt x="231" y="455"/>
                  </a:cubicBezTo>
                  <a:cubicBezTo>
                    <a:pt x="157" y="455"/>
                    <a:pt x="157" y="455"/>
                    <a:pt x="157" y="455"/>
                  </a:cubicBezTo>
                  <a:cubicBezTo>
                    <a:pt x="157" y="455"/>
                    <a:pt x="157" y="455"/>
                    <a:pt x="157" y="455"/>
                  </a:cubicBezTo>
                  <a:cubicBezTo>
                    <a:pt x="156" y="455"/>
                    <a:pt x="156" y="455"/>
                    <a:pt x="156" y="455"/>
                  </a:cubicBezTo>
                  <a:cubicBezTo>
                    <a:pt x="155" y="452"/>
                    <a:pt x="155" y="450"/>
                    <a:pt x="155" y="447"/>
                  </a:cubicBezTo>
                  <a:cubicBezTo>
                    <a:pt x="162" y="449"/>
                    <a:pt x="169" y="448"/>
                    <a:pt x="175" y="447"/>
                  </a:cubicBezTo>
                  <a:cubicBezTo>
                    <a:pt x="180" y="446"/>
                    <a:pt x="185" y="445"/>
                    <a:pt x="190" y="446"/>
                  </a:cubicBezTo>
                  <a:cubicBezTo>
                    <a:pt x="193" y="446"/>
                    <a:pt x="197" y="446"/>
                    <a:pt x="202" y="447"/>
                  </a:cubicBezTo>
                  <a:cubicBezTo>
                    <a:pt x="217" y="449"/>
                    <a:pt x="230" y="450"/>
                    <a:pt x="237" y="448"/>
                  </a:cubicBezTo>
                  <a:cubicBezTo>
                    <a:pt x="237" y="455"/>
                    <a:pt x="237" y="455"/>
                    <a:pt x="237" y="455"/>
                  </a:cubicBezTo>
                  <a:lnTo>
                    <a:pt x="231" y="455"/>
                  </a:lnTo>
                  <a:close/>
                  <a:moveTo>
                    <a:pt x="264" y="355"/>
                  </a:moveTo>
                  <a:cubicBezTo>
                    <a:pt x="248" y="370"/>
                    <a:pt x="237" y="382"/>
                    <a:pt x="234" y="392"/>
                  </a:cubicBezTo>
                  <a:cubicBezTo>
                    <a:pt x="234" y="393"/>
                    <a:pt x="234" y="393"/>
                    <a:pt x="234" y="394"/>
                  </a:cubicBezTo>
                  <a:cubicBezTo>
                    <a:pt x="234" y="398"/>
                    <a:pt x="234" y="398"/>
                    <a:pt x="234" y="398"/>
                  </a:cubicBezTo>
                  <a:cubicBezTo>
                    <a:pt x="228" y="400"/>
                    <a:pt x="218" y="400"/>
                    <a:pt x="209" y="399"/>
                  </a:cubicBezTo>
                  <a:cubicBezTo>
                    <a:pt x="204" y="399"/>
                    <a:pt x="199" y="398"/>
                    <a:pt x="195" y="399"/>
                  </a:cubicBezTo>
                  <a:cubicBezTo>
                    <a:pt x="192" y="399"/>
                    <a:pt x="192" y="399"/>
                    <a:pt x="192" y="399"/>
                  </a:cubicBezTo>
                  <a:cubicBezTo>
                    <a:pt x="179" y="399"/>
                    <a:pt x="168" y="400"/>
                    <a:pt x="154" y="400"/>
                  </a:cubicBezTo>
                  <a:cubicBezTo>
                    <a:pt x="153" y="385"/>
                    <a:pt x="150" y="350"/>
                    <a:pt x="134" y="340"/>
                  </a:cubicBezTo>
                  <a:cubicBezTo>
                    <a:pt x="94" y="315"/>
                    <a:pt x="47" y="231"/>
                    <a:pt x="41" y="177"/>
                  </a:cubicBezTo>
                  <a:cubicBezTo>
                    <a:pt x="37" y="134"/>
                    <a:pt x="50" y="96"/>
                    <a:pt x="79" y="66"/>
                  </a:cubicBezTo>
                  <a:cubicBezTo>
                    <a:pt x="117" y="25"/>
                    <a:pt x="170" y="10"/>
                    <a:pt x="192" y="10"/>
                  </a:cubicBezTo>
                  <a:cubicBezTo>
                    <a:pt x="193" y="10"/>
                    <a:pt x="193" y="10"/>
                    <a:pt x="194" y="10"/>
                  </a:cubicBezTo>
                  <a:cubicBezTo>
                    <a:pt x="233" y="11"/>
                    <a:pt x="353" y="16"/>
                    <a:pt x="353" y="179"/>
                  </a:cubicBezTo>
                  <a:cubicBezTo>
                    <a:pt x="353" y="267"/>
                    <a:pt x="300" y="320"/>
                    <a:pt x="264" y="355"/>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Arial Narrow" panose="020B0606020202030204" pitchFamily="34" charset="0"/>
                <a:ea typeface="ＭＳ Ｐゴシック" panose="020B0600070205080204" pitchFamily="50" charset="-128"/>
              </a:endParaRPr>
            </a:p>
          </p:txBody>
        </p:sp>
        <p:sp>
          <p:nvSpPr>
            <p:cNvPr id="17" name="Freeform 89"/>
            <p:cNvSpPr>
              <a:spLocks/>
            </p:cNvSpPr>
            <p:nvPr/>
          </p:nvSpPr>
          <p:spPr bwMode="auto">
            <a:xfrm>
              <a:off x="18473738" y="7175501"/>
              <a:ext cx="581025" cy="457200"/>
            </a:xfrm>
            <a:custGeom>
              <a:avLst/>
              <a:gdLst>
                <a:gd name="T0" fmla="*/ 5 w 61"/>
                <a:gd name="T1" fmla="*/ 48 h 48"/>
                <a:gd name="T2" fmla="*/ 7 w 61"/>
                <a:gd name="T3" fmla="*/ 47 h 48"/>
                <a:gd name="T4" fmla="*/ 18 w 61"/>
                <a:gd name="T5" fmla="*/ 39 h 48"/>
                <a:gd name="T6" fmla="*/ 29 w 61"/>
                <a:gd name="T7" fmla="*/ 32 h 48"/>
                <a:gd name="T8" fmla="*/ 47 w 61"/>
                <a:gd name="T9" fmla="*/ 45 h 48"/>
                <a:gd name="T10" fmla="*/ 53 w 61"/>
                <a:gd name="T11" fmla="*/ 43 h 48"/>
                <a:gd name="T12" fmla="*/ 51 w 61"/>
                <a:gd name="T13" fmla="*/ 38 h 48"/>
                <a:gd name="T14" fmla="*/ 36 w 61"/>
                <a:gd name="T15" fmla="*/ 27 h 48"/>
                <a:gd name="T16" fmla="*/ 59 w 61"/>
                <a:gd name="T17" fmla="*/ 8 h 48"/>
                <a:gd name="T18" fmla="*/ 59 w 61"/>
                <a:gd name="T19" fmla="*/ 2 h 48"/>
                <a:gd name="T20" fmla="*/ 53 w 61"/>
                <a:gd name="T21" fmla="*/ 2 h 48"/>
                <a:gd name="T22" fmla="*/ 29 w 61"/>
                <a:gd name="T23" fmla="*/ 21 h 48"/>
                <a:gd name="T24" fmla="*/ 15 w 61"/>
                <a:gd name="T25" fmla="*/ 5 h 48"/>
                <a:gd name="T26" fmla="*/ 10 w 61"/>
                <a:gd name="T27" fmla="*/ 3 h 48"/>
                <a:gd name="T28" fmla="*/ 8 w 61"/>
                <a:gd name="T29" fmla="*/ 9 h 48"/>
                <a:gd name="T30" fmla="*/ 22 w 61"/>
                <a:gd name="T31" fmla="*/ 26 h 48"/>
                <a:gd name="T32" fmla="*/ 13 w 61"/>
                <a:gd name="T33" fmla="*/ 32 h 48"/>
                <a:gd name="T34" fmla="*/ 2 w 61"/>
                <a:gd name="T35" fmla="*/ 40 h 48"/>
                <a:gd name="T36" fmla="*/ 1 w 61"/>
                <a:gd name="T37" fmla="*/ 46 h 48"/>
                <a:gd name="T38" fmla="*/ 5 w 61"/>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8">
                  <a:moveTo>
                    <a:pt x="5" y="48"/>
                  </a:moveTo>
                  <a:cubicBezTo>
                    <a:pt x="5" y="48"/>
                    <a:pt x="6" y="47"/>
                    <a:pt x="7" y="47"/>
                  </a:cubicBezTo>
                  <a:cubicBezTo>
                    <a:pt x="11" y="44"/>
                    <a:pt x="14" y="42"/>
                    <a:pt x="18" y="39"/>
                  </a:cubicBezTo>
                  <a:cubicBezTo>
                    <a:pt x="22" y="37"/>
                    <a:pt x="25" y="34"/>
                    <a:pt x="29" y="32"/>
                  </a:cubicBezTo>
                  <a:cubicBezTo>
                    <a:pt x="34" y="37"/>
                    <a:pt x="41" y="42"/>
                    <a:pt x="47" y="45"/>
                  </a:cubicBezTo>
                  <a:cubicBezTo>
                    <a:pt x="49" y="46"/>
                    <a:pt x="51" y="45"/>
                    <a:pt x="53" y="43"/>
                  </a:cubicBezTo>
                  <a:cubicBezTo>
                    <a:pt x="54" y="41"/>
                    <a:pt x="53" y="39"/>
                    <a:pt x="51" y="38"/>
                  </a:cubicBezTo>
                  <a:cubicBezTo>
                    <a:pt x="46" y="35"/>
                    <a:pt x="41" y="31"/>
                    <a:pt x="36" y="27"/>
                  </a:cubicBezTo>
                  <a:cubicBezTo>
                    <a:pt x="44" y="21"/>
                    <a:pt x="52" y="15"/>
                    <a:pt x="59" y="8"/>
                  </a:cubicBezTo>
                  <a:cubicBezTo>
                    <a:pt x="61" y="6"/>
                    <a:pt x="61" y="4"/>
                    <a:pt x="59" y="2"/>
                  </a:cubicBezTo>
                  <a:cubicBezTo>
                    <a:pt x="57" y="0"/>
                    <a:pt x="55" y="0"/>
                    <a:pt x="53" y="2"/>
                  </a:cubicBezTo>
                  <a:cubicBezTo>
                    <a:pt x="46" y="9"/>
                    <a:pt x="38" y="15"/>
                    <a:pt x="29" y="21"/>
                  </a:cubicBezTo>
                  <a:cubicBezTo>
                    <a:pt x="24" y="16"/>
                    <a:pt x="19" y="10"/>
                    <a:pt x="15" y="5"/>
                  </a:cubicBezTo>
                  <a:cubicBezTo>
                    <a:pt x="14" y="3"/>
                    <a:pt x="11" y="2"/>
                    <a:pt x="10" y="3"/>
                  </a:cubicBezTo>
                  <a:cubicBezTo>
                    <a:pt x="8" y="5"/>
                    <a:pt x="7" y="7"/>
                    <a:pt x="8" y="9"/>
                  </a:cubicBezTo>
                  <a:cubicBezTo>
                    <a:pt x="12" y="15"/>
                    <a:pt x="17" y="21"/>
                    <a:pt x="22" y="26"/>
                  </a:cubicBezTo>
                  <a:cubicBezTo>
                    <a:pt x="19" y="28"/>
                    <a:pt x="16" y="30"/>
                    <a:pt x="13" y="32"/>
                  </a:cubicBezTo>
                  <a:cubicBezTo>
                    <a:pt x="10" y="35"/>
                    <a:pt x="6" y="37"/>
                    <a:pt x="2" y="40"/>
                  </a:cubicBezTo>
                  <a:cubicBezTo>
                    <a:pt x="0" y="41"/>
                    <a:pt x="0" y="44"/>
                    <a:pt x="1" y="46"/>
                  </a:cubicBezTo>
                  <a:cubicBezTo>
                    <a:pt x="2" y="47"/>
                    <a:pt x="3" y="48"/>
                    <a:pt x="5"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Arial Narrow" panose="020B0606020202030204" pitchFamily="34" charset="0"/>
                <a:ea typeface="ＭＳ Ｐゴシック" panose="020B0600070205080204" pitchFamily="50" charset="-128"/>
              </a:endParaRPr>
            </a:p>
          </p:txBody>
        </p:sp>
        <p:sp>
          <p:nvSpPr>
            <p:cNvPr id="18" name="Freeform 90"/>
            <p:cNvSpPr>
              <a:spLocks noEditPoints="1"/>
            </p:cNvSpPr>
            <p:nvPr/>
          </p:nvSpPr>
          <p:spPr bwMode="auto">
            <a:xfrm>
              <a:off x="17987963" y="7451726"/>
              <a:ext cx="1685925" cy="1787525"/>
            </a:xfrm>
            <a:custGeom>
              <a:avLst/>
              <a:gdLst>
                <a:gd name="T0" fmla="*/ 174 w 177"/>
                <a:gd name="T1" fmla="*/ 1 h 187"/>
                <a:gd name="T2" fmla="*/ 168 w 177"/>
                <a:gd name="T3" fmla="*/ 2 h 187"/>
                <a:gd name="T4" fmla="*/ 107 w 177"/>
                <a:gd name="T5" fmla="*/ 133 h 187"/>
                <a:gd name="T6" fmla="*/ 106 w 177"/>
                <a:gd name="T7" fmla="*/ 134 h 187"/>
                <a:gd name="T8" fmla="*/ 83 w 177"/>
                <a:gd name="T9" fmla="*/ 130 h 187"/>
                <a:gd name="T10" fmla="*/ 69 w 177"/>
                <a:gd name="T11" fmla="*/ 97 h 187"/>
                <a:gd name="T12" fmla="*/ 40 w 177"/>
                <a:gd name="T13" fmla="*/ 55 h 187"/>
                <a:gd name="T14" fmla="*/ 9 w 177"/>
                <a:gd name="T15" fmla="*/ 8 h 187"/>
                <a:gd name="T16" fmla="*/ 3 w 177"/>
                <a:gd name="T17" fmla="*/ 6 h 187"/>
                <a:gd name="T18" fmla="*/ 1 w 177"/>
                <a:gd name="T19" fmla="*/ 12 h 187"/>
                <a:gd name="T20" fmla="*/ 33 w 177"/>
                <a:gd name="T21" fmla="*/ 60 h 187"/>
                <a:gd name="T22" fmla="*/ 61 w 177"/>
                <a:gd name="T23" fmla="*/ 101 h 187"/>
                <a:gd name="T24" fmla="*/ 75 w 177"/>
                <a:gd name="T25" fmla="*/ 132 h 187"/>
                <a:gd name="T26" fmla="*/ 58 w 177"/>
                <a:gd name="T27" fmla="*/ 156 h 187"/>
                <a:gd name="T28" fmla="*/ 76 w 177"/>
                <a:gd name="T29" fmla="*/ 185 h 187"/>
                <a:gd name="T30" fmla="*/ 89 w 177"/>
                <a:gd name="T31" fmla="*/ 187 h 187"/>
                <a:gd name="T32" fmla="*/ 121 w 177"/>
                <a:gd name="T33" fmla="*/ 171 h 187"/>
                <a:gd name="T34" fmla="*/ 120 w 177"/>
                <a:gd name="T35" fmla="*/ 144 h 187"/>
                <a:gd name="T36" fmla="*/ 114 w 177"/>
                <a:gd name="T37" fmla="*/ 138 h 187"/>
                <a:gd name="T38" fmla="*/ 175 w 177"/>
                <a:gd name="T39" fmla="*/ 7 h 187"/>
                <a:gd name="T40" fmla="*/ 174 w 177"/>
                <a:gd name="T41" fmla="*/ 1 h 187"/>
                <a:gd name="T42" fmla="*/ 114 w 177"/>
                <a:gd name="T43" fmla="*/ 167 h 187"/>
                <a:gd name="T44" fmla="*/ 79 w 177"/>
                <a:gd name="T45" fmla="*/ 177 h 187"/>
                <a:gd name="T46" fmla="*/ 66 w 177"/>
                <a:gd name="T47" fmla="*/ 157 h 187"/>
                <a:gd name="T48" fmla="*/ 79 w 177"/>
                <a:gd name="T49" fmla="*/ 140 h 187"/>
                <a:gd name="T50" fmla="*/ 82 w 177"/>
                <a:gd name="T51" fmla="*/ 139 h 187"/>
                <a:gd name="T52" fmla="*/ 113 w 177"/>
                <a:gd name="T53" fmla="*/ 149 h 187"/>
                <a:gd name="T54" fmla="*/ 114 w 177"/>
                <a:gd name="T55"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87">
                  <a:moveTo>
                    <a:pt x="174" y="1"/>
                  </a:moveTo>
                  <a:cubicBezTo>
                    <a:pt x="172" y="0"/>
                    <a:pt x="169" y="0"/>
                    <a:pt x="168" y="2"/>
                  </a:cubicBezTo>
                  <a:cubicBezTo>
                    <a:pt x="141" y="44"/>
                    <a:pt x="121" y="88"/>
                    <a:pt x="107" y="133"/>
                  </a:cubicBezTo>
                  <a:cubicBezTo>
                    <a:pt x="107" y="133"/>
                    <a:pt x="106" y="134"/>
                    <a:pt x="106" y="134"/>
                  </a:cubicBezTo>
                  <a:cubicBezTo>
                    <a:pt x="99" y="131"/>
                    <a:pt x="91" y="129"/>
                    <a:pt x="83" y="130"/>
                  </a:cubicBezTo>
                  <a:cubicBezTo>
                    <a:pt x="80" y="118"/>
                    <a:pt x="69" y="97"/>
                    <a:pt x="69" y="97"/>
                  </a:cubicBezTo>
                  <a:cubicBezTo>
                    <a:pt x="60" y="82"/>
                    <a:pt x="50" y="68"/>
                    <a:pt x="40" y="55"/>
                  </a:cubicBezTo>
                  <a:cubicBezTo>
                    <a:pt x="29" y="40"/>
                    <a:pt x="18" y="24"/>
                    <a:pt x="9" y="8"/>
                  </a:cubicBezTo>
                  <a:cubicBezTo>
                    <a:pt x="8" y="6"/>
                    <a:pt x="5" y="5"/>
                    <a:pt x="3" y="6"/>
                  </a:cubicBezTo>
                  <a:cubicBezTo>
                    <a:pt x="1" y="7"/>
                    <a:pt x="0" y="10"/>
                    <a:pt x="1" y="12"/>
                  </a:cubicBezTo>
                  <a:cubicBezTo>
                    <a:pt x="10" y="29"/>
                    <a:pt x="22" y="44"/>
                    <a:pt x="33" y="60"/>
                  </a:cubicBezTo>
                  <a:cubicBezTo>
                    <a:pt x="43" y="73"/>
                    <a:pt x="53" y="87"/>
                    <a:pt x="61" y="101"/>
                  </a:cubicBezTo>
                  <a:cubicBezTo>
                    <a:pt x="64" y="106"/>
                    <a:pt x="73" y="125"/>
                    <a:pt x="75" y="132"/>
                  </a:cubicBezTo>
                  <a:cubicBezTo>
                    <a:pt x="66" y="136"/>
                    <a:pt x="60" y="144"/>
                    <a:pt x="58" y="156"/>
                  </a:cubicBezTo>
                  <a:cubicBezTo>
                    <a:pt x="56" y="170"/>
                    <a:pt x="63" y="181"/>
                    <a:pt x="76" y="185"/>
                  </a:cubicBezTo>
                  <a:cubicBezTo>
                    <a:pt x="80" y="187"/>
                    <a:pt x="85" y="187"/>
                    <a:pt x="89" y="187"/>
                  </a:cubicBezTo>
                  <a:cubicBezTo>
                    <a:pt x="102" y="187"/>
                    <a:pt x="115" y="182"/>
                    <a:pt x="121" y="171"/>
                  </a:cubicBezTo>
                  <a:cubicBezTo>
                    <a:pt x="126" y="161"/>
                    <a:pt x="126" y="152"/>
                    <a:pt x="120" y="144"/>
                  </a:cubicBezTo>
                  <a:cubicBezTo>
                    <a:pt x="118" y="142"/>
                    <a:pt x="116" y="140"/>
                    <a:pt x="114" y="138"/>
                  </a:cubicBezTo>
                  <a:cubicBezTo>
                    <a:pt x="128" y="93"/>
                    <a:pt x="149" y="49"/>
                    <a:pt x="175" y="7"/>
                  </a:cubicBezTo>
                  <a:cubicBezTo>
                    <a:pt x="177" y="5"/>
                    <a:pt x="176" y="2"/>
                    <a:pt x="174" y="1"/>
                  </a:cubicBezTo>
                  <a:close/>
                  <a:moveTo>
                    <a:pt x="114" y="167"/>
                  </a:moveTo>
                  <a:cubicBezTo>
                    <a:pt x="107" y="178"/>
                    <a:pt x="90" y="181"/>
                    <a:pt x="79" y="177"/>
                  </a:cubicBezTo>
                  <a:cubicBezTo>
                    <a:pt x="73" y="175"/>
                    <a:pt x="64" y="170"/>
                    <a:pt x="66" y="157"/>
                  </a:cubicBezTo>
                  <a:cubicBezTo>
                    <a:pt x="68" y="147"/>
                    <a:pt x="74" y="142"/>
                    <a:pt x="79" y="140"/>
                  </a:cubicBezTo>
                  <a:cubicBezTo>
                    <a:pt x="80" y="140"/>
                    <a:pt x="81" y="140"/>
                    <a:pt x="82" y="139"/>
                  </a:cubicBezTo>
                  <a:cubicBezTo>
                    <a:pt x="93" y="137"/>
                    <a:pt x="107" y="141"/>
                    <a:pt x="113" y="149"/>
                  </a:cubicBezTo>
                  <a:cubicBezTo>
                    <a:pt x="117" y="154"/>
                    <a:pt x="117" y="160"/>
                    <a:pt x="11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latin typeface="Arial Narrow" panose="020B0606020202030204" pitchFamily="34" charset="0"/>
                <a:ea typeface="ＭＳ Ｐゴシック" panose="020B0600070205080204" pitchFamily="50" charset="-128"/>
              </a:endParaRPr>
            </a:p>
          </p:txBody>
        </p:sp>
      </p:grpSp>
      <p:sp>
        <p:nvSpPr>
          <p:cNvPr id="10" name="Text Placeholder 9"/>
          <p:cNvSpPr>
            <a:spLocks noGrp="1"/>
          </p:cNvSpPr>
          <p:nvPr>
            <p:ph type="body" sz="quarter" idx="11"/>
          </p:nvPr>
        </p:nvSpPr>
        <p:spPr>
          <a:solidFill>
            <a:schemeClr val="accent3"/>
          </a:solidFill>
        </p:spPr>
        <p:txBody>
          <a:bodyPr/>
          <a:lstStyle/>
          <a:p>
            <a:endParaRPr lang="en-US" dirty="0">
              <a:latin typeface="Arial Narrow" panose="020B0606020202030204" pitchFamily="34" charset="0"/>
              <a:ea typeface="ＭＳ Ｐゴシック" panose="020B0600070205080204" pitchFamily="50" charset="-128"/>
            </a:endParaRPr>
          </a:p>
        </p:txBody>
      </p:sp>
      <p:sp>
        <p:nvSpPr>
          <p:cNvPr id="2" name="Content Placeholder 1"/>
          <p:cNvSpPr>
            <a:spLocks noGrp="1"/>
          </p:cNvSpPr>
          <p:nvPr>
            <p:ph idx="1"/>
          </p:nvPr>
        </p:nvSpPr>
        <p:spPr>
          <a:xfrm>
            <a:off x="376254" y="712411"/>
            <a:ext cx="4672427" cy="1177950"/>
          </a:xfrm>
        </p:spPr>
        <p:txBody>
          <a:bodyPr/>
          <a:lstStyle/>
          <a:p>
            <a:pPr>
              <a:spcBef>
                <a:spcPts val="0"/>
              </a:spcBef>
            </a:pPr>
            <a:r>
              <a:rPr lang="ja-JP" altLang="en-US" sz="3000" dirty="0">
                <a:latin typeface="Arial Narrow" panose="020B0606020202030204" pitchFamily="34" charset="0"/>
                <a:ea typeface="ＭＳ Ｐゴシック" panose="020B0600070205080204" pitchFamily="50" charset="-128"/>
                <a:cs typeface="Arial" charset="0"/>
              </a:rPr>
              <a:t>壮大な夢の実現へ向けて</a:t>
            </a:r>
            <a:endParaRPr lang="en-US" altLang="ja-JP" sz="3000" dirty="0">
              <a:latin typeface="Arial Narrow" panose="020B0606020202030204" pitchFamily="34" charset="0"/>
              <a:ea typeface="ＭＳ Ｐゴシック" panose="020B0600070205080204" pitchFamily="50" charset="-128"/>
              <a:cs typeface="Arial" charset="0"/>
            </a:endParaRPr>
          </a:p>
          <a:p>
            <a:pPr>
              <a:spcBef>
                <a:spcPts val="0"/>
              </a:spcBef>
            </a:pPr>
            <a:r>
              <a:rPr lang="ja-JP" sz="3000" dirty="0">
                <a:latin typeface="Arial Narrow" panose="020B0606020202030204" pitchFamily="34" charset="0"/>
                <a:ea typeface="ＭＳ Ｐゴシック" panose="020B0600070205080204" pitchFamily="50" charset="-128"/>
                <a:cs typeface="Arial" charset="0"/>
              </a:rPr>
              <a:t>着実に</a:t>
            </a:r>
            <a:r>
              <a:rPr lang="ja-JP" altLang="en-US" sz="3000" dirty="0">
                <a:latin typeface="Arial Narrow" panose="020B0606020202030204" pitchFamily="34" charset="0"/>
                <a:ea typeface="ＭＳ Ｐゴシック" panose="020B0600070205080204" pitchFamily="50" charset="-128"/>
                <a:cs typeface="Arial" charset="0"/>
              </a:rPr>
              <a:t>前進していきます</a:t>
            </a:r>
            <a:r>
              <a:rPr lang="ja-JP" sz="3000" dirty="0">
                <a:latin typeface="Arial Narrow" panose="020B0606020202030204" pitchFamily="34" charset="0"/>
                <a:ea typeface="ＭＳ Ｐゴシック" panose="020B0600070205080204" pitchFamily="50" charset="-128"/>
                <a:cs typeface="Arial" charset="0"/>
              </a:rPr>
              <a:t>。</a:t>
            </a:r>
          </a:p>
        </p:txBody>
      </p:sp>
      <p:sp>
        <p:nvSpPr>
          <p:cNvPr id="3" name="Footer Placeholder 2"/>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rPr>
              <a:t>社外秘All rights are reserved.Copyright © 2017 Digital Stationery Consortium</a:t>
            </a:r>
          </a:p>
        </p:txBody>
      </p:sp>
      <p:sp>
        <p:nvSpPr>
          <p:cNvPr id="4" name="Slide Number Placeholder 3"/>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15</a:t>
            </a:fld>
            <a:endParaRPr lang="en-US">
              <a:latin typeface="Arial Narrow" panose="020B0606020202030204" pitchFamily="34" charset="0"/>
              <a:ea typeface="ＭＳ Ｐゴシック" panose="020B0600070205080204" pitchFamily="50" charset="-128"/>
            </a:endParaRPr>
          </a:p>
        </p:txBody>
      </p:sp>
      <p:sp>
        <p:nvSpPr>
          <p:cNvPr id="5" name="Rectangle 4"/>
          <p:cNvSpPr/>
          <p:nvPr/>
        </p:nvSpPr>
        <p:spPr>
          <a:xfrm>
            <a:off x="4388312" y="2675508"/>
            <a:ext cx="4544256" cy="1015663"/>
          </a:xfrm>
          <a:prstGeom prst="rect">
            <a:avLst/>
          </a:prstGeom>
        </p:spPr>
        <p:txBody>
          <a:bodyPr wrap="square">
            <a:spAutoFit/>
          </a:bodyPr>
          <a:lstStyle/>
          <a:p>
            <a:r>
              <a:rPr lang="ja-JP" altLang="en-US" sz="3000" dirty="0">
                <a:latin typeface="Arial Narrow" panose="020B0606020202030204" pitchFamily="34" charset="0"/>
                <a:ea typeface="ＭＳ Ｐゴシック" panose="020B0600070205080204" pitchFamily="50" charset="-128"/>
                <a:cs typeface="Arial" charset="0"/>
              </a:rPr>
              <a:t>共に、</a:t>
            </a:r>
            <a:r>
              <a:rPr lang="ja-JP" sz="3000" dirty="0">
                <a:latin typeface="Arial Narrow" panose="020B0606020202030204" pitchFamily="34" charset="0"/>
                <a:ea typeface="ＭＳ Ｐゴシック" panose="020B0600070205080204" pitchFamily="50" charset="-128"/>
                <a:cs typeface="Arial" charset="0"/>
              </a:rPr>
              <a:t>デジタルインクの</a:t>
            </a:r>
            <a:endParaRPr lang="en-US" altLang="ja-JP" sz="3000" dirty="0">
              <a:latin typeface="Arial Narrow" panose="020B0606020202030204" pitchFamily="34" charset="0"/>
              <a:ea typeface="ＭＳ Ｐゴシック" panose="020B0600070205080204" pitchFamily="50" charset="-128"/>
              <a:cs typeface="Arial" charset="0"/>
            </a:endParaRPr>
          </a:p>
          <a:p>
            <a:r>
              <a:rPr lang="ja-JP" sz="3000" dirty="0">
                <a:latin typeface="Arial Narrow" panose="020B0606020202030204" pitchFamily="34" charset="0"/>
                <a:ea typeface="ＭＳ Ｐゴシック" panose="020B0600070205080204" pitchFamily="50" charset="-128"/>
                <a:cs typeface="Arial" charset="0"/>
              </a:rPr>
              <a:t>将来を</a:t>
            </a:r>
            <a:r>
              <a:rPr lang="ja-JP" altLang="en-US" sz="3000" dirty="0">
                <a:latin typeface="Arial Narrow" panose="020B0606020202030204" pitchFamily="34" charset="0"/>
                <a:ea typeface="ＭＳ Ｐゴシック" panose="020B0600070205080204" pitchFamily="50" charset="-128"/>
                <a:cs typeface="Arial" charset="0"/>
              </a:rPr>
              <a:t>築きましょう。</a:t>
            </a:r>
            <a:endParaRPr lang="ja-JP" sz="3000" dirty="0">
              <a:latin typeface="Arial Narrow" panose="020B0606020202030204" pitchFamily="34" charset="0"/>
              <a:ea typeface="ＭＳ Ｐゴシック" panose="020B0600070205080204" pitchFamily="50" charset="-128"/>
              <a:cs typeface="Arial" charset="0"/>
            </a:endParaRPr>
          </a:p>
        </p:txBody>
      </p:sp>
      <p:sp>
        <p:nvSpPr>
          <p:cNvPr id="6" name="Rectangle 5"/>
          <p:cNvSpPr/>
          <p:nvPr/>
        </p:nvSpPr>
        <p:spPr>
          <a:xfrm>
            <a:off x="3892221" y="3963174"/>
            <a:ext cx="4544256" cy="492443"/>
          </a:xfrm>
          <a:prstGeom prst="rect">
            <a:avLst/>
          </a:prstGeom>
        </p:spPr>
        <p:txBody>
          <a:bodyPr wrap="none">
            <a:spAutoFit/>
          </a:bodyPr>
          <a:lstStyle/>
          <a:p>
            <a:pPr algn="ctr"/>
            <a:r>
              <a:rPr lang="ja-JP" sz="2600" dirty="0">
                <a:latin typeface="Arial Narrow" panose="020B0606020202030204" pitchFamily="34" charset="0"/>
                <a:ea typeface="ＭＳ Ｐゴシック" panose="020B0600070205080204" pitchFamily="50" charset="-128"/>
                <a:cs typeface="Arial" panose="020B0604020202020204" pitchFamily="34" charset="0"/>
                <a:hlinkClick r:id="rId3"/>
              </a:rPr>
              <a:t>www.digitalstationeryconsortium.org</a:t>
            </a:r>
          </a:p>
        </p:txBody>
      </p:sp>
      <p:pic>
        <p:nvPicPr>
          <p:cNvPr id="7" name="Picture 6"/>
          <p:cNvPicPr>
            <a:picLocks noChangeAspect="1"/>
          </p:cNvPicPr>
          <p:nvPr/>
        </p:nvPicPr>
        <p:blipFill>
          <a:blip r:embed="rId4"/>
          <a:stretch>
            <a:fillRect/>
          </a:stretch>
        </p:blipFill>
        <p:spPr>
          <a:xfrm rot="19510583">
            <a:off x="1019406" y="2431563"/>
            <a:ext cx="2349500" cy="1447800"/>
          </a:xfrm>
          <a:prstGeom prst="rect">
            <a:avLst/>
          </a:prstGeom>
        </p:spPr>
      </p:pic>
      <p:pic>
        <p:nvPicPr>
          <p:cNvPr id="8" name="Picture 7"/>
          <p:cNvPicPr>
            <a:picLocks noChangeAspect="1"/>
          </p:cNvPicPr>
          <p:nvPr/>
        </p:nvPicPr>
        <p:blipFill>
          <a:blip r:embed="rId5"/>
          <a:stretch>
            <a:fillRect/>
          </a:stretch>
        </p:blipFill>
        <p:spPr>
          <a:xfrm>
            <a:off x="0" y="2533832"/>
            <a:ext cx="1162584" cy="1758974"/>
          </a:xfrm>
          <a:prstGeom prst="rect">
            <a:avLst/>
          </a:prstGeom>
        </p:spPr>
      </p:pic>
      <p:pic>
        <p:nvPicPr>
          <p:cNvPr id="9" name="Picture 8"/>
          <p:cNvPicPr>
            <a:picLocks noChangeAspect="1"/>
          </p:cNvPicPr>
          <p:nvPr/>
        </p:nvPicPr>
        <p:blipFill>
          <a:blip r:embed="rId6"/>
          <a:stretch>
            <a:fillRect/>
          </a:stretch>
        </p:blipFill>
        <p:spPr>
          <a:xfrm>
            <a:off x="7365775" y="887246"/>
            <a:ext cx="1778225" cy="1275118"/>
          </a:xfrm>
          <a:prstGeom prst="rect">
            <a:avLst/>
          </a:prstGeom>
        </p:spPr>
      </p:pic>
    </p:spTree>
    <p:extLst>
      <p:ext uri="{BB962C8B-B14F-4D97-AF65-F5344CB8AC3E}">
        <p14:creationId xmlns:p14="http://schemas.microsoft.com/office/powerpoint/2010/main" val="148589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latin typeface="Arial Narrow" panose="020B0606020202030204" pitchFamily="34" charset="0"/>
              <a:ea typeface="ＭＳ Ｐゴシック" panose="020B0600070205080204" pitchFamily="50" charset="-128"/>
            </a:endParaRP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2</a:t>
            </a:fld>
            <a:endParaRPr lang="en-US">
              <a:latin typeface="Arial Narrow" panose="020B0606020202030204" pitchFamily="34" charset="0"/>
              <a:ea typeface="ＭＳ Ｐゴシック" panose="020B0600070205080204" pitchFamily="50" charset="-128"/>
            </a:endParaRPr>
          </a:p>
        </p:txBody>
      </p:sp>
      <p:sp>
        <p:nvSpPr>
          <p:cNvPr id="6" name="Title 1"/>
          <p:cNvSpPr>
            <a:spLocks noGrp="1"/>
          </p:cNvSpPr>
          <p:nvPr>
            <p:ph type="title"/>
          </p:nvPr>
        </p:nvSpPr>
        <p:spPr>
          <a:xfrm>
            <a:off x="395287" y="205978"/>
            <a:ext cx="8353425" cy="565501"/>
          </a:xfrm>
        </p:spPr>
        <p:txBody>
          <a:bodyPr/>
          <a:lstStyle/>
          <a:p>
            <a:r>
              <a:rPr lang="ja-JP" sz="2800" dirty="0">
                <a:latin typeface="Arial Narrow" panose="020B0606020202030204" pitchFamily="34" charset="0"/>
                <a:ea typeface="ＭＳ Ｐゴシック" panose="020B0600070205080204" pitchFamily="50" charset="-128"/>
                <a:cs typeface="Arial" panose="020B0604020202020204" pitchFamily="34" charset="0"/>
              </a:rPr>
              <a:t>
</a:t>
            </a:r>
            <a:br>
              <a:rPr lang="ja-JP" sz="2800" dirty="0">
                <a:latin typeface="Arial Narrow" panose="020B0606020202030204" pitchFamily="34" charset="0"/>
                <a:ea typeface="ＭＳ Ｐゴシック" panose="020B0600070205080204" pitchFamily="50" charset="-128"/>
                <a:cs typeface="Arial" panose="020B0604020202020204" pitchFamily="34" charset="0"/>
              </a:rPr>
            </a:br>
            <a:r>
              <a:rPr lang="ja-JP" altLang="ja-JP" dirty="0">
                <a:latin typeface="Arial Narrow" panose="020B0606020202030204" pitchFamily="34" charset="0"/>
                <a:ea typeface="ＭＳ Ｐゴシック" panose="020B0600070205080204" pitchFamily="50" charset="-128"/>
                <a:cs typeface="Arial" panose="020B0604020202020204" pitchFamily="34" charset="0"/>
              </a:rPr>
              <a:t>デジタル文具</a:t>
            </a:r>
            <a:r>
              <a:rPr lang="ja-JP" sz="2800" dirty="0">
                <a:latin typeface="Arial Narrow" panose="020B0606020202030204" pitchFamily="34" charset="0"/>
                <a:ea typeface="ＭＳ Ｐゴシック" panose="020B0600070205080204" pitchFamily="50" charset="-128"/>
                <a:cs typeface="Arial" panose="020B0604020202020204" pitchFamily="34" charset="0"/>
              </a:rPr>
              <a:t>協会</a:t>
            </a:r>
            <a:r>
              <a:rPr lang="ja-JP" sz="1800" dirty="0">
                <a:latin typeface="Arial Narrow" panose="020B0606020202030204" pitchFamily="34" charset="0"/>
                <a:ea typeface="ＭＳ Ｐゴシック" panose="020B0600070205080204" pitchFamily="50" charset="-128"/>
                <a:cs typeface="Arial" panose="020B0604020202020204" pitchFamily="34" charset="0"/>
              </a:rPr>
              <a:t>（</a:t>
            </a:r>
            <a:r>
              <a:rPr lang="ja-JP" altLang="en-US" sz="1800" b="1" dirty="0">
                <a:latin typeface="Arial Narrow" panose="020B0606020202030204" pitchFamily="34" charset="0"/>
                <a:ea typeface="ＭＳ Ｐゴシック" panose="020B0600070205080204" pitchFamily="50" charset="-128"/>
              </a:rPr>
              <a:t>デジタル ステーショナリー コンソーシアム</a:t>
            </a:r>
            <a:r>
              <a:rPr lang="ja-JP" sz="1800" dirty="0">
                <a:latin typeface="Arial Narrow" panose="020B0606020202030204" pitchFamily="34" charset="0"/>
                <a:ea typeface="ＭＳ Ｐゴシック" panose="020B0600070205080204" pitchFamily="50" charset="-128"/>
                <a:cs typeface="Arial" panose="020B0604020202020204" pitchFamily="34" charset="0"/>
              </a:rPr>
              <a:t>）</a:t>
            </a:r>
            <a:endParaRPr lang="ja-JP" sz="2800"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7" name="Content Placeholder 2"/>
          <p:cNvSpPr txBox="1">
            <a:spLocks/>
          </p:cNvSpPr>
          <p:nvPr/>
        </p:nvSpPr>
        <p:spPr>
          <a:xfrm>
            <a:off x="395286" y="1180804"/>
            <a:ext cx="6831424" cy="1133105"/>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ja-JP" dirty="0">
                <a:latin typeface="Arial Narrow" panose="020B0606020202030204" pitchFamily="34" charset="0"/>
                <a:ea typeface="ＭＳ Ｐゴシック" panose="020B0600070205080204" pitchFamily="50" charset="-128"/>
                <a:cs typeface="Arial" panose="020B0604020202020204" pitchFamily="34" charset="0"/>
              </a:rPr>
              <a:t>デジタル文具</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協会（</a:t>
            </a:r>
            <a:r>
              <a:rPr lang="en-US" altLang="ja-JP" dirty="0">
                <a:latin typeface="Arial Narrow" panose="020B0606020202030204" pitchFamily="34" charset="0"/>
                <a:ea typeface="ＭＳ Ｐゴシック" panose="020B0600070205080204" pitchFamily="50" charset="-128"/>
                <a:cs typeface="Arial" panose="020B0604020202020204" pitchFamily="34" charset="0"/>
              </a:rPr>
              <a:t>DSC</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）は、「デジタル文具」という</a:t>
            </a:r>
            <a:r>
              <a:rPr lang="ja-JP" dirty="0">
                <a:latin typeface="Arial Narrow" panose="020B0606020202030204" pitchFamily="34" charset="0"/>
                <a:ea typeface="ＭＳ Ｐゴシック" panose="020B0600070205080204" pitchFamily="50" charset="-128"/>
                <a:cs typeface="Arial" panose="020B0604020202020204" pitchFamily="34" charset="0"/>
              </a:rPr>
              <a:t>新</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しい</a:t>
            </a:r>
            <a:endParaRPr lang="en-US" altLang="ja-JP" dirty="0">
              <a:latin typeface="Arial Narrow" panose="020B0606020202030204" pitchFamily="34" charset="0"/>
              <a:ea typeface="ＭＳ Ｐゴシック" panose="020B0600070205080204" pitchFamily="50" charset="-128"/>
              <a:cs typeface="Arial" panose="020B0604020202020204" pitchFamily="34" charset="0"/>
            </a:endParaRPr>
          </a:p>
          <a:p>
            <a:r>
              <a:rPr lang="ja-JP" dirty="0">
                <a:latin typeface="Arial Narrow" panose="020B0606020202030204" pitchFamily="34" charset="0"/>
                <a:ea typeface="ＭＳ Ｐゴシック" panose="020B0600070205080204" pitchFamily="50" charset="-128"/>
                <a:cs typeface="Arial" panose="020B0604020202020204" pitchFamily="34" charset="0"/>
              </a:rPr>
              <a:t>カテゴリーの</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市場形成</a:t>
            </a:r>
            <a:r>
              <a:rPr lang="ja-JP" dirty="0">
                <a:latin typeface="Arial Narrow" panose="020B0606020202030204" pitchFamily="34" charset="0"/>
                <a:ea typeface="ＭＳ Ｐゴシック" panose="020B0600070205080204" pitchFamily="50" charset="-128"/>
                <a:cs typeface="Arial" panose="020B0604020202020204" pitchFamily="34" charset="0"/>
              </a:rPr>
              <a:t>を目指して</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a:t>
            </a:r>
            <a:r>
              <a:rPr lang="ja-JP" dirty="0">
                <a:latin typeface="Arial Narrow" panose="020B0606020202030204" pitchFamily="34" charset="0"/>
                <a:ea typeface="ＭＳ Ｐゴシック" panose="020B0600070205080204" pitchFamily="50" charset="-128"/>
                <a:cs typeface="Arial" panose="020B0604020202020204" pitchFamily="34" charset="0"/>
              </a:rPr>
              <a:t>世界</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中</a:t>
            </a:r>
            <a:r>
              <a:rPr lang="ja-JP" dirty="0">
                <a:latin typeface="Arial Narrow" panose="020B0606020202030204" pitchFamily="34" charset="0"/>
                <a:ea typeface="ＭＳ Ｐゴシック" panose="020B0600070205080204" pitchFamily="50" charset="-128"/>
                <a:cs typeface="Arial" panose="020B0604020202020204" pitchFamily="34" charset="0"/>
              </a:rPr>
              <a:t>のパートナー</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企業と</a:t>
            </a:r>
            <a:endParaRPr lang="en-US" altLang="ja-JP" dirty="0">
              <a:latin typeface="Arial Narrow" panose="020B0606020202030204" pitchFamily="34" charset="0"/>
              <a:ea typeface="ＭＳ Ｐゴシック" panose="020B0600070205080204" pitchFamily="50" charset="-128"/>
              <a:cs typeface="Arial" panose="020B0604020202020204" pitchFamily="34" charset="0"/>
            </a:endParaRPr>
          </a:p>
          <a:p>
            <a:r>
              <a:rPr lang="ja-JP" altLang="en-US" dirty="0">
                <a:latin typeface="Arial Narrow" panose="020B0606020202030204" pitchFamily="34" charset="0"/>
                <a:ea typeface="ＭＳ Ｐゴシック" panose="020B0600070205080204" pitchFamily="50" charset="-128"/>
                <a:cs typeface="Arial" panose="020B0604020202020204" pitchFamily="34" charset="0"/>
              </a:rPr>
              <a:t>共に活動する</a:t>
            </a:r>
            <a:r>
              <a:rPr lang="ja-JP" dirty="0">
                <a:latin typeface="Arial Narrow" panose="020B0606020202030204" pitchFamily="34" charset="0"/>
                <a:ea typeface="ＭＳ Ｐゴシック" panose="020B0600070205080204" pitchFamily="50" charset="-128"/>
                <a:cs typeface="Arial" panose="020B0604020202020204" pitchFamily="34" charset="0"/>
              </a:rPr>
              <a:t>団体</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です。</a:t>
            </a:r>
            <a:endParaRPr lang="ja-JP"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9" name="Freeform 7"/>
          <p:cNvSpPr>
            <a:spLocks/>
          </p:cNvSpPr>
          <p:nvPr/>
        </p:nvSpPr>
        <p:spPr bwMode="auto">
          <a:xfrm rot="1131266" flipV="1">
            <a:off x="1677827" y="2640697"/>
            <a:ext cx="1504738" cy="938221"/>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a typeface="ＭＳ Ｐゴシック" panose="020B0600070205080204" pitchFamily="50" charset="-128"/>
            </a:endParaRPr>
          </a:p>
        </p:txBody>
      </p:sp>
      <p:sp>
        <p:nvSpPr>
          <p:cNvPr id="11" name="Freeform 7"/>
          <p:cNvSpPr>
            <a:spLocks/>
          </p:cNvSpPr>
          <p:nvPr/>
        </p:nvSpPr>
        <p:spPr bwMode="auto">
          <a:xfrm rot="8971984">
            <a:off x="409209" y="3430047"/>
            <a:ext cx="1290446" cy="905192"/>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a typeface="ＭＳ Ｐゴシック" panose="020B0600070205080204" pitchFamily="50" charset="-128"/>
            </a:endParaRPr>
          </a:p>
        </p:txBody>
      </p:sp>
      <p:sp>
        <p:nvSpPr>
          <p:cNvPr id="3" name="TextBox 2"/>
          <p:cNvSpPr txBox="1"/>
          <p:nvPr/>
        </p:nvSpPr>
        <p:spPr>
          <a:xfrm>
            <a:off x="3147663" y="2768977"/>
            <a:ext cx="3416968" cy="523220"/>
          </a:xfrm>
          <a:prstGeom prst="rect">
            <a:avLst/>
          </a:prstGeom>
          <a:noFill/>
        </p:spPr>
        <p:txBody>
          <a:bodyPr wrap="square" rtlCol="0">
            <a:spAutoFit/>
          </a:bodyPr>
          <a:lstStyle/>
          <a:p>
            <a:r>
              <a:rPr lang="en-US" altLang="ja-JP" sz="2800" dirty="0">
                <a:latin typeface="Arial Narrow" panose="020B0606020202030204" pitchFamily="34" charset="0"/>
                <a:ea typeface="ＭＳ Ｐゴシック" panose="020B0600070205080204" pitchFamily="50" charset="-128"/>
              </a:rPr>
              <a:t>DSC</a:t>
            </a:r>
            <a:r>
              <a:rPr lang="ja-JP" altLang="en-US" sz="2800" dirty="0">
                <a:latin typeface="Arial Narrow" panose="020B0606020202030204" pitchFamily="34" charset="0"/>
                <a:ea typeface="ＭＳ Ｐゴシック" panose="020B0600070205080204" pitchFamily="50" charset="-128"/>
              </a:rPr>
              <a:t>のミッション</a:t>
            </a:r>
            <a:endParaRPr lang="ja-JP" sz="2800" dirty="0">
              <a:latin typeface="Arial Narrow" panose="020B0606020202030204" pitchFamily="34" charset="0"/>
              <a:ea typeface="ＭＳ Ｐゴシック" panose="020B0600070205080204" pitchFamily="50" charset="-128"/>
            </a:endParaRPr>
          </a:p>
        </p:txBody>
      </p:sp>
      <p:sp>
        <p:nvSpPr>
          <p:cNvPr id="12" name="TextBox 11"/>
          <p:cNvSpPr txBox="1"/>
          <p:nvPr/>
        </p:nvSpPr>
        <p:spPr>
          <a:xfrm>
            <a:off x="3137831" y="3276097"/>
            <a:ext cx="6006169" cy="1200329"/>
          </a:xfrm>
          <a:prstGeom prst="rect">
            <a:avLst/>
          </a:prstGeom>
          <a:noFill/>
        </p:spPr>
        <p:txBody>
          <a:bodyPr wrap="square" rtlCol="0">
            <a:spAutoFit/>
          </a:bodyPr>
          <a:lstStyle/>
          <a:p>
            <a:r>
              <a:rPr lang="ja-JP" dirty="0">
                <a:latin typeface="Arial Narrow" panose="020B0606020202030204" pitchFamily="34" charset="0"/>
                <a:ea typeface="ＭＳ Ｐゴシック" panose="020B0600070205080204" pitchFamily="50" charset="-128"/>
                <a:cs typeface="Arial" panose="020B0604020202020204" pitchFamily="34" charset="0"/>
              </a:rPr>
              <a:t>デジタルインク</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技術 </a:t>
            </a:r>
            <a:r>
              <a:rPr lang="ja-JP" dirty="0">
                <a:latin typeface="Arial Narrow" panose="020B0606020202030204" pitchFamily="34" charset="0"/>
                <a:ea typeface="ＭＳ Ｐゴシック" panose="020B0600070205080204" pitchFamily="50" charset="-128"/>
                <a:cs typeface="Arial" panose="020B0604020202020204" pitchFamily="34" charset="0"/>
              </a:rPr>
              <a:t>「WILL</a:t>
            </a:r>
            <a:r>
              <a:rPr lang="ja-JP" baseline="30000" dirty="0">
                <a:latin typeface="Arial Narrow" panose="020B0606020202030204" pitchFamily="34" charset="0"/>
                <a:ea typeface="ＭＳ Ｐゴシック" panose="020B0600070205080204" pitchFamily="50" charset="-128"/>
                <a:cs typeface="Arial" panose="020B0604020202020204" pitchFamily="34" charset="0"/>
              </a:rPr>
              <a:t>TM</a:t>
            </a:r>
            <a:r>
              <a:rPr lang="ja-JP" dirty="0">
                <a:latin typeface="Arial Narrow" panose="020B0606020202030204" pitchFamily="34" charset="0"/>
                <a:ea typeface="ＭＳ Ｐゴシック" panose="020B0600070205080204" pitchFamily="50" charset="-128"/>
                <a:cs typeface="Arial" panose="020B0604020202020204" pitchFamily="34" charset="0"/>
              </a:rPr>
              <a:t>（Wacom Ink Layer Language）」をベースとしたデジタルインク</a:t>
            </a:r>
            <a:r>
              <a:rPr lang="en-US" altLang="ja-JP" dirty="0">
                <a:latin typeface="Arial Narrow" panose="020B0606020202030204" pitchFamily="34" charset="0"/>
                <a:ea typeface="ＭＳ Ｐゴシック" panose="020B0600070205080204" pitchFamily="50" charset="-128"/>
                <a:cs typeface="Arial" panose="020B0604020202020204" pitchFamily="34" charset="0"/>
              </a:rPr>
              <a:t> </a:t>
            </a:r>
            <a:r>
              <a:rPr lang="ja-JP" dirty="0">
                <a:latin typeface="Arial Narrow" panose="020B0606020202030204" pitchFamily="34" charset="0"/>
                <a:ea typeface="ＭＳ Ｐゴシック" panose="020B0600070205080204" pitchFamily="50" charset="-128"/>
                <a:cs typeface="Arial" panose="020B0604020202020204" pitchFamily="34" charset="0"/>
              </a:rPr>
              <a:t>フォーマットの推進</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や</a:t>
            </a:r>
            <a:r>
              <a:rPr lang="ja-JP" dirty="0">
                <a:latin typeface="Arial Narrow" panose="020B0606020202030204" pitchFamily="34" charset="0"/>
                <a:ea typeface="ＭＳ Ｐゴシック" panose="020B0600070205080204" pitchFamily="50" charset="-128"/>
                <a:cs typeface="Arial" panose="020B0604020202020204" pitchFamily="34" charset="0"/>
              </a:rPr>
              <a:t>管理を</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行い</a:t>
            </a:r>
            <a:r>
              <a:rPr lang="ja-JP" dirty="0">
                <a:latin typeface="Arial Narrow" panose="020B0606020202030204" pitchFamily="34" charset="0"/>
                <a:ea typeface="ＭＳ Ｐゴシック" panose="020B0600070205080204" pitchFamily="50" charset="-128"/>
                <a:cs typeface="Arial" panose="020B0604020202020204" pitchFamily="34" charset="0"/>
              </a:rPr>
              <a:t>、オープンでスマートなコンテンツフォーマット</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の</a:t>
            </a:r>
            <a:r>
              <a:rPr lang="ja-JP" altLang="ja-JP" dirty="0">
                <a:latin typeface="Arial Narrow" panose="020B0606020202030204" pitchFamily="34" charset="0"/>
                <a:ea typeface="ＭＳ Ｐゴシック" panose="020B0600070205080204" pitchFamily="50" charset="-128"/>
                <a:cs typeface="Arial" panose="020B0604020202020204" pitchFamily="34" charset="0"/>
              </a:rPr>
              <a:t>標準</a:t>
            </a:r>
            <a:r>
              <a:rPr lang="ja-JP" dirty="0">
                <a:latin typeface="Arial Narrow" panose="020B0606020202030204" pitchFamily="34" charset="0"/>
                <a:ea typeface="ＭＳ Ｐゴシック" panose="020B0600070205080204" pitchFamily="50" charset="-128"/>
                <a:cs typeface="Arial" panose="020B0604020202020204" pitchFamily="34" charset="0"/>
              </a:rPr>
              <a:t>として</a:t>
            </a:r>
            <a:endParaRPr lang="en-US" altLang="ja-JP" dirty="0">
              <a:latin typeface="Arial Narrow" panose="020B0606020202030204" pitchFamily="34" charset="0"/>
              <a:ea typeface="ＭＳ Ｐゴシック" panose="020B0600070205080204" pitchFamily="50" charset="-128"/>
              <a:cs typeface="Arial" panose="020B0604020202020204" pitchFamily="34" charset="0"/>
            </a:endParaRPr>
          </a:p>
          <a:p>
            <a:r>
              <a:rPr lang="ja-JP" dirty="0">
                <a:latin typeface="Arial Narrow" panose="020B0606020202030204" pitchFamily="34" charset="0"/>
                <a:ea typeface="ＭＳ Ｐゴシック" panose="020B0600070205080204" pitchFamily="50" charset="-128"/>
                <a:cs typeface="Arial" panose="020B0604020202020204" pitchFamily="34" charset="0"/>
              </a:rPr>
              <a:t>確立</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します</a:t>
            </a:r>
            <a:endParaRPr lang="en-US" dirty="0">
              <a:latin typeface="Arial Narrow" panose="020B0606020202030204" pitchFamily="34" charset="0"/>
              <a:ea typeface="ＭＳ Ｐゴシック" panose="020B0600070205080204" pitchFamily="50" charset="-128"/>
            </a:endParaRPr>
          </a:p>
        </p:txBody>
      </p:sp>
    </p:spTree>
    <p:extLst>
      <p:ext uri="{BB962C8B-B14F-4D97-AF65-F5344CB8AC3E}">
        <p14:creationId xmlns:p14="http://schemas.microsoft.com/office/powerpoint/2010/main" val="156029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5"/>
          </p:nvPr>
        </p:nvSpPr>
        <p:spPr>
          <a:solidFill>
            <a:schemeClr val="accent3"/>
          </a:solidFill>
        </p:spPr>
        <p:txBody>
          <a:bodyPr/>
          <a:lstStyle/>
          <a:p>
            <a:endParaRPr lang="en-US" dirty="0">
              <a:latin typeface="Arial Narrow" panose="020B0606020202030204" pitchFamily="34" charset="0"/>
              <a:ea typeface="ＭＳ Ｐゴシック" panose="020B0600070205080204" pitchFamily="50" charset="-128"/>
            </a:endParaRPr>
          </a:p>
        </p:txBody>
      </p:sp>
      <p:sp>
        <p:nvSpPr>
          <p:cNvPr id="2" name="Title 1"/>
          <p:cNvSpPr>
            <a:spLocks noGrp="1"/>
          </p:cNvSpPr>
          <p:nvPr>
            <p:ph type="title"/>
          </p:nvPr>
        </p:nvSpPr>
        <p:spPr>
          <a:xfrm>
            <a:off x="395287" y="205978"/>
            <a:ext cx="8353425" cy="857250"/>
          </a:xfrm>
        </p:spPr>
        <p:txBody>
          <a:bodyPr/>
          <a:lstStyle/>
          <a:p>
            <a:r>
              <a:rPr lang="ja-JP" dirty="0">
                <a:latin typeface="Arial Narrow" panose="020B0606020202030204" pitchFamily="34" charset="0"/>
                <a:ea typeface="ＭＳ Ｐゴシック" panose="020B0600070205080204" pitchFamily="50" charset="-128"/>
                <a:cs typeface="Arial" panose="020B0604020202020204" pitchFamily="34" charset="0"/>
              </a:rPr>
              <a:t>活動</a:t>
            </a:r>
            <a:r>
              <a:rPr lang="ja-JP" altLang="en-US" dirty="0">
                <a:latin typeface="Arial Narrow" panose="020B0606020202030204" pitchFamily="34" charset="0"/>
                <a:ea typeface="ＭＳ Ｐゴシック" panose="020B0600070205080204" pitchFamily="50" charset="-128"/>
                <a:cs typeface="Arial" panose="020B0604020202020204" pitchFamily="34" charset="0"/>
              </a:rPr>
              <a:t>内容</a:t>
            </a:r>
            <a:endParaRPr lang="ja-JP"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6" name="Content Placeholder 5"/>
          <p:cNvSpPr>
            <a:spLocks noGrp="1"/>
          </p:cNvSpPr>
          <p:nvPr>
            <p:ph idx="1"/>
          </p:nvPr>
        </p:nvSpPr>
        <p:spPr>
          <a:xfrm>
            <a:off x="395286" y="1347774"/>
            <a:ext cx="8569202" cy="2771942"/>
          </a:xfrm>
        </p:spPr>
        <p:txBody>
          <a:bodyPr/>
          <a:lstStyle/>
          <a:p>
            <a:pPr marL="315913" indent="-304800">
              <a:lnSpc>
                <a:spcPct val="120000"/>
              </a:lnSpc>
              <a:buFont typeface="Arial" charset="0"/>
              <a:buChar char="•"/>
            </a:pPr>
            <a:r>
              <a:rPr lang="ja-JP" sz="2000" dirty="0">
                <a:latin typeface="Arial Narrow" panose="020B0606020202030204" pitchFamily="34" charset="0"/>
                <a:ea typeface="ＭＳ Ｐゴシック" panose="020B0600070205080204" pitchFamily="50" charset="-128"/>
                <a:cs typeface="Arial" panose="020B0604020202020204" pitchFamily="34" charset="0"/>
              </a:rPr>
              <a:t>業界</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内外</a:t>
            </a:r>
            <a:r>
              <a:rPr lang="ja-JP" sz="2000" dirty="0">
                <a:latin typeface="Arial Narrow" panose="020B0606020202030204" pitchFamily="34" charset="0"/>
                <a:ea typeface="ＭＳ Ｐゴシック" panose="020B0600070205080204" pitchFamily="50" charset="-128"/>
                <a:cs typeface="Arial" panose="020B0604020202020204" pitchFamily="34" charset="0"/>
              </a:rPr>
              <a:t>パートナー</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間</a:t>
            </a:r>
            <a:r>
              <a:rPr lang="ja-JP" sz="2000" dirty="0">
                <a:latin typeface="Arial Narrow" panose="020B0606020202030204" pitchFamily="34" charset="0"/>
                <a:ea typeface="ＭＳ Ｐゴシック" panose="020B0600070205080204" pitchFamily="50" charset="-128"/>
                <a:cs typeface="Arial" panose="020B0604020202020204" pitchFamily="34" charset="0"/>
              </a:rPr>
              <a:t>の交流と人脈づくりを推進</a:t>
            </a:r>
          </a:p>
          <a:p>
            <a:pPr marL="315913" indent="-304800">
              <a:lnSpc>
                <a:spcPct val="120000"/>
              </a:lnSpc>
              <a:buFont typeface="Arial" charset="0"/>
              <a:buChar char="•"/>
            </a:pPr>
            <a:r>
              <a:rPr lang="ja-JP" sz="2000" dirty="0">
                <a:latin typeface="Arial Narrow" panose="020B0606020202030204" pitchFamily="34" charset="0"/>
                <a:ea typeface="ＭＳ Ｐゴシック" panose="020B0600070205080204" pitchFamily="50" charset="-128"/>
                <a:cs typeface="Arial" panose="020B0604020202020204" pitchFamily="34" charset="0"/>
              </a:rPr>
              <a:t>デジタル文具市場とユーザーニーズ</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の明確化</a:t>
            </a:r>
            <a:endParaRPr lang="ja-JP" sz="2000" dirty="0">
              <a:latin typeface="Arial Narrow" panose="020B0606020202030204" pitchFamily="34" charset="0"/>
              <a:ea typeface="ＭＳ Ｐゴシック" panose="020B0600070205080204" pitchFamily="50" charset="-128"/>
              <a:cs typeface="Arial" panose="020B0604020202020204" pitchFamily="34" charset="0"/>
            </a:endParaRPr>
          </a:p>
          <a:p>
            <a:pPr marL="315913" indent="-304800">
              <a:lnSpc>
                <a:spcPct val="120000"/>
              </a:lnSpc>
              <a:buFont typeface="Arial" charset="0"/>
              <a:buChar char="•"/>
            </a:pPr>
            <a:r>
              <a:rPr lang="ja-JP" sz="2000" dirty="0">
                <a:latin typeface="Arial Narrow" panose="020B0606020202030204" pitchFamily="34" charset="0"/>
                <a:ea typeface="ＭＳ Ｐゴシック" panose="020B0600070205080204" pitchFamily="50" charset="-128"/>
                <a:cs typeface="Arial" panose="020B0604020202020204" pitchFamily="34" charset="0"/>
              </a:rPr>
              <a:t>創造</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性</a:t>
            </a:r>
            <a:r>
              <a:rPr lang="ja-JP" sz="2000" dirty="0">
                <a:latin typeface="Arial Narrow" panose="020B0606020202030204" pitchFamily="34" charset="0"/>
                <a:ea typeface="ＭＳ Ｐゴシック" panose="020B0600070205080204" pitchFamily="50" charset="-128"/>
                <a:cs typeface="Arial" panose="020B0604020202020204" pitchFamily="34" charset="0"/>
              </a:rPr>
              <a:t>豊かなアイデアを</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生み出し、それを</a:t>
            </a:r>
            <a:r>
              <a:rPr lang="ja-JP" sz="2000" dirty="0">
                <a:latin typeface="Arial Narrow" panose="020B0606020202030204" pitchFamily="34" charset="0"/>
                <a:ea typeface="ＭＳ Ｐゴシック" panose="020B0600070205080204" pitchFamily="50" charset="-128"/>
                <a:cs typeface="Arial" panose="020B0604020202020204" pitchFamily="34" charset="0"/>
              </a:rPr>
              <a:t>カタチにし</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て</a:t>
            </a:r>
            <a:r>
              <a:rPr lang="ja-JP" sz="2000" dirty="0">
                <a:latin typeface="Arial Narrow" panose="020B0606020202030204" pitchFamily="34" charset="0"/>
                <a:ea typeface="ＭＳ Ｐゴシック" panose="020B0600070205080204" pitchFamily="50" charset="-128"/>
                <a:cs typeface="Arial" panose="020B0604020202020204" pitchFamily="34" charset="0"/>
              </a:rPr>
              <a:t>共有するための</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　　　　中核的</a:t>
            </a:r>
            <a:r>
              <a:rPr lang="ja-JP" sz="2000" dirty="0">
                <a:latin typeface="Arial Narrow" panose="020B0606020202030204" pitchFamily="34" charset="0"/>
                <a:ea typeface="ＭＳ Ｐゴシック" panose="020B0600070205080204" pitchFamily="50" charset="-128"/>
                <a:cs typeface="Arial" panose="020B0604020202020204" pitchFamily="34" charset="0"/>
              </a:rPr>
              <a:t>プラットフォームとしてデジタルインクを推進</a:t>
            </a:r>
          </a:p>
          <a:p>
            <a:pPr marL="315913" indent="-304800">
              <a:lnSpc>
                <a:spcPct val="120000"/>
              </a:lnSpc>
              <a:buFont typeface="Arial" charset="0"/>
              <a:buChar char="•"/>
            </a:pPr>
            <a:r>
              <a:rPr lang="ja-JP" sz="2000" dirty="0">
                <a:latin typeface="Arial Narrow" panose="020B0606020202030204" pitchFamily="34" charset="0"/>
                <a:ea typeface="ＭＳ Ｐゴシック" panose="020B0600070205080204" pitchFamily="50" charset="-128"/>
                <a:cs typeface="Arial" panose="020B0604020202020204" pitchFamily="34" charset="0"/>
              </a:rPr>
              <a:t>「WILL</a:t>
            </a:r>
            <a:r>
              <a:rPr lang="ja-JP" sz="2000" baseline="30000" dirty="0">
                <a:latin typeface="Arial Narrow" panose="020B0606020202030204" pitchFamily="34" charset="0"/>
                <a:ea typeface="ＭＳ Ｐゴシック" panose="020B0600070205080204" pitchFamily="50" charset="-128"/>
                <a:cs typeface="Arial" panose="020B0604020202020204" pitchFamily="34" charset="0"/>
              </a:rPr>
              <a:t>TM</a:t>
            </a:r>
            <a:r>
              <a:rPr lang="ja-JP" sz="2000" dirty="0">
                <a:latin typeface="Arial Narrow" panose="020B0606020202030204" pitchFamily="34" charset="0"/>
                <a:ea typeface="ＭＳ Ｐゴシック" panose="020B0600070205080204" pitchFamily="50" charset="-128"/>
                <a:cs typeface="Arial" panose="020B0604020202020204" pitchFamily="34" charset="0"/>
              </a:rPr>
              <a:t>（Wacom Ink Layer Language）」を、各種プラットフォーム・アプリケーション</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を跨って</a:t>
            </a:r>
            <a:r>
              <a:rPr lang="ja-JP" sz="2000" dirty="0">
                <a:latin typeface="Arial Narrow" panose="020B0606020202030204" pitchFamily="34" charset="0"/>
                <a:ea typeface="ＭＳ Ｐゴシック" panose="020B0600070205080204" pitchFamily="50" charset="-128"/>
                <a:cs typeface="Arial" panose="020B0604020202020204" pitchFamily="34" charset="0"/>
              </a:rPr>
              <a:t>使用</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でき</a:t>
            </a:r>
            <a:r>
              <a:rPr lang="ja-JP" sz="2000" dirty="0">
                <a:latin typeface="Arial Narrow" panose="020B0606020202030204" pitchFamily="34" charset="0"/>
                <a:ea typeface="ＭＳ Ｐゴシック" panose="020B0600070205080204" pitchFamily="50" charset="-128"/>
                <a:cs typeface="Arial" panose="020B0604020202020204" pitchFamily="34" charset="0"/>
              </a:rPr>
              <a:t>るデジタルインク</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 </a:t>
            </a:r>
            <a:r>
              <a:rPr lang="ja-JP" sz="2000" dirty="0">
                <a:latin typeface="Arial Narrow" panose="020B0606020202030204" pitchFamily="34" charset="0"/>
                <a:ea typeface="ＭＳ Ｐゴシック" panose="020B0600070205080204" pitchFamily="50" charset="-128"/>
                <a:cs typeface="Arial" panose="020B0604020202020204" pitchFamily="34" charset="0"/>
              </a:rPr>
              <a:t>フォーマットとして確立</a:t>
            </a:r>
          </a:p>
          <a:p>
            <a:pPr marL="315913" indent="-304800">
              <a:lnSpc>
                <a:spcPct val="120000"/>
              </a:lnSpc>
              <a:buFont typeface="Arial" charset="0"/>
              <a:buChar char="•"/>
            </a:pPr>
            <a:r>
              <a:rPr lang="ja-JP" sz="2000" dirty="0">
                <a:latin typeface="Arial Narrow" panose="020B0606020202030204" pitchFamily="34" charset="0"/>
                <a:ea typeface="ＭＳ Ｐゴシック" panose="020B0600070205080204" pitchFamily="50" charset="-128"/>
                <a:cs typeface="Arial" panose="020B0604020202020204" pitchFamily="34" charset="0"/>
              </a:rPr>
              <a:t>クラウド対応分散型スマートエコシステム</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と</a:t>
            </a:r>
            <a:r>
              <a:rPr lang="ja-JP" altLang="ja-JP" sz="2000" dirty="0">
                <a:latin typeface="Arial Narrow" panose="020B0606020202030204" pitchFamily="34" charset="0"/>
                <a:ea typeface="ＭＳ Ｐゴシック" panose="020B0600070205080204" pitchFamily="50" charset="-128"/>
                <a:cs typeface="Arial" panose="020B0604020202020204" pitchFamily="34" charset="0"/>
              </a:rPr>
              <a:t>デジタルインク</a:t>
            </a:r>
            <a:r>
              <a:rPr lang="ja-JP" altLang="en-US" sz="2000" dirty="0">
                <a:latin typeface="Arial Narrow" panose="020B0606020202030204" pitchFamily="34" charset="0"/>
                <a:ea typeface="ＭＳ Ｐゴシック" panose="020B0600070205080204" pitchFamily="50" charset="-128"/>
                <a:cs typeface="Arial" panose="020B0604020202020204" pitchFamily="34" charset="0"/>
              </a:rPr>
              <a:t>の有機的結合</a:t>
            </a:r>
            <a:endParaRPr lang="ja-JP" sz="2000" dirty="0">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rPr>
              <a:t>社外秘All rights are reserved.Copyright © 2017</a:t>
            </a:r>
            <a:r>
              <a:rPr lang="ja-JP">
                <a:latin typeface="Arial Narrow" panose="020B0606020202030204" pitchFamily="34" charset="0"/>
                <a:ea typeface="ＭＳ Ｐゴシック" panose="020B0600070205080204" pitchFamily="50" charset="-128"/>
                <a:cs typeface="Arial" panose="020B0604020202020204" pitchFamily="34" charset="0"/>
              </a:rPr>
              <a:t>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3</a:t>
            </a:fld>
            <a:endParaRPr lang="en-US">
              <a:latin typeface="Arial Narrow" panose="020B0606020202030204" pitchFamily="34" charset="0"/>
              <a:ea typeface="ＭＳ Ｐゴシック" panose="020B0600070205080204" pitchFamily="50" charset="-128"/>
            </a:endParaRPr>
          </a:p>
        </p:txBody>
      </p:sp>
      <p:sp>
        <p:nvSpPr>
          <p:cNvPr id="13" name="Freeform 7"/>
          <p:cNvSpPr>
            <a:spLocks/>
          </p:cNvSpPr>
          <p:nvPr/>
        </p:nvSpPr>
        <p:spPr bwMode="auto">
          <a:xfrm>
            <a:off x="6660232" y="339502"/>
            <a:ext cx="1118046" cy="698966"/>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a typeface="ＭＳ Ｐゴシック" panose="020B0600070205080204" pitchFamily="50" charset="-128"/>
            </a:endParaRPr>
          </a:p>
        </p:txBody>
      </p:sp>
      <p:sp>
        <p:nvSpPr>
          <p:cNvPr id="19" name="Freeform 5"/>
          <p:cNvSpPr>
            <a:spLocks/>
          </p:cNvSpPr>
          <p:nvPr/>
        </p:nvSpPr>
        <p:spPr bwMode="auto">
          <a:xfrm>
            <a:off x="6084168" y="771550"/>
            <a:ext cx="400189" cy="395283"/>
          </a:xfrm>
          <a:custGeom>
            <a:avLst/>
            <a:gdLst>
              <a:gd name="T0" fmla="*/ 574 w 577"/>
              <a:gd name="T1" fmla="*/ 340 h 570"/>
              <a:gd name="T2" fmla="*/ 410 w 577"/>
              <a:gd name="T3" fmla="*/ 61 h 570"/>
              <a:gd name="T4" fmla="*/ 69 w 577"/>
              <a:gd name="T5" fmla="*/ 79 h 570"/>
              <a:gd name="T6" fmla="*/ 6 w 577"/>
              <a:gd name="T7" fmla="*/ 269 h 570"/>
              <a:gd name="T8" fmla="*/ 103 w 577"/>
              <a:gd name="T9" fmla="*/ 484 h 570"/>
              <a:gd name="T10" fmla="*/ 385 w 577"/>
              <a:gd name="T11" fmla="*/ 570 h 570"/>
              <a:gd name="T12" fmla="*/ 574 w 577"/>
              <a:gd name="T13" fmla="*/ 340 h 570"/>
            </a:gdLst>
            <a:ahLst/>
            <a:cxnLst>
              <a:cxn ang="0">
                <a:pos x="T0" y="T1"/>
              </a:cxn>
              <a:cxn ang="0">
                <a:pos x="T2" y="T3"/>
              </a:cxn>
              <a:cxn ang="0">
                <a:pos x="T4" y="T5"/>
              </a:cxn>
              <a:cxn ang="0">
                <a:pos x="T6" y="T7"/>
              </a:cxn>
              <a:cxn ang="0">
                <a:pos x="T8" y="T9"/>
              </a:cxn>
              <a:cxn ang="0">
                <a:pos x="T10" y="T11"/>
              </a:cxn>
              <a:cxn ang="0">
                <a:pos x="T12" y="T13"/>
              </a:cxn>
            </a:cxnLst>
            <a:rect l="0" t="0" r="r" b="b"/>
            <a:pathLst>
              <a:path w="577" h="570">
                <a:moveTo>
                  <a:pt x="574" y="340"/>
                </a:moveTo>
                <a:cubicBezTo>
                  <a:pt x="577" y="224"/>
                  <a:pt x="523" y="131"/>
                  <a:pt x="410" y="61"/>
                </a:cubicBezTo>
                <a:cubicBezTo>
                  <a:pt x="318" y="0"/>
                  <a:pt x="204" y="5"/>
                  <a:pt x="69" y="79"/>
                </a:cubicBezTo>
                <a:cubicBezTo>
                  <a:pt x="27" y="163"/>
                  <a:pt x="6" y="227"/>
                  <a:pt x="6" y="269"/>
                </a:cubicBezTo>
                <a:cubicBezTo>
                  <a:pt x="0" y="309"/>
                  <a:pt x="32" y="381"/>
                  <a:pt x="103" y="484"/>
                </a:cubicBezTo>
                <a:cubicBezTo>
                  <a:pt x="154" y="530"/>
                  <a:pt x="248" y="558"/>
                  <a:pt x="385" y="570"/>
                </a:cubicBezTo>
                <a:cubicBezTo>
                  <a:pt x="499" y="539"/>
                  <a:pt x="562" y="462"/>
                  <a:pt x="574" y="3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Narrow" panose="020B0606020202030204" pitchFamily="34" charset="0"/>
              <a:ea typeface="ＭＳ Ｐゴシック" panose="020B0600070205080204" pitchFamily="50" charset="-128"/>
            </a:endParaRPr>
          </a:p>
        </p:txBody>
      </p:sp>
    </p:spTree>
    <p:extLst>
      <p:ext uri="{BB962C8B-B14F-4D97-AF65-F5344CB8AC3E}">
        <p14:creationId xmlns:p14="http://schemas.microsoft.com/office/powerpoint/2010/main" val="133361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solidFill>
            <a:srgbClr val="834D9A"/>
          </a:solidFill>
        </p:spPr>
        <p:txBody>
          <a:bodyPr/>
          <a:lstStyle/>
          <a:p>
            <a:endParaRPr lang="en-US" dirty="0"/>
          </a:p>
        </p:txBody>
      </p:sp>
      <p:sp>
        <p:nvSpPr>
          <p:cNvPr id="2" name="Content Placeholder 1"/>
          <p:cNvSpPr>
            <a:spLocks noGrp="1"/>
          </p:cNvSpPr>
          <p:nvPr>
            <p:ph idx="1"/>
          </p:nvPr>
        </p:nvSpPr>
        <p:spPr>
          <a:xfrm>
            <a:off x="1171140" y="1874630"/>
            <a:ext cx="6801720" cy="1179274"/>
          </a:xfrm>
        </p:spPr>
        <p:txBody>
          <a:bodyPr/>
          <a:lstStyle/>
          <a:p>
            <a:pPr algn="ctr"/>
            <a:r>
              <a:rPr lang="ja-JP" altLang="en-US" sz="4400" dirty="0">
                <a:latin typeface="ＭＳ Ｐゴシック" panose="020B0600070205080204" pitchFamily="50" charset="-128"/>
                <a:ea typeface="ＭＳ Ｐゴシック" panose="020B0600070205080204" pitchFamily="50" charset="-128"/>
                <a:cs typeface="Arial" panose="020B0604020202020204" pitchFamily="34" charset="0"/>
              </a:rPr>
              <a:t>会員について</a:t>
            </a:r>
            <a:endParaRPr lang="ja-JP" sz="4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 name="Slide Number Placeholder 3"/>
          <p:cNvSpPr>
            <a:spLocks noGrp="1"/>
          </p:cNvSpPr>
          <p:nvPr>
            <p:ph type="sldNum" sz="quarter" idx="4"/>
          </p:nvPr>
        </p:nvSpPr>
        <p:spPr/>
        <p:txBody>
          <a:bodyPr/>
          <a:lstStyle/>
          <a:p>
            <a:fld id="{788D6957-B59A-4482-AFDF-706DB49E464E}" type="slidenum">
              <a:rPr lang="en-US" smtClean="0"/>
              <a:pPr/>
              <a:t>4</a:t>
            </a:fld>
            <a:endParaRPr lang="en-US"/>
          </a:p>
        </p:txBody>
      </p:sp>
      <p:pic>
        <p:nvPicPr>
          <p:cNvPr id="40"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
        <p:nvSpPr>
          <p:cNvPr id="42" name="Footer Placeholder 2"/>
          <p:cNvSpPr>
            <a:spLocks noGrp="1"/>
          </p:cNvSpPr>
          <p:nvPr>
            <p:ph type="ftr" sz="quarter" idx="3"/>
          </p:nvPr>
        </p:nvSpPr>
        <p:spPr>
          <a:xfrm>
            <a:off x="396677" y="4803776"/>
            <a:ext cx="4175324" cy="180975"/>
          </a:xfrm>
        </p:spPr>
        <p:txBody>
          <a:bodyPr/>
          <a:lstStyle/>
          <a:p>
            <a:r>
              <a:rPr lang="ja-JP">
                <a:latin typeface="Arial" panose="020B0604020202020204" pitchFamily="34" charset="0"/>
                <a:ea typeface="MS Mincho"/>
                <a:cs typeface="Arial" panose="020B0604020202020204" pitchFamily="34" charset="0"/>
              </a:rPr>
              <a:t>社外秘All rights are reserved.Copyright © 2017 Digital Stationery Consortium</a:t>
            </a:r>
          </a:p>
        </p:txBody>
      </p:sp>
      <p:pic>
        <p:nvPicPr>
          <p:cNvPr id="3" name="Picture 2"/>
          <p:cNvPicPr>
            <a:picLocks noChangeAspect="1"/>
          </p:cNvPicPr>
          <p:nvPr/>
        </p:nvPicPr>
        <p:blipFill>
          <a:blip r:embed="rId4"/>
          <a:stretch>
            <a:fillRect/>
          </a:stretch>
        </p:blipFill>
        <p:spPr>
          <a:xfrm flipH="1">
            <a:off x="7305055" y="1462885"/>
            <a:ext cx="1838945" cy="2775766"/>
          </a:xfrm>
          <a:prstGeom prst="rect">
            <a:avLst/>
          </a:prstGeom>
        </p:spPr>
      </p:pic>
      <p:pic>
        <p:nvPicPr>
          <p:cNvPr id="5" name="Picture 4"/>
          <p:cNvPicPr>
            <a:picLocks noChangeAspect="1"/>
          </p:cNvPicPr>
          <p:nvPr/>
        </p:nvPicPr>
        <p:blipFill>
          <a:blip r:embed="rId5"/>
          <a:stretch>
            <a:fillRect/>
          </a:stretch>
        </p:blipFill>
        <p:spPr>
          <a:xfrm flipH="1">
            <a:off x="0" y="2672639"/>
            <a:ext cx="2376750" cy="1700157"/>
          </a:xfrm>
          <a:prstGeom prst="rect">
            <a:avLst/>
          </a:prstGeom>
        </p:spPr>
      </p:pic>
      <p:pic>
        <p:nvPicPr>
          <p:cNvPr id="8" name="Picture 7"/>
          <p:cNvPicPr>
            <a:picLocks noChangeAspect="1"/>
          </p:cNvPicPr>
          <p:nvPr/>
        </p:nvPicPr>
        <p:blipFill>
          <a:blip r:embed="rId6"/>
          <a:stretch>
            <a:fillRect/>
          </a:stretch>
        </p:blipFill>
        <p:spPr>
          <a:xfrm>
            <a:off x="3913623" y="483651"/>
            <a:ext cx="1316755" cy="1307213"/>
          </a:xfrm>
          <a:prstGeom prst="rect">
            <a:avLst/>
          </a:prstGeom>
        </p:spPr>
      </p:pic>
    </p:spTree>
    <p:extLst>
      <p:ext uri="{BB962C8B-B14F-4D97-AF65-F5344CB8AC3E}">
        <p14:creationId xmlns:p14="http://schemas.microsoft.com/office/powerpoint/2010/main" val="25608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a:xfrm>
            <a:off x="0" y="4687448"/>
            <a:ext cx="9144000" cy="543600"/>
          </a:xfrm>
        </p:spPr>
        <p:txBody>
          <a:bodyPr/>
          <a:lstStyle/>
          <a:p>
            <a:endParaRPr lang="en-US" dirty="0"/>
          </a:p>
        </p:txBody>
      </p:sp>
      <p:sp>
        <p:nvSpPr>
          <p:cNvPr id="3" name="Title 2"/>
          <p:cNvSpPr>
            <a:spLocks noGrp="1"/>
          </p:cNvSpPr>
          <p:nvPr>
            <p:ph type="title"/>
          </p:nvPr>
        </p:nvSpPr>
        <p:spPr>
          <a:xfrm>
            <a:off x="304142" y="49721"/>
            <a:ext cx="8353425" cy="556022"/>
          </a:xfrm>
        </p:spPr>
        <p:txBody>
          <a:bodyPr/>
          <a:lstStyle/>
          <a:p>
            <a:r>
              <a:rPr lang="ja-JP" altLang="en-US" sz="2400" dirty="0">
                <a:ea typeface="ＭＳ Ｐゴシック" panose="020B0600070205080204" pitchFamily="50" charset="-128"/>
              </a:rPr>
              <a:t>◆</a:t>
            </a:r>
            <a:r>
              <a:rPr lang="ja-JP" sz="2400" dirty="0">
                <a:ea typeface="ＭＳ Ｐゴシック" panose="020B0600070205080204" pitchFamily="50" charset="-128"/>
              </a:rPr>
              <a:t>コントリビューターメンバー</a:t>
            </a:r>
            <a:r>
              <a:rPr lang="ja-JP" altLang="en-US" sz="2400" dirty="0">
                <a:ea typeface="ＭＳ Ｐゴシック" panose="020B0600070205080204" pitchFamily="50" charset="-128"/>
              </a:rPr>
              <a:t>（理事会を構成）</a:t>
            </a:r>
            <a:endParaRPr lang="ja-JP" sz="2400" dirty="0">
              <a:ea typeface="ＭＳ Ｐゴシック" panose="020B0600070205080204" pitchFamily="50" charset="-128"/>
            </a:endParaRPr>
          </a:p>
        </p:txBody>
      </p:sp>
      <p:sp>
        <p:nvSpPr>
          <p:cNvPr id="4" name="Footer Placeholder 3"/>
          <p:cNvSpPr>
            <a:spLocks noGrp="1"/>
          </p:cNvSpPr>
          <p:nvPr>
            <p:ph type="ftr" sz="quarter" idx="3"/>
          </p:nvPr>
        </p:nvSpPr>
        <p:spPr>
          <a:xfrm>
            <a:off x="396677" y="4891324"/>
            <a:ext cx="4175324" cy="180975"/>
          </a:xfrm>
        </p:spPr>
        <p:txBody>
          <a:bodyPr/>
          <a:lstStyle/>
          <a:p>
            <a:r>
              <a:rPr lang="ja-JP" dirty="0">
                <a:latin typeface="Arial" panose="020B0604020202020204" pitchFamily="34" charset="0"/>
                <a:ea typeface="MS Mincho"/>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a:xfrm>
            <a:off x="179512" y="4891324"/>
            <a:ext cx="178606" cy="178730"/>
          </a:xfrm>
        </p:spPr>
        <p:txBody>
          <a:bodyPr/>
          <a:lstStyle/>
          <a:p>
            <a:fld id="{788D6957-B59A-4482-AFDF-706DB49E464E}" type="slidenum">
              <a:rPr lang="en-US" smtClean="0"/>
              <a:pPr/>
              <a:t>5</a:t>
            </a:fld>
            <a:endParaRPr lang="en-US"/>
          </a:p>
        </p:txBody>
      </p:sp>
      <p:pic>
        <p:nvPicPr>
          <p:cNvPr id="12" name="Picture 11">
            <a:hlinkClick r:id="rId3"/>
          </p:cNvPr>
          <p:cNvPicPr>
            <a:picLocks noChangeAspect="1"/>
          </p:cNvPicPr>
          <p:nvPr/>
        </p:nvPicPr>
        <p:blipFill>
          <a:blip r:embed="rId4"/>
          <a:stretch>
            <a:fillRect/>
          </a:stretch>
        </p:blipFill>
        <p:spPr>
          <a:xfrm>
            <a:off x="4952548" y="771616"/>
            <a:ext cx="715120" cy="679364"/>
          </a:xfrm>
          <a:prstGeom prst="rect">
            <a:avLst/>
          </a:prstGeom>
        </p:spPr>
      </p:pic>
      <p:pic>
        <p:nvPicPr>
          <p:cNvPr id="13" name="Picture 12">
            <a:hlinkClick r:id="rId5"/>
          </p:cNvPr>
          <p:cNvPicPr>
            <a:picLocks noChangeAspect="1"/>
          </p:cNvPicPr>
          <p:nvPr/>
        </p:nvPicPr>
        <p:blipFill>
          <a:blip r:embed="rId6"/>
          <a:stretch>
            <a:fillRect/>
          </a:stretch>
        </p:blipFill>
        <p:spPr>
          <a:xfrm>
            <a:off x="3274448" y="629188"/>
            <a:ext cx="1058731" cy="588758"/>
          </a:xfrm>
          <a:prstGeom prst="rect">
            <a:avLst/>
          </a:prstGeom>
        </p:spPr>
      </p:pic>
      <p:pic>
        <p:nvPicPr>
          <p:cNvPr id="14" name="Picture 13">
            <a:hlinkClick r:id="rId7"/>
          </p:cNvPr>
          <p:cNvPicPr>
            <a:picLocks noChangeAspect="1"/>
          </p:cNvPicPr>
          <p:nvPr/>
        </p:nvPicPr>
        <p:blipFill>
          <a:blip r:embed="rId8"/>
          <a:stretch>
            <a:fillRect/>
          </a:stretch>
        </p:blipFill>
        <p:spPr>
          <a:xfrm>
            <a:off x="768596" y="1054096"/>
            <a:ext cx="1294642" cy="719947"/>
          </a:xfrm>
          <a:prstGeom prst="rect">
            <a:avLst/>
          </a:prstGeom>
        </p:spPr>
      </p:pic>
      <p:pic>
        <p:nvPicPr>
          <p:cNvPr id="15" name="Picture 14">
            <a:hlinkClick r:id="rId9"/>
          </p:cNvPr>
          <p:cNvPicPr>
            <a:picLocks noChangeAspect="1"/>
          </p:cNvPicPr>
          <p:nvPr/>
        </p:nvPicPr>
        <p:blipFill>
          <a:blip r:embed="rId10"/>
          <a:stretch>
            <a:fillRect/>
          </a:stretch>
        </p:blipFill>
        <p:spPr>
          <a:xfrm>
            <a:off x="1887746" y="644756"/>
            <a:ext cx="1119126" cy="538314"/>
          </a:xfrm>
          <a:prstGeom prst="rect">
            <a:avLst/>
          </a:prstGeom>
        </p:spPr>
      </p:pic>
      <p:pic>
        <p:nvPicPr>
          <p:cNvPr id="16" name="Picture 15">
            <a:hlinkClick r:id="rId11"/>
          </p:cNvPr>
          <p:cNvPicPr>
            <a:picLocks noChangeAspect="1"/>
          </p:cNvPicPr>
          <p:nvPr/>
        </p:nvPicPr>
        <p:blipFill>
          <a:blip r:embed="rId12"/>
          <a:stretch>
            <a:fillRect/>
          </a:stretch>
        </p:blipFill>
        <p:spPr>
          <a:xfrm>
            <a:off x="416244" y="690635"/>
            <a:ext cx="999673" cy="429860"/>
          </a:xfrm>
          <a:prstGeom prst="rect">
            <a:avLst/>
          </a:prstGeom>
        </p:spPr>
      </p:pic>
      <p:sp>
        <p:nvSpPr>
          <p:cNvPr id="17" name="Title 2"/>
          <p:cNvSpPr txBox="1">
            <a:spLocks/>
          </p:cNvSpPr>
          <p:nvPr/>
        </p:nvSpPr>
        <p:spPr>
          <a:xfrm>
            <a:off x="313879" y="1725843"/>
            <a:ext cx="6352679" cy="556022"/>
          </a:xfrm>
          <a:prstGeom prst="rect">
            <a:avLst/>
          </a:prstGeom>
        </p:spPr>
        <p:txBody>
          <a:bodyPr vert="horz" lIns="0" tIns="0" rIns="0" bIns="0" rtlCol="0" anchor="b">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ja-JP" altLang="en-US" sz="2400" dirty="0">
                <a:ea typeface="ＭＳ Ｐゴシック" panose="020B0600070205080204" pitchFamily="50" charset="-128"/>
              </a:rPr>
              <a:t>◆</a:t>
            </a:r>
            <a:r>
              <a:rPr lang="ja-JP" sz="2400" dirty="0">
                <a:ea typeface="ＭＳ Ｐゴシック" panose="020B0600070205080204" pitchFamily="50" charset="-128"/>
              </a:rPr>
              <a:t>プロモーターメンバー</a:t>
            </a:r>
            <a:r>
              <a:rPr lang="ja-JP" altLang="en-US" sz="2400" dirty="0">
                <a:ea typeface="ＭＳ Ｐゴシック" panose="020B0600070205080204" pitchFamily="50" charset="-128"/>
              </a:rPr>
              <a:t>（一般会員）</a:t>
            </a:r>
            <a:endParaRPr lang="ja-JP" sz="2400" dirty="0">
              <a:ea typeface="ＭＳ Ｐゴシック" panose="020B0600070205080204" pitchFamily="50" charset="-128"/>
            </a:endParaRPr>
          </a:p>
        </p:txBody>
      </p:sp>
      <p:pic>
        <p:nvPicPr>
          <p:cNvPr id="18" name="Picture 17">
            <a:hlinkClick r:id="rId13"/>
          </p:cNvPr>
          <p:cNvPicPr>
            <a:picLocks noChangeAspect="1"/>
          </p:cNvPicPr>
          <p:nvPr/>
        </p:nvPicPr>
        <p:blipFill>
          <a:blip r:embed="rId14"/>
          <a:stretch>
            <a:fillRect/>
          </a:stretch>
        </p:blipFill>
        <p:spPr>
          <a:xfrm>
            <a:off x="3627913" y="2443300"/>
            <a:ext cx="1068410" cy="463847"/>
          </a:xfrm>
          <a:prstGeom prst="rect">
            <a:avLst/>
          </a:prstGeom>
        </p:spPr>
      </p:pic>
      <p:pic>
        <p:nvPicPr>
          <p:cNvPr id="21" name="Picture 20">
            <a:hlinkClick r:id="rId15"/>
          </p:cNvPr>
          <p:cNvPicPr>
            <a:picLocks noChangeAspect="1"/>
          </p:cNvPicPr>
          <p:nvPr/>
        </p:nvPicPr>
        <p:blipFill>
          <a:blip r:embed="rId16"/>
          <a:stretch>
            <a:fillRect/>
          </a:stretch>
        </p:blipFill>
        <p:spPr>
          <a:xfrm>
            <a:off x="2410169" y="2439630"/>
            <a:ext cx="864279" cy="359540"/>
          </a:xfrm>
          <a:prstGeom prst="rect">
            <a:avLst/>
          </a:prstGeom>
        </p:spPr>
      </p:pic>
      <p:pic>
        <p:nvPicPr>
          <p:cNvPr id="2" name="Picture 1">
            <a:hlinkClick r:id="rId17"/>
          </p:cNvPr>
          <p:cNvPicPr>
            <a:picLocks noChangeAspect="1"/>
          </p:cNvPicPr>
          <p:nvPr/>
        </p:nvPicPr>
        <p:blipFill>
          <a:blip r:embed="rId18"/>
          <a:stretch>
            <a:fillRect/>
          </a:stretch>
        </p:blipFill>
        <p:spPr>
          <a:xfrm>
            <a:off x="240105" y="2368942"/>
            <a:ext cx="666829" cy="700900"/>
          </a:xfrm>
          <a:prstGeom prst="rect">
            <a:avLst/>
          </a:prstGeom>
        </p:spPr>
      </p:pic>
      <p:pic>
        <p:nvPicPr>
          <p:cNvPr id="8" name="Picture 7">
            <a:hlinkClick r:id="rId19"/>
          </p:cNvPr>
          <p:cNvPicPr>
            <a:picLocks noChangeAspect="1"/>
          </p:cNvPicPr>
          <p:nvPr/>
        </p:nvPicPr>
        <p:blipFill>
          <a:blip r:embed="rId20"/>
          <a:stretch>
            <a:fillRect/>
          </a:stretch>
        </p:blipFill>
        <p:spPr>
          <a:xfrm>
            <a:off x="1878801" y="3608987"/>
            <a:ext cx="639383" cy="786933"/>
          </a:xfrm>
          <a:prstGeom prst="rect">
            <a:avLst/>
          </a:prstGeom>
        </p:spPr>
      </p:pic>
      <p:pic>
        <p:nvPicPr>
          <p:cNvPr id="9" name="Picture 8">
            <a:hlinkClick r:id="rId21"/>
          </p:cNvPr>
          <p:cNvPicPr>
            <a:picLocks noChangeAspect="1"/>
          </p:cNvPicPr>
          <p:nvPr/>
        </p:nvPicPr>
        <p:blipFill>
          <a:blip r:embed="rId22"/>
          <a:stretch>
            <a:fillRect/>
          </a:stretch>
        </p:blipFill>
        <p:spPr>
          <a:xfrm>
            <a:off x="4647566" y="3621814"/>
            <a:ext cx="721429" cy="734467"/>
          </a:xfrm>
          <a:prstGeom prst="rect">
            <a:avLst/>
          </a:prstGeom>
        </p:spPr>
      </p:pic>
      <p:pic>
        <p:nvPicPr>
          <p:cNvPr id="11" name="Picture 10">
            <a:hlinkClick r:id="rId23"/>
          </p:cNvPr>
          <p:cNvPicPr>
            <a:picLocks noChangeAspect="1"/>
          </p:cNvPicPr>
          <p:nvPr/>
        </p:nvPicPr>
        <p:blipFill>
          <a:blip r:embed="rId24"/>
          <a:stretch>
            <a:fillRect/>
          </a:stretch>
        </p:blipFill>
        <p:spPr>
          <a:xfrm>
            <a:off x="266359" y="3752597"/>
            <a:ext cx="1197720" cy="584933"/>
          </a:xfrm>
          <a:prstGeom prst="rect">
            <a:avLst/>
          </a:prstGeom>
        </p:spPr>
      </p:pic>
      <p:pic>
        <p:nvPicPr>
          <p:cNvPr id="22" name="Picture 21" descr="A picture containing clipart&#10;&#10;Description generated with high confidence">
            <a:hlinkClick r:id="rId25"/>
            <a:extLst>
              <a:ext uri="{FF2B5EF4-FFF2-40B4-BE49-F238E27FC236}">
                <a16:creationId xmlns:a16="http://schemas.microsoft.com/office/drawing/2014/main" id="{42CD4BB9-24E3-48B5-8F68-1B21D7E95FD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3854" y="2479669"/>
            <a:ext cx="1234500" cy="392190"/>
          </a:xfrm>
          <a:prstGeom prst="rect">
            <a:avLst/>
          </a:prstGeom>
        </p:spPr>
      </p:pic>
      <p:pic>
        <p:nvPicPr>
          <p:cNvPr id="24" name="Picture 23" descr="A picture containing clipart&#10;&#10;Description generated with high confidence">
            <a:hlinkClick r:id="rId27"/>
            <a:extLst>
              <a:ext uri="{FF2B5EF4-FFF2-40B4-BE49-F238E27FC236}">
                <a16:creationId xmlns:a16="http://schemas.microsoft.com/office/drawing/2014/main" id="{742AF948-042D-4EBE-B911-6D4D9462CC4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319909" y="2795582"/>
            <a:ext cx="1472956" cy="393398"/>
          </a:xfrm>
          <a:prstGeom prst="rect">
            <a:avLst/>
          </a:prstGeom>
        </p:spPr>
      </p:pic>
      <p:pic>
        <p:nvPicPr>
          <p:cNvPr id="26" name="Picture 25">
            <a:hlinkClick r:id="rId29"/>
            <a:extLst>
              <a:ext uri="{FF2B5EF4-FFF2-40B4-BE49-F238E27FC236}">
                <a16:creationId xmlns:a16="http://schemas.microsoft.com/office/drawing/2014/main" id="{98BD9D6E-D6F4-406D-99A6-3E535F48DE2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965335" y="2285835"/>
            <a:ext cx="2082096" cy="388313"/>
          </a:xfrm>
          <a:prstGeom prst="rect">
            <a:avLst/>
          </a:prstGeom>
        </p:spPr>
      </p:pic>
      <p:pic>
        <p:nvPicPr>
          <p:cNvPr id="28" name="Picture 27">
            <a:hlinkClick r:id="rId31"/>
            <a:extLst>
              <a:ext uri="{FF2B5EF4-FFF2-40B4-BE49-F238E27FC236}">
                <a16:creationId xmlns:a16="http://schemas.microsoft.com/office/drawing/2014/main" id="{7ADF7A75-7AC3-451E-8625-F99AFF74E49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76768" y="3220205"/>
            <a:ext cx="1292814" cy="264451"/>
          </a:xfrm>
          <a:prstGeom prst="rect">
            <a:avLst/>
          </a:prstGeom>
        </p:spPr>
      </p:pic>
      <p:pic>
        <p:nvPicPr>
          <p:cNvPr id="7" name="Picture 6"/>
          <p:cNvPicPr>
            <a:picLocks noChangeAspect="1"/>
          </p:cNvPicPr>
          <p:nvPr/>
        </p:nvPicPr>
        <p:blipFill>
          <a:blip r:embed="rId33"/>
          <a:stretch>
            <a:fillRect/>
          </a:stretch>
        </p:blipFill>
        <p:spPr>
          <a:xfrm>
            <a:off x="4004786" y="2984816"/>
            <a:ext cx="1134427" cy="492860"/>
          </a:xfrm>
          <a:prstGeom prst="rect">
            <a:avLst/>
          </a:prstGeom>
        </p:spPr>
      </p:pic>
      <p:pic>
        <p:nvPicPr>
          <p:cNvPr id="30" name="Picture 29" descr="A picture containing device&#10;&#10;Description generated with high confidence">
            <a:hlinkClick r:id="rId34"/>
            <a:extLst>
              <a:ext uri="{FF2B5EF4-FFF2-40B4-BE49-F238E27FC236}">
                <a16:creationId xmlns:a16="http://schemas.microsoft.com/office/drawing/2014/main" id="{DA7A9109-061A-487D-B5BA-29A71CBF6C35}"/>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204583" y="2125602"/>
            <a:ext cx="1452984" cy="555553"/>
          </a:xfrm>
          <a:prstGeom prst="rect">
            <a:avLst/>
          </a:prstGeom>
        </p:spPr>
      </p:pic>
      <p:pic>
        <p:nvPicPr>
          <p:cNvPr id="6" name="Picture 5">
            <a:hlinkClick r:id="rId36"/>
            <a:extLst>
              <a:ext uri="{FF2B5EF4-FFF2-40B4-BE49-F238E27FC236}">
                <a16:creationId xmlns:a16="http://schemas.microsoft.com/office/drawing/2014/main" id="{34C56235-7490-41D3-B1AD-E88F271E0C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058193" y="2856761"/>
            <a:ext cx="627895" cy="627895"/>
          </a:xfrm>
          <a:prstGeom prst="rect">
            <a:avLst/>
          </a:prstGeom>
        </p:spPr>
      </p:pic>
      <p:pic>
        <p:nvPicPr>
          <p:cNvPr id="10" name="Picture 9">
            <a:hlinkClick r:id="rId38"/>
          </p:cNvPr>
          <p:cNvPicPr>
            <a:picLocks noChangeAspect="1"/>
          </p:cNvPicPr>
          <p:nvPr/>
        </p:nvPicPr>
        <p:blipFill>
          <a:blip r:embed="rId39"/>
          <a:stretch>
            <a:fillRect/>
          </a:stretch>
        </p:blipFill>
        <p:spPr>
          <a:xfrm>
            <a:off x="5844305" y="3821860"/>
            <a:ext cx="734284" cy="747280"/>
          </a:xfrm>
          <a:prstGeom prst="rect">
            <a:avLst/>
          </a:prstGeom>
        </p:spPr>
      </p:pic>
      <p:sp>
        <p:nvSpPr>
          <p:cNvPr id="19" name="正方形/長方形 18">
            <a:extLst>
              <a:ext uri="{FF2B5EF4-FFF2-40B4-BE49-F238E27FC236}">
                <a16:creationId xmlns:a16="http://schemas.microsoft.com/office/drawing/2014/main" id="{226FB033-0BD4-4DD3-ADAD-53BC2B314F52}"/>
              </a:ext>
            </a:extLst>
          </p:cNvPr>
          <p:cNvSpPr/>
          <p:nvPr/>
        </p:nvSpPr>
        <p:spPr>
          <a:xfrm>
            <a:off x="450063" y="1632874"/>
            <a:ext cx="8207504" cy="762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4">
            <a:extLst>
              <a:ext uri="{FF2B5EF4-FFF2-40B4-BE49-F238E27FC236}">
                <a16:creationId xmlns:a16="http://schemas.microsoft.com/office/drawing/2014/main" id="{76FF5B93-1E19-401A-A2F1-728B931819E8}"/>
              </a:ext>
            </a:extLst>
          </p:cNvPr>
          <p:cNvPicPr>
            <a:picLocks noChangeAspect="1"/>
          </p:cNvPicPr>
          <p:nvPr/>
        </p:nvPicPr>
        <p:blipFill>
          <a:blip r:embed="rId40"/>
          <a:stretch>
            <a:fillRect/>
          </a:stretch>
        </p:blipFill>
        <p:spPr>
          <a:xfrm>
            <a:off x="2859870" y="1168103"/>
            <a:ext cx="1787696" cy="432991"/>
          </a:xfrm>
          <a:prstGeom prst="rect">
            <a:avLst/>
          </a:prstGeom>
        </p:spPr>
      </p:pic>
      <p:pic>
        <p:nvPicPr>
          <p:cNvPr id="27" name="Picture 26">
            <a:extLst>
              <a:ext uri="{FF2B5EF4-FFF2-40B4-BE49-F238E27FC236}">
                <a16:creationId xmlns:a16="http://schemas.microsoft.com/office/drawing/2014/main" id="{4A74390E-A572-415A-8D98-D883C771363D}"/>
              </a:ext>
            </a:extLst>
          </p:cNvPr>
          <p:cNvPicPr>
            <a:picLocks noChangeAspect="1"/>
          </p:cNvPicPr>
          <p:nvPr/>
        </p:nvPicPr>
        <p:blipFill>
          <a:blip r:embed="rId41"/>
          <a:stretch>
            <a:fillRect/>
          </a:stretch>
        </p:blipFill>
        <p:spPr>
          <a:xfrm>
            <a:off x="5867734" y="923567"/>
            <a:ext cx="1597647" cy="371635"/>
          </a:xfrm>
          <a:prstGeom prst="rect">
            <a:avLst/>
          </a:prstGeom>
        </p:spPr>
      </p:pic>
      <p:pic>
        <p:nvPicPr>
          <p:cNvPr id="29" name="Picture 28">
            <a:extLst>
              <a:ext uri="{FF2B5EF4-FFF2-40B4-BE49-F238E27FC236}">
                <a16:creationId xmlns:a16="http://schemas.microsoft.com/office/drawing/2014/main" id="{B0A0D074-EE71-47EC-A343-E289B71BD29D}"/>
              </a:ext>
            </a:extLst>
          </p:cNvPr>
          <p:cNvPicPr>
            <a:picLocks noChangeAspect="1"/>
          </p:cNvPicPr>
          <p:nvPr/>
        </p:nvPicPr>
        <p:blipFill>
          <a:blip r:embed="rId42"/>
          <a:stretch>
            <a:fillRect/>
          </a:stretch>
        </p:blipFill>
        <p:spPr>
          <a:xfrm>
            <a:off x="1941241" y="3017106"/>
            <a:ext cx="1706666" cy="387136"/>
          </a:xfrm>
          <a:prstGeom prst="rect">
            <a:avLst/>
          </a:prstGeom>
        </p:spPr>
      </p:pic>
      <p:pic>
        <p:nvPicPr>
          <p:cNvPr id="31" name="Picture 30">
            <a:extLst>
              <a:ext uri="{FF2B5EF4-FFF2-40B4-BE49-F238E27FC236}">
                <a16:creationId xmlns:a16="http://schemas.microsoft.com/office/drawing/2014/main" id="{B6035B5F-3812-4EA6-8116-DE5F542B30DB}"/>
              </a:ext>
            </a:extLst>
          </p:cNvPr>
          <p:cNvPicPr>
            <a:picLocks noChangeAspect="1"/>
          </p:cNvPicPr>
          <p:nvPr/>
        </p:nvPicPr>
        <p:blipFill>
          <a:blip r:embed="rId43"/>
          <a:stretch>
            <a:fillRect/>
          </a:stretch>
        </p:blipFill>
        <p:spPr>
          <a:xfrm>
            <a:off x="2839475" y="3705427"/>
            <a:ext cx="1545569" cy="458471"/>
          </a:xfrm>
          <a:prstGeom prst="rect">
            <a:avLst/>
          </a:prstGeom>
        </p:spPr>
      </p:pic>
      <p:pic>
        <p:nvPicPr>
          <p:cNvPr id="32" name="Picture 31">
            <a:extLst>
              <a:ext uri="{FF2B5EF4-FFF2-40B4-BE49-F238E27FC236}">
                <a16:creationId xmlns:a16="http://schemas.microsoft.com/office/drawing/2014/main" id="{044CD5AF-4B9E-458F-AEEB-C5F6DED02639}"/>
              </a:ext>
            </a:extLst>
          </p:cNvPr>
          <p:cNvPicPr>
            <a:picLocks noChangeAspect="1"/>
          </p:cNvPicPr>
          <p:nvPr/>
        </p:nvPicPr>
        <p:blipFill>
          <a:blip r:embed="rId44"/>
          <a:stretch>
            <a:fillRect/>
          </a:stretch>
        </p:blipFill>
        <p:spPr>
          <a:xfrm>
            <a:off x="5515114" y="3241735"/>
            <a:ext cx="1170466" cy="662237"/>
          </a:xfrm>
          <a:prstGeom prst="rect">
            <a:avLst/>
          </a:prstGeom>
        </p:spPr>
      </p:pic>
      <p:pic>
        <p:nvPicPr>
          <p:cNvPr id="33" name="Picture 32">
            <a:extLst>
              <a:ext uri="{FF2B5EF4-FFF2-40B4-BE49-F238E27FC236}">
                <a16:creationId xmlns:a16="http://schemas.microsoft.com/office/drawing/2014/main" id="{9FDEA498-F60A-4CE2-A113-A0A422E8B716}"/>
              </a:ext>
            </a:extLst>
          </p:cNvPr>
          <p:cNvPicPr>
            <a:picLocks noChangeAspect="1"/>
          </p:cNvPicPr>
          <p:nvPr/>
        </p:nvPicPr>
        <p:blipFill>
          <a:blip r:embed="rId45"/>
          <a:stretch>
            <a:fillRect/>
          </a:stretch>
        </p:blipFill>
        <p:spPr>
          <a:xfrm>
            <a:off x="6919584" y="2863558"/>
            <a:ext cx="874591" cy="627774"/>
          </a:xfrm>
          <a:prstGeom prst="rect">
            <a:avLst/>
          </a:prstGeom>
        </p:spPr>
      </p:pic>
      <p:pic>
        <p:nvPicPr>
          <p:cNvPr id="34" name="Picture 33">
            <a:extLst>
              <a:ext uri="{FF2B5EF4-FFF2-40B4-BE49-F238E27FC236}">
                <a16:creationId xmlns:a16="http://schemas.microsoft.com/office/drawing/2014/main" id="{FCC75895-DCE0-4AE2-8F26-F04288C5AA69}"/>
              </a:ext>
            </a:extLst>
          </p:cNvPr>
          <p:cNvPicPr>
            <a:picLocks noChangeAspect="1"/>
          </p:cNvPicPr>
          <p:nvPr/>
        </p:nvPicPr>
        <p:blipFill>
          <a:blip r:embed="rId46"/>
          <a:stretch>
            <a:fillRect/>
          </a:stretch>
        </p:blipFill>
        <p:spPr>
          <a:xfrm>
            <a:off x="6803489" y="3766981"/>
            <a:ext cx="1891627" cy="593680"/>
          </a:xfrm>
          <a:prstGeom prst="rect">
            <a:avLst/>
          </a:prstGeom>
        </p:spPr>
      </p:pic>
    </p:spTree>
    <p:extLst>
      <p:ext uri="{BB962C8B-B14F-4D97-AF65-F5344CB8AC3E}">
        <p14:creationId xmlns:p14="http://schemas.microsoft.com/office/powerpoint/2010/main" val="41507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latin typeface="Arial Narrow" panose="020B0606020202030204" pitchFamily="34" charset="0"/>
              <a:ea typeface="ＭＳ Ｐゴシック" panose="020B0600070205080204" pitchFamily="50" charset="-128"/>
            </a:endParaRP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6</a:t>
            </a:fld>
            <a:endParaRPr lang="en-US">
              <a:latin typeface="Arial Narrow" panose="020B0606020202030204" pitchFamily="34" charset="0"/>
              <a:ea typeface="ＭＳ Ｐゴシック" panose="020B0600070205080204" pitchFamily="50" charset="-128"/>
            </a:endParaRPr>
          </a:p>
        </p:txBody>
      </p:sp>
      <p:graphicFrame>
        <p:nvGraphicFramePr>
          <p:cNvPr id="40" name="Table 39"/>
          <p:cNvGraphicFramePr>
            <a:graphicFrameLocks noGrp="1"/>
          </p:cNvGraphicFramePr>
          <p:nvPr>
            <p:extLst>
              <p:ext uri="{D42A27DB-BD31-4B8C-83A1-F6EECF244321}">
                <p14:modId xmlns:p14="http://schemas.microsoft.com/office/powerpoint/2010/main" val="2727799518"/>
              </p:ext>
            </p:extLst>
          </p:nvPr>
        </p:nvGraphicFramePr>
        <p:xfrm>
          <a:off x="69109" y="332296"/>
          <a:ext cx="6049928" cy="4178762"/>
        </p:xfrm>
        <a:graphic>
          <a:graphicData uri="http://schemas.openxmlformats.org/drawingml/2006/table">
            <a:tbl>
              <a:tblPr>
                <a:solidFill>
                  <a:srgbClr val="FBFBFB"/>
                </a:solidFill>
                <a:tableStyleId>{5C22544A-7EE6-4342-B048-85BDC9FD1C3A}</a:tableStyleId>
              </a:tblPr>
              <a:tblGrid>
                <a:gridCol w="4137662">
                  <a:extLst>
                    <a:ext uri="{9D8B030D-6E8A-4147-A177-3AD203B41FA5}">
                      <a16:colId xmlns:a16="http://schemas.microsoft.com/office/drawing/2014/main" val="20000"/>
                    </a:ext>
                  </a:extLst>
                </a:gridCol>
                <a:gridCol w="381406">
                  <a:extLst>
                    <a:ext uri="{9D8B030D-6E8A-4147-A177-3AD203B41FA5}">
                      <a16:colId xmlns:a16="http://schemas.microsoft.com/office/drawing/2014/main" val="20001"/>
                    </a:ext>
                  </a:extLst>
                </a:gridCol>
                <a:gridCol w="605786">
                  <a:extLst>
                    <a:ext uri="{9D8B030D-6E8A-4147-A177-3AD203B41FA5}">
                      <a16:colId xmlns:a16="http://schemas.microsoft.com/office/drawing/2014/main" val="20002"/>
                    </a:ext>
                  </a:extLst>
                </a:gridCol>
                <a:gridCol w="925074">
                  <a:extLst>
                    <a:ext uri="{9D8B030D-6E8A-4147-A177-3AD203B41FA5}">
                      <a16:colId xmlns:a16="http://schemas.microsoft.com/office/drawing/2014/main" val="20003"/>
                    </a:ext>
                  </a:extLst>
                </a:gridCol>
              </a:tblGrid>
              <a:tr h="248755">
                <a:tc rowSpan="2">
                  <a:txBody>
                    <a:bodyPr/>
                    <a:lstStyle/>
                    <a:p>
                      <a:pPr algn="l" fontAlgn="ctr"/>
                      <a:r>
                        <a:rPr lang="ja-JP" sz="1200" b="1" i="0" u="none" strike="noStrike" dirty="0">
                          <a:solidFill>
                            <a:srgbClr val="000000"/>
                          </a:solidFill>
                          <a:latin typeface="Arial" panose="020B0604020202020204" pitchFamily="34" charset="0"/>
                          <a:ea typeface="MS Mincho"/>
                          <a:cs typeface="Arial" panose="020B0604020202020204" pitchFamily="34" charset="0"/>
                        </a:rPr>
                        <a:t>メンバーシップ特典の概要</a:t>
                      </a:r>
                    </a:p>
                  </a:txBody>
                  <a:tcPr marR="9525" marT="9525" marB="0" anchor="ctr">
                    <a:lnR w="12700" cap="flat" cmpd="sng" algn="ctr">
                      <a:noFill/>
                      <a:prstDash val="solid"/>
                      <a:round/>
                      <a:headEnd type="none" w="med" len="med"/>
                      <a:tailEnd type="none" w="med" len="med"/>
                    </a:lnR>
                    <a:solidFill>
                      <a:schemeClr val="bg1">
                        <a:lumMod val="85000"/>
                      </a:schemeClr>
                    </a:solidFill>
                  </a:tcPr>
                </a:tc>
                <a:tc>
                  <a:txBody>
                    <a:bodyPr/>
                    <a:lstStyle/>
                    <a:p>
                      <a:pPr algn="l" rtl="0" fontAlgn="ct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chemeClr val="bg1">
                        <a:lumMod val="85000"/>
                      </a:schemeClr>
                    </a:solidFill>
                  </a:tcPr>
                </a:tc>
                <a:tc gridSpan="2">
                  <a:txBody>
                    <a:bodyPr/>
                    <a:lstStyle/>
                    <a:p>
                      <a:pPr algn="ctr" fontAlgn="ctr"/>
                      <a:r>
                        <a:rPr lang="ja-JP" sz="1100" b="1" i="0" u="none" strike="noStrike" dirty="0">
                          <a:solidFill>
                            <a:srgbClr val="FFFFFF"/>
                          </a:solidFill>
                          <a:latin typeface="Arial" panose="020B0604020202020204" pitchFamily="34" charset="0"/>
                          <a:ea typeface="MS Mincho"/>
                          <a:cs typeface="Arial" panose="020B0604020202020204" pitchFamily="34" charset="0"/>
                        </a:rPr>
                        <a:t>コントリビューター</a:t>
                      </a:r>
                    </a:p>
                  </a:txBody>
                  <a:tcPr marL="9525" marR="9525" marT="9525" marB="0" anchor="ctr">
                    <a:solidFill>
                      <a:srgbClr val="F79F2F"/>
                    </a:solidFill>
                  </a:tcPr>
                </a:tc>
                <a:tc hMerge="1">
                  <a:txBody>
                    <a:bodyPr/>
                    <a:lstStyle/>
                    <a:p>
                      <a:pPr algn="l" rtl="0" fontAlgn="ctr"/>
                      <a:endParaRPr lang="en-US" sz="1200" b="1" i="0" u="none" strike="noStrike" dirty="0">
                        <a:solidFill>
                          <a:schemeClr val="bg1"/>
                        </a:solidFill>
                        <a:effectLst/>
                        <a:latin typeface="Calibri" panose="020F0502020204030204" pitchFamily="34" charset="0"/>
                      </a:endParaRPr>
                    </a:p>
                  </a:txBody>
                  <a:tcPr marL="9525" marR="9525" marT="9525" marB="0" anchor="ctr">
                    <a:solidFill>
                      <a:srgbClr val="F79F2F"/>
                    </a:solidFill>
                  </a:tcPr>
                </a:tc>
                <a:extLst>
                  <a:ext uri="{0D108BD9-81ED-4DB2-BD59-A6C34878D82A}">
                    <a16:rowId xmlns:a16="http://schemas.microsoft.com/office/drawing/2014/main" val="10000"/>
                  </a:ext>
                </a:extLst>
              </a:tr>
              <a:tr h="248755">
                <a:tc vMerge="1">
                  <a:txBody>
                    <a:bodyPr/>
                    <a:lstStyle/>
                    <a:p>
                      <a:pPr algn="l" rtl="0" fontAlgn="ctr"/>
                      <a:endParaRPr lang="en-US" sz="1200" b="0" i="0" u="none" strike="noStrike" dirty="0">
                        <a:solidFill>
                          <a:srgbClr val="000000"/>
                        </a:solidFill>
                        <a:effectLst/>
                        <a:latin typeface="Calibri" panose="020F0502020204030204" pitchFamily="34" charset="0"/>
                      </a:endParaRPr>
                    </a:p>
                  </a:txBody>
                  <a:tcPr marL="9525" marR="9525" marT="9525" marB="0" anchor="ctr">
                    <a:solidFill>
                      <a:srgbClr val="FBFBFB"/>
                    </a:solidFill>
                  </a:tcPr>
                </a:tc>
                <a:tc gridSpan="2">
                  <a:txBody>
                    <a:bodyPr/>
                    <a:lstStyle/>
                    <a:p>
                      <a:pPr algn="ctr" fontAlgn="ctr"/>
                      <a:r>
                        <a:rPr lang="ja-JP" sz="1100" b="1" i="0" u="none" strike="noStrike" dirty="0">
                          <a:solidFill>
                            <a:srgbClr val="FFFFFF"/>
                          </a:solidFill>
                          <a:latin typeface="Arial" panose="020B0604020202020204" pitchFamily="34" charset="0"/>
                          <a:ea typeface="MS Mincho"/>
                          <a:cs typeface="Arial" panose="020B0604020202020204" pitchFamily="34" charset="0"/>
                        </a:rPr>
                        <a:t>プロモーター</a:t>
                      </a:r>
                    </a:p>
                  </a:txBody>
                  <a:tcPr marL="9525" marR="9525" marT="9525" marB="0" anchor="ctr">
                    <a:solidFill>
                      <a:srgbClr val="834D9A"/>
                    </a:solidFill>
                  </a:tcPr>
                </a:tc>
                <a:tc hMerge="1">
                  <a:txBody>
                    <a:bodyPr/>
                    <a:lstStyle/>
                    <a:p>
                      <a:endParaRPr lang="en-US"/>
                    </a:p>
                  </a:txBody>
                  <a:tcPr/>
                </a:tc>
                <a:tc>
                  <a:txBody>
                    <a:bodyPr/>
                    <a:lstStyle/>
                    <a:p>
                      <a:pPr algn="l" rtl="0"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T w="12700" cap="flat" cmpd="sng" algn="ctr">
                      <a:noFill/>
                      <a:prstDash val="solid"/>
                      <a:round/>
                      <a:headEnd type="none" w="med" len="med"/>
                      <a:tailEnd type="none" w="med" len="med"/>
                    </a:lnT>
                    <a:solidFill>
                      <a:srgbClr val="F79F2F"/>
                    </a:solidFill>
                  </a:tcPr>
                </a:tc>
                <a:extLst>
                  <a:ext uri="{0D108BD9-81ED-4DB2-BD59-A6C34878D82A}">
                    <a16:rowId xmlns:a16="http://schemas.microsoft.com/office/drawing/2014/main" val="10001"/>
                  </a:ext>
                </a:extLst>
              </a:tr>
              <a:tr h="248755">
                <a:tc>
                  <a:txBody>
                    <a:bodyPr/>
                    <a:lstStyle/>
                    <a:p>
                      <a:pPr algn="l" fontAlgn="ctr"/>
                      <a:r>
                        <a:rPr lang="ja-JP" sz="1200" u="none" strike="noStrike">
                          <a:latin typeface="Arial" panose="020B0604020202020204" pitchFamily="34" charset="0"/>
                          <a:ea typeface="MS Mincho"/>
                          <a:cs typeface="Arial" panose="020B0604020202020204" pitchFamily="34" charset="0"/>
                        </a:rPr>
                        <a:t>理事会メンバー</a:t>
                      </a:r>
                    </a:p>
                  </a:txBody>
                  <a:tcPr marR="9525" marT="9525" marB="0" anchor="ctr">
                    <a:solidFill>
                      <a:srgbClr val="FBFBFB"/>
                    </a:solidFill>
                  </a:tcPr>
                </a:tc>
                <a:tc gridSpan="2">
                  <a:txBody>
                    <a:bodyPr/>
                    <a:lstStyle/>
                    <a:p>
                      <a:pPr algn="ctr" fontAlgn="ctr"/>
                      <a:r>
                        <a:rPr lang="ja-JP" sz="1200" u="none" strike="noStrike">
                          <a:latin typeface="Arial" panose="020B0604020202020204" pitchFamily="34" charset="0"/>
                          <a:ea typeface="MS Mincho"/>
                          <a:cs typeface="Arial" panose="020B0604020202020204" pitchFamily="34" charset="0"/>
                        </a:rPr>
                        <a:t> </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2"/>
                  </a:ext>
                </a:extLst>
              </a:tr>
              <a:tr h="248755">
                <a:tc>
                  <a:txBody>
                    <a:bodyPr/>
                    <a:lstStyle/>
                    <a:p>
                      <a:pPr algn="l" fontAlgn="ctr"/>
                      <a:r>
                        <a:rPr lang="ja-JP" altLang="en-US" sz="1200" u="none" strike="noStrike" dirty="0">
                          <a:latin typeface="Arial" panose="020B0604020202020204" pitchFamily="34" charset="0"/>
                          <a:ea typeface="MS Mincho"/>
                          <a:cs typeface="Arial" panose="020B0604020202020204" pitchFamily="34" charset="0"/>
                        </a:rPr>
                        <a:t>教会の業務執行を担う役割</a:t>
                      </a:r>
                      <a:endParaRPr lang="ja-JP" sz="1200" u="none" strike="noStrike" dirty="0">
                        <a:latin typeface="Arial" panose="020B0604020202020204" pitchFamily="34" charset="0"/>
                        <a:ea typeface="MS Mincho"/>
                        <a:cs typeface="Arial" panose="020B0604020202020204" pitchFamily="34" charset="0"/>
                      </a:endParaRPr>
                    </a:p>
                  </a:txBody>
                  <a:tcPr marR="9525" marT="9525" marB="0" anchor="ctr">
                    <a:solidFill>
                      <a:srgbClr val="FBFBFB"/>
                    </a:solidFill>
                  </a:tcPr>
                </a:tc>
                <a:tc gridSpan="2">
                  <a:txBody>
                    <a:bodyPr/>
                    <a:lstStyle/>
                    <a:p>
                      <a:pPr algn="ctr" fontAlgn="ctr"/>
                      <a:r>
                        <a:rPr lang="ja-JP" sz="1200" u="none" strike="noStrike">
                          <a:latin typeface="Arial" panose="020B0604020202020204" pitchFamily="34" charset="0"/>
                          <a:ea typeface="MS Mincho"/>
                          <a:cs typeface="Arial" panose="020B0604020202020204" pitchFamily="34" charset="0"/>
                        </a:rPr>
                        <a:t> </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3"/>
                  </a:ext>
                </a:extLst>
              </a:tr>
              <a:tr h="248755">
                <a:tc>
                  <a:txBody>
                    <a:bodyPr/>
                    <a:lstStyle/>
                    <a:p>
                      <a:pPr algn="l" fontAlgn="ctr"/>
                      <a:r>
                        <a:rPr lang="ja-JP" sz="1200" u="none" strike="noStrike">
                          <a:latin typeface="Arial" panose="020B0604020202020204" pitchFamily="34" charset="0"/>
                          <a:ea typeface="MS Mincho"/>
                          <a:cs typeface="Arial" panose="020B0604020202020204" pitchFamily="34" charset="0"/>
                        </a:rPr>
                        <a:t>ワーキンググループのリーダー的ポストを担う資格</a:t>
                      </a:r>
                    </a:p>
                  </a:txBody>
                  <a:tcPr marR="9525" marT="9525" marB="0" anchor="ctr">
                    <a:solidFill>
                      <a:srgbClr val="FBFBFB"/>
                    </a:solidFill>
                  </a:tcPr>
                </a:tc>
                <a:tc gridSpan="2">
                  <a:txBody>
                    <a:bodyPr/>
                    <a:lstStyle/>
                    <a:p>
                      <a:pPr algn="ctr" fontAlgn="ctr"/>
                      <a:r>
                        <a:rPr lang="ja-JP" sz="1200" u="none" strike="noStrike">
                          <a:latin typeface="Arial" panose="020B0604020202020204" pitchFamily="34" charset="0"/>
                          <a:ea typeface="MS Mincho"/>
                          <a:cs typeface="Arial" panose="020B0604020202020204" pitchFamily="34" charset="0"/>
                        </a:rPr>
                        <a:t> </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4"/>
                  </a:ext>
                </a:extLst>
              </a:tr>
              <a:tr h="248755">
                <a:tc>
                  <a:txBody>
                    <a:bodyPr/>
                    <a:lstStyle/>
                    <a:p>
                      <a:pPr algn="l" fontAlgn="ctr"/>
                      <a:r>
                        <a:rPr lang="ja-JP" sz="1200" u="none" strike="noStrike" dirty="0">
                          <a:latin typeface="Arial" panose="020B0604020202020204" pitchFamily="34" charset="0"/>
                          <a:ea typeface="MS Mincho"/>
                          <a:cs typeface="Arial" panose="020B0604020202020204" pitchFamily="34" charset="0"/>
                        </a:rPr>
                        <a:t>新しいワークストリームとワーキンググループの提案資格</a:t>
                      </a:r>
                    </a:p>
                  </a:txBody>
                  <a:tcPr marR="9525" marT="9525" marB="0" anchor="ctr">
                    <a:solidFill>
                      <a:srgbClr val="FBFBFB"/>
                    </a:solidFill>
                  </a:tcPr>
                </a:tc>
                <a:tc gridSpan="2">
                  <a:txBody>
                    <a:bodyPr/>
                    <a:lstStyle/>
                    <a:p>
                      <a:pPr algn="ctr" fontAlgn="ctr"/>
                      <a:r>
                        <a:rPr lang="ja-JP" sz="1200" u="none" strike="noStrike">
                          <a:latin typeface="Arial" panose="020B0604020202020204" pitchFamily="34" charset="0"/>
                          <a:ea typeface="MS Mincho"/>
                          <a:cs typeface="Arial" panose="020B0604020202020204" pitchFamily="34" charset="0"/>
                        </a:rPr>
                        <a:t> </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5"/>
                  </a:ext>
                </a:extLst>
              </a:tr>
              <a:tr h="248755">
                <a:tc>
                  <a:txBody>
                    <a:bodyPr/>
                    <a:lstStyle/>
                    <a:p>
                      <a:pPr algn="l" fontAlgn="ctr"/>
                      <a:r>
                        <a:rPr lang="ja-JP" sz="1200" u="none" strike="noStrike" dirty="0">
                          <a:latin typeface="Arial" panose="020B0604020202020204" pitchFamily="34" charset="0"/>
                          <a:ea typeface="MS Mincho"/>
                          <a:cs typeface="Arial" panose="020B0604020202020204" pitchFamily="34" charset="0"/>
                        </a:rPr>
                        <a:t>ワーキンググループ内での投票権</a:t>
                      </a:r>
                    </a:p>
                  </a:txBody>
                  <a:tcPr marR="9525" marT="9525" marB="0" anchor="ctr">
                    <a:solidFill>
                      <a:srgbClr val="FBFBFB"/>
                    </a:solidFill>
                  </a:tcPr>
                </a:tc>
                <a:tc gridSpan="2">
                  <a:txBody>
                    <a:bodyPr/>
                    <a:lstStyle/>
                    <a:p>
                      <a:pPr algn="ctr" fontAlgn="ctr"/>
                      <a:r>
                        <a:rPr lang="ja-JP" sz="1200" u="none" strike="noStrike">
                          <a:latin typeface="Arial" panose="020B0604020202020204" pitchFamily="34" charset="0"/>
                          <a:ea typeface="MS Mincho"/>
                          <a:cs typeface="Arial" panose="020B0604020202020204" pitchFamily="34" charset="0"/>
                        </a:rPr>
                        <a:t> </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6"/>
                  </a:ext>
                </a:extLst>
              </a:tr>
              <a:tr h="320907">
                <a:tc>
                  <a:txBody>
                    <a:bodyPr/>
                    <a:lstStyle/>
                    <a:p>
                      <a:pPr algn="l" fontAlgn="ctr"/>
                      <a:r>
                        <a:rPr lang="ja-JP" sz="1200" u="none" strike="noStrike">
                          <a:latin typeface="Arial" panose="020B0604020202020204" pitchFamily="34" charset="0"/>
                          <a:ea typeface="MS Mincho"/>
                          <a:cs typeface="Arial" panose="020B0604020202020204" pitchFamily="34" charset="0"/>
                        </a:rPr>
                        <a:t>ワーキンググループへの参加資格</a:t>
                      </a:r>
                    </a:p>
                  </a:txBody>
                  <a:tcPr marR="9525" marT="9525" marB="0" anchor="ctr">
                    <a:solidFill>
                      <a:srgbClr val="FBFBFB"/>
                    </a:solidFill>
                  </a:tcPr>
                </a:tc>
                <a:tc gridSpan="2">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7"/>
                  </a:ext>
                </a:extLst>
              </a:tr>
              <a:tr h="248755">
                <a:tc>
                  <a:txBody>
                    <a:bodyPr/>
                    <a:lstStyle/>
                    <a:p>
                      <a:pPr algn="l" fontAlgn="ctr"/>
                      <a:r>
                        <a:rPr lang="ja-JP" sz="1200" u="none" strike="noStrike" dirty="0">
                          <a:latin typeface="Arial" panose="020B0604020202020204" pitchFamily="34" charset="0"/>
                          <a:ea typeface="MS Mincho"/>
                          <a:cs typeface="Arial" panose="020B0604020202020204" pitchFamily="34" charset="0"/>
                        </a:rPr>
                        <a:t>「Connected Ink（コネクティド・インク）」などの特別なパートナーイベントへの無料参加</a:t>
                      </a:r>
                    </a:p>
                  </a:txBody>
                  <a:tcPr marR="9525" marT="9525" marB="0" anchor="ctr">
                    <a:solidFill>
                      <a:srgbClr val="FBFBFB"/>
                    </a:solidFill>
                  </a:tcPr>
                </a:tc>
                <a:tc gridSpan="2">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8"/>
                  </a:ext>
                </a:extLst>
              </a:tr>
              <a:tr h="248755">
                <a:tc>
                  <a:txBody>
                    <a:bodyPr/>
                    <a:lstStyle/>
                    <a:p>
                      <a:pPr algn="l" fontAlgn="ctr"/>
                      <a:r>
                        <a:rPr lang="ja-JP" sz="1200" u="none" strike="noStrike" dirty="0">
                          <a:latin typeface="Arial" panose="020B0604020202020204" pitchFamily="34" charset="0"/>
                          <a:ea typeface="MS Mincho"/>
                          <a:cs typeface="Arial" panose="020B0604020202020204" pitchFamily="34" charset="0"/>
                        </a:rPr>
                        <a:t>メンバーミーティングへの参加資格</a:t>
                      </a:r>
                    </a:p>
                  </a:txBody>
                  <a:tcPr marR="9525" marT="9525" marB="0" anchor="ctr">
                    <a:solidFill>
                      <a:srgbClr val="FBFBFB"/>
                    </a:solidFill>
                  </a:tcPr>
                </a:tc>
                <a:tc gridSpan="2">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dirty="0">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09"/>
                  </a:ext>
                </a:extLst>
              </a:tr>
              <a:tr h="248755">
                <a:tc>
                  <a:txBody>
                    <a:bodyPr/>
                    <a:lstStyle/>
                    <a:p>
                      <a:pPr algn="l" fontAlgn="ctr"/>
                      <a:r>
                        <a:rPr lang="ja-JP" sz="1200" u="none" strike="noStrike">
                          <a:latin typeface="Arial" panose="020B0604020202020204" pitchFamily="34" charset="0"/>
                          <a:ea typeface="MS Mincho"/>
                          <a:cs typeface="Arial" panose="020B0604020202020204" pitchFamily="34" charset="0"/>
                        </a:rPr>
                        <a:t>DSCへ</a:t>
                      </a:r>
                      <a:r>
                        <a:rPr lang="ja-JP" sz="1200" u="none" strike="noStrike" dirty="0">
                          <a:latin typeface="Arial" panose="020B0604020202020204" pitchFamily="34" charset="0"/>
                          <a:ea typeface="MS Mincho"/>
                          <a:cs typeface="Arial" panose="020B0604020202020204" pitchFamily="34" charset="0"/>
                        </a:rPr>
                        <a:t>の</a:t>
                      </a:r>
                      <a:r>
                        <a:rPr lang="ja-JP" altLang="en-US" sz="1200" u="none" strike="noStrike" dirty="0">
                          <a:latin typeface="Arial" panose="020B0604020202020204" pitchFamily="34" charset="0"/>
                          <a:ea typeface="MS Mincho"/>
                          <a:cs typeface="Arial" panose="020B0604020202020204" pitchFamily="34" charset="0"/>
                        </a:rPr>
                        <a:t>加盟</a:t>
                      </a:r>
                      <a:r>
                        <a:rPr lang="ja-JP" sz="1200" u="none" strike="noStrike" dirty="0">
                          <a:latin typeface="Arial" panose="020B0604020202020204" pitchFamily="34" charset="0"/>
                          <a:ea typeface="MS Mincho"/>
                          <a:cs typeface="Arial" panose="020B0604020202020204" pitchFamily="34" charset="0"/>
                        </a:rPr>
                        <a:t>を</a:t>
                      </a:r>
                      <a:r>
                        <a:rPr lang="ja-JP" altLang="en-US" sz="1200" u="none" strike="noStrike" dirty="0">
                          <a:latin typeface="Arial" panose="020B0604020202020204" pitchFamily="34" charset="0"/>
                          <a:ea typeface="MS Mincho"/>
                          <a:cs typeface="Arial" panose="020B0604020202020204" pitchFamily="34" charset="0"/>
                        </a:rPr>
                        <a:t>広く公開する権利</a:t>
                      </a:r>
                      <a:endParaRPr lang="ja-JP" sz="1200" u="none" strike="noStrike" dirty="0">
                        <a:latin typeface="Arial" panose="020B0604020202020204" pitchFamily="34" charset="0"/>
                        <a:ea typeface="MS Mincho"/>
                        <a:cs typeface="Arial" panose="020B0604020202020204" pitchFamily="34" charset="0"/>
                      </a:endParaRPr>
                    </a:p>
                  </a:txBody>
                  <a:tcPr marR="9525" marT="9525" marB="0" anchor="ctr">
                    <a:solidFill>
                      <a:srgbClr val="FBFBFB"/>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10"/>
                  </a:ext>
                </a:extLst>
              </a:tr>
              <a:tr h="248755">
                <a:tc>
                  <a:txBody>
                    <a:bodyPr/>
                    <a:lstStyle/>
                    <a:p>
                      <a:pPr algn="l" fontAlgn="ctr"/>
                      <a:r>
                        <a:rPr lang="ja-JP" altLang="ja-JP" sz="1200" u="none" strike="noStrike" dirty="0">
                          <a:latin typeface="Arial" panose="020B0604020202020204" pitchFamily="34" charset="0"/>
                          <a:ea typeface="+mn-ea"/>
                          <a:cs typeface="Arial" panose="020B0604020202020204" pitchFamily="34" charset="0"/>
                        </a:rPr>
                        <a:t>「WILL</a:t>
                      </a:r>
                      <a:r>
                        <a:rPr lang="ja-JP" altLang="ja-JP" sz="1200" u="none" strike="noStrike" baseline="30000" dirty="0">
                          <a:latin typeface="Arial" panose="020B0604020202020204" pitchFamily="34" charset="0"/>
                          <a:ea typeface="+mn-ea"/>
                          <a:cs typeface="Arial" panose="020B0604020202020204" pitchFamily="34" charset="0"/>
                        </a:rPr>
                        <a:t>TM</a:t>
                      </a:r>
                      <a:r>
                        <a:rPr lang="ja-JP" altLang="ja-JP" sz="1200" u="none" strike="noStrike" dirty="0">
                          <a:latin typeface="Arial" panose="020B0604020202020204" pitchFamily="34" charset="0"/>
                          <a:ea typeface="+mn-ea"/>
                          <a:cs typeface="Arial" panose="020B0604020202020204" pitchFamily="34" charset="0"/>
                        </a:rPr>
                        <a:t> SDK」</a:t>
                      </a:r>
                      <a:r>
                        <a:rPr lang="ja-JP" sz="1200" u="none" strike="noStrike" dirty="0">
                          <a:latin typeface="Arial" panose="020B0604020202020204" pitchFamily="34" charset="0"/>
                          <a:ea typeface="MS Mincho"/>
                          <a:cs typeface="Arial" panose="020B0604020202020204" pitchFamily="34" charset="0"/>
                        </a:rPr>
                        <a:t>を無料で商用利用</a:t>
                      </a:r>
                      <a:r>
                        <a:rPr lang="ja-JP" altLang="en-US" sz="1200" u="none" strike="noStrike" dirty="0">
                          <a:latin typeface="Arial" panose="020B0604020202020204" pitchFamily="34" charset="0"/>
                          <a:ea typeface="MS Mincho"/>
                          <a:cs typeface="Arial" panose="020B0604020202020204" pitchFamily="34" charset="0"/>
                        </a:rPr>
                        <a:t>可能</a:t>
                      </a:r>
                      <a:endParaRPr lang="ja-JP" sz="1200" u="none" strike="noStrike" dirty="0">
                        <a:latin typeface="Arial" panose="020B0604020202020204" pitchFamily="34" charset="0"/>
                        <a:ea typeface="MS Mincho"/>
                        <a:cs typeface="Arial" panose="020B0604020202020204" pitchFamily="34" charset="0"/>
                      </a:endParaRPr>
                    </a:p>
                  </a:txBody>
                  <a:tcPr marR="9525" marT="9525" marB="0" anchor="ctr">
                    <a:solidFill>
                      <a:srgbClr val="FBFBFB"/>
                    </a:solidFill>
                  </a:tcPr>
                </a:tc>
                <a:tc gridSpan="2">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11"/>
                  </a:ext>
                </a:extLst>
              </a:tr>
              <a:tr h="248755">
                <a:tc>
                  <a:txBody>
                    <a:bodyPr/>
                    <a:lstStyle/>
                    <a:p>
                      <a:pPr algn="l" fontAlgn="ctr"/>
                      <a:r>
                        <a:rPr lang="ja-JP" sz="1200" u="none" strike="noStrike">
                          <a:latin typeface="Arial" panose="020B0604020202020204" pitchFamily="34" charset="0"/>
                          <a:ea typeface="MS Mincho"/>
                          <a:cs typeface="Arial" panose="020B0604020202020204" pitchFamily="34" charset="0"/>
                        </a:rPr>
                        <a:t>業界リーダーとの人脈づくりのためのプラットフォーム</a:t>
                      </a:r>
                    </a:p>
                  </a:txBody>
                  <a:tcPr marR="9525" marT="9525" marB="0" anchor="ctr">
                    <a:solidFill>
                      <a:srgbClr val="FBFBFB"/>
                    </a:solidFill>
                  </a:tcPr>
                </a:tc>
                <a:tc gridSpan="2">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834D9A"/>
                    </a:solidFill>
                  </a:tcPr>
                </a:tc>
                <a:tc hMerge="1">
                  <a:txBody>
                    <a:bodyPr/>
                    <a:lstStyle/>
                    <a:p>
                      <a:endParaRPr lang="en-US"/>
                    </a:p>
                  </a:txBody>
                  <a:tcPr/>
                </a:tc>
                <a:tc>
                  <a:txBody>
                    <a:bodyPr/>
                    <a:lstStyle/>
                    <a:p>
                      <a:pPr algn="ctr" fontAlgn="ctr"/>
                      <a:r>
                        <a:rPr lang="ja-JP" sz="1200" u="none" strike="noStrike">
                          <a:solidFill>
                            <a:schemeClr val="bg1"/>
                          </a:solidFill>
                          <a:latin typeface="Arial" panose="020B0604020202020204" pitchFamily="34" charset="0"/>
                          <a:ea typeface="MS Mincho"/>
                          <a:cs typeface="Arial" panose="020B0604020202020204" pitchFamily="34" charset="0"/>
                        </a:rPr>
                        <a:t>✔</a:t>
                      </a:r>
                    </a:p>
                  </a:txBody>
                  <a:tcPr marL="9525" marR="9525" marT="9525" marB="0" anchor="ctr">
                    <a:solidFill>
                      <a:srgbClr val="F79F2F"/>
                    </a:solidFill>
                  </a:tcPr>
                </a:tc>
                <a:extLst>
                  <a:ext uri="{0D108BD9-81ED-4DB2-BD59-A6C34878D82A}">
                    <a16:rowId xmlns:a16="http://schemas.microsoft.com/office/drawing/2014/main" val="10012"/>
                  </a:ext>
                </a:extLst>
              </a:tr>
              <a:tr h="248755">
                <a:tc>
                  <a:txBody>
                    <a:bodyPr/>
                    <a:lstStyle/>
                    <a:p>
                      <a:pPr algn="r" fontAlgn="ctr"/>
                      <a:r>
                        <a:rPr lang="ja-JP" sz="1200" b="1" i="0" u="none" strike="noStrike">
                          <a:solidFill>
                            <a:srgbClr val="000000"/>
                          </a:solidFill>
                          <a:latin typeface="Arial" panose="020B0604020202020204" pitchFamily="34" charset="0"/>
                          <a:ea typeface="MS Mincho"/>
                          <a:cs typeface="Arial" panose="020B0604020202020204" pitchFamily="34" charset="0"/>
                        </a:rPr>
                        <a:t>企業：</a:t>
                      </a:r>
                    </a:p>
                  </a:txBody>
                  <a:tcPr marR="9525" marT="9525" marB="0" anchor="ctr">
                    <a:solidFill>
                      <a:srgbClr val="FBFBFB"/>
                    </a:solidFill>
                  </a:tcPr>
                </a:tc>
                <a:tc gridSpan="2">
                  <a:txBody>
                    <a:bodyPr/>
                    <a:lstStyle/>
                    <a:p>
                      <a:pPr algn="ctr" fontAlgn="ctr"/>
                      <a:r>
                        <a:rPr lang="ja-JP" sz="1200" b="1" i="0" u="none" strike="noStrike">
                          <a:solidFill>
                            <a:schemeClr val="bg1"/>
                          </a:solidFill>
                          <a:latin typeface="Arial" panose="020B0604020202020204" pitchFamily="34" charset="0"/>
                          <a:ea typeface="MS Mincho"/>
                          <a:cs typeface="Arial" panose="020B0604020202020204" pitchFamily="34" charset="0"/>
                        </a:rPr>
                        <a:t>年間$3,000</a:t>
                      </a:r>
                    </a:p>
                  </a:txBody>
                  <a:tcPr marL="9525" marR="9525" marT="9525" marB="0" anchor="ctr">
                    <a:solidFill>
                      <a:srgbClr val="834D9A"/>
                    </a:solidFill>
                  </a:tcPr>
                </a:tc>
                <a:tc hMerge="1">
                  <a:txBody>
                    <a:bodyPr/>
                    <a:lstStyle/>
                    <a:p>
                      <a:endParaRPr lang="en-US"/>
                    </a:p>
                  </a:txBody>
                  <a:tcPr/>
                </a:tc>
                <a:tc rowSpan="3">
                  <a:txBody>
                    <a:bodyPr/>
                    <a:lstStyle/>
                    <a:p>
                      <a:pPr algn="ctr" fontAlgn="ctr"/>
                      <a:r>
                        <a:rPr lang="ja-JP" sz="1200" b="1" i="0" u="none" strike="noStrike" dirty="0">
                          <a:solidFill>
                            <a:schemeClr val="bg1"/>
                          </a:solidFill>
                          <a:latin typeface="Arial" panose="020B0604020202020204" pitchFamily="34" charset="0"/>
                          <a:ea typeface="MS Mincho"/>
                          <a:cs typeface="Arial" panose="020B0604020202020204" pitchFamily="34" charset="0"/>
                        </a:rPr>
                        <a:t>年間$20,000</a:t>
                      </a:r>
                    </a:p>
                  </a:txBody>
                  <a:tcPr marL="9525" marR="9525" marT="9525" marB="0" anchor="ctr">
                    <a:solidFill>
                      <a:srgbClr val="F79F2F"/>
                    </a:solidFill>
                  </a:tcPr>
                </a:tc>
                <a:extLst>
                  <a:ext uri="{0D108BD9-81ED-4DB2-BD59-A6C34878D82A}">
                    <a16:rowId xmlns:a16="http://schemas.microsoft.com/office/drawing/2014/main" val="10013"/>
                  </a:ext>
                </a:extLst>
              </a:tr>
              <a:tr h="248755">
                <a:tc>
                  <a:txBody>
                    <a:bodyPr/>
                    <a:lstStyle/>
                    <a:p>
                      <a:pPr algn="r" fontAlgn="ctr"/>
                      <a:r>
                        <a:rPr lang="ja-JP" sz="1200" b="1" i="0" u="none" strike="noStrike" dirty="0">
                          <a:solidFill>
                            <a:srgbClr val="000000"/>
                          </a:solidFill>
                          <a:latin typeface="Arial" panose="020B0604020202020204" pitchFamily="34" charset="0"/>
                          <a:ea typeface="MS Mincho"/>
                          <a:cs typeface="Arial" panose="020B0604020202020204" pitchFamily="34" charset="0"/>
                        </a:rPr>
                        <a:t>スタートアップ* </a:t>
                      </a:r>
                      <a:r>
                        <a:rPr lang="ja-JP" sz="1000" b="0" i="0" u="none" strike="noStrike" dirty="0">
                          <a:solidFill>
                            <a:srgbClr val="000000"/>
                          </a:solidFill>
                          <a:latin typeface="Arial" panose="020B0604020202020204" pitchFamily="34" charset="0"/>
                          <a:ea typeface="MS Mincho"/>
                          <a:cs typeface="Arial" panose="020B0604020202020204" pitchFamily="34" charset="0"/>
                        </a:rPr>
                        <a:t>（従業員数10名以下、売上高$500,000以下）：</a:t>
                      </a:r>
                    </a:p>
                  </a:txBody>
                  <a:tcPr marR="9525" marT="9525" marB="0" anchor="ctr">
                    <a:solidFill>
                      <a:srgbClr val="FBFBFB"/>
                    </a:solidFill>
                  </a:tcPr>
                </a:tc>
                <a:tc gridSpan="2">
                  <a:txBody>
                    <a:bodyPr/>
                    <a:lstStyle/>
                    <a:p>
                      <a:pPr algn="ctr" fontAlgn="ctr"/>
                      <a:r>
                        <a:rPr lang="ja-JP" sz="1200" b="1" i="0" u="none" strike="noStrike" dirty="0">
                          <a:solidFill>
                            <a:schemeClr val="bg1"/>
                          </a:solidFill>
                          <a:latin typeface="Arial" panose="020B0604020202020204" pitchFamily="34" charset="0"/>
                          <a:ea typeface="MS Mincho"/>
                          <a:cs typeface="Arial" panose="020B0604020202020204" pitchFamily="34" charset="0"/>
                        </a:rPr>
                        <a:t>年間$1000</a:t>
                      </a:r>
                    </a:p>
                  </a:txBody>
                  <a:tcPr marL="9525" marR="9525" marT="9525" marB="0" anchor="ctr">
                    <a:solidFill>
                      <a:srgbClr val="834D9A"/>
                    </a:solidFill>
                  </a:tcPr>
                </a:tc>
                <a:tc hMerge="1">
                  <a:txBody>
                    <a:bodyPr/>
                    <a:lstStyle/>
                    <a:p>
                      <a:endParaRPr lang="en-US"/>
                    </a:p>
                  </a:txBody>
                  <a:tcPr/>
                </a:tc>
                <a:tc vMerge="1">
                  <a:txBody>
                    <a:bodyPr/>
                    <a:lstStyle/>
                    <a:p>
                      <a:pPr algn="l" rtl="0"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4"/>
                  </a:ext>
                </a:extLst>
              </a:tr>
              <a:tr h="248755">
                <a:tc>
                  <a:txBody>
                    <a:bodyPr/>
                    <a:lstStyle/>
                    <a:p>
                      <a:pPr algn="r" fontAlgn="ctr"/>
                      <a:r>
                        <a:rPr lang="ja-JP" sz="1200" b="1" i="0" u="none" strike="noStrike">
                          <a:solidFill>
                            <a:srgbClr val="000000"/>
                          </a:solidFill>
                          <a:latin typeface="Arial" panose="020B0604020202020204" pitchFamily="34" charset="0"/>
                          <a:ea typeface="MS Mincho"/>
                          <a:cs typeface="Arial" panose="020B0604020202020204" pitchFamily="34" charset="0"/>
                        </a:rPr>
                        <a:t>非営利*/学術団体：</a:t>
                      </a:r>
                    </a:p>
                  </a:txBody>
                  <a:tcPr marR="9525" marT="9525" marB="0" anchor="ctr">
                    <a:solidFill>
                      <a:srgbClr val="FBFBFB"/>
                    </a:solidFill>
                  </a:tcPr>
                </a:tc>
                <a:tc gridSpan="2">
                  <a:txBody>
                    <a:bodyPr/>
                    <a:lstStyle/>
                    <a:p>
                      <a:pPr algn="ctr" fontAlgn="ctr"/>
                      <a:r>
                        <a:rPr lang="ja-JP" sz="1200" b="1" i="0" u="none" strike="noStrike" dirty="0">
                          <a:solidFill>
                            <a:schemeClr val="bg1"/>
                          </a:solidFill>
                          <a:latin typeface="Arial" panose="020B0604020202020204" pitchFamily="34" charset="0"/>
                          <a:ea typeface="MS Mincho"/>
                          <a:cs typeface="Arial" panose="020B0604020202020204" pitchFamily="34" charset="0"/>
                        </a:rPr>
                        <a:t>年間$500</a:t>
                      </a:r>
                    </a:p>
                  </a:txBody>
                  <a:tcPr marL="9525" marR="9525" marT="9525" marB="0" anchor="ctr">
                    <a:solidFill>
                      <a:srgbClr val="834D9A"/>
                    </a:solidFill>
                  </a:tcPr>
                </a:tc>
                <a:tc hMerge="1">
                  <a:txBody>
                    <a:bodyPr/>
                    <a:lstStyle/>
                    <a:p>
                      <a:endParaRPr lang="en-US"/>
                    </a:p>
                  </a:txBody>
                  <a:tcPr/>
                </a:tc>
                <a:tc vMerge="1">
                  <a:txBody>
                    <a:bodyPr/>
                    <a:lstStyle/>
                    <a:p>
                      <a:pPr algn="l" rtl="0"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5"/>
                  </a:ext>
                </a:extLst>
              </a:tr>
            </a:tbl>
          </a:graphicData>
        </a:graphic>
      </p:graphicFrame>
      <p:sp>
        <p:nvSpPr>
          <p:cNvPr id="8" name="TextBox 7">
            <a:extLst>
              <a:ext uri="{FF2B5EF4-FFF2-40B4-BE49-F238E27FC236}">
                <a16:creationId xmlns:a16="http://schemas.microsoft.com/office/drawing/2014/main" id="{3058BD61-C326-4A48-949B-4E02B44D3607}"/>
              </a:ext>
            </a:extLst>
          </p:cNvPr>
          <p:cNvSpPr txBox="1"/>
          <p:nvPr/>
        </p:nvSpPr>
        <p:spPr>
          <a:xfrm>
            <a:off x="6119037" y="2917810"/>
            <a:ext cx="2811439" cy="738664"/>
          </a:xfrm>
          <a:prstGeom prst="rect">
            <a:avLst/>
          </a:prstGeom>
          <a:noFill/>
        </p:spPr>
        <p:txBody>
          <a:bodyPr wrap="square" rtlCol="0">
            <a:spAutoFit/>
          </a:bodyPr>
          <a:lstStyle/>
          <a:p>
            <a:pPr algn="ctr" fontAlgn="ctr"/>
            <a:r>
              <a:rPr lang="ja-JP" sz="1400" dirty="0">
                <a:solidFill>
                  <a:srgbClr val="F79F2F"/>
                </a:solidFill>
                <a:latin typeface="Arial Narrow" panose="020B0606020202030204" pitchFamily="34" charset="0"/>
                <a:ea typeface="ＭＳ Ｐゴシック" panose="020B0600070205080204" pitchFamily="50" charset="-128"/>
              </a:rPr>
              <a:t>*</a:t>
            </a:r>
            <a:r>
              <a:rPr lang="ja-JP" sz="1400" b="1" dirty="0">
                <a:solidFill>
                  <a:srgbClr val="F79F2F"/>
                </a:solidFill>
                <a:latin typeface="Arial Narrow" panose="020B0606020202030204" pitchFamily="34" charset="0"/>
                <a:ea typeface="ＭＳ Ｐゴシック" panose="020B0600070205080204" pitchFamily="50" charset="-128"/>
              </a:rPr>
              <a:t>スタートアップ/学術団体メンバー限定スペシャルオファー：</a:t>
            </a:r>
            <a:r>
              <a:rPr lang="ja-JP" sz="1400" dirty="0">
                <a:solidFill>
                  <a:srgbClr val="F79F2F"/>
                </a:solidFill>
                <a:latin typeface="Arial Narrow" panose="020B0606020202030204" pitchFamily="34" charset="0"/>
                <a:ea typeface="ＭＳ Ｐゴシック" panose="020B0600070205080204" pitchFamily="50" charset="-128"/>
              </a:rPr>
              <a:t> </a:t>
            </a:r>
            <a:br>
              <a:rPr lang="ja-JP" sz="1400" dirty="0">
                <a:solidFill>
                  <a:srgbClr val="F79F2F"/>
                </a:solidFill>
                <a:latin typeface="Arial Narrow" panose="020B0606020202030204" pitchFamily="34" charset="0"/>
                <a:ea typeface="ＭＳ Ｐゴシック" panose="020B0600070205080204" pitchFamily="50" charset="-128"/>
              </a:rPr>
            </a:br>
            <a:r>
              <a:rPr lang="ja-JP" sz="1400" dirty="0">
                <a:latin typeface="Arial Narrow" panose="020B0606020202030204" pitchFamily="34" charset="0"/>
                <a:ea typeface="ＭＳ Ｐゴシック" panose="020B0600070205080204" pitchFamily="50" charset="-128"/>
              </a:rPr>
              <a:t>年会費</a:t>
            </a:r>
            <a:r>
              <a:rPr lang="ja-JP" altLang="en-US" sz="1400" dirty="0">
                <a:latin typeface="Arial Narrow" panose="020B0606020202030204" pitchFamily="34" charset="0"/>
                <a:ea typeface="ＭＳ Ｐゴシック" panose="020B0600070205080204" pitchFamily="50" charset="-128"/>
              </a:rPr>
              <a:t>初年度</a:t>
            </a:r>
            <a:r>
              <a:rPr lang="ja-JP" sz="1400" dirty="0">
                <a:latin typeface="Arial Narrow" panose="020B0606020202030204" pitchFamily="34" charset="0"/>
                <a:ea typeface="ＭＳ Ｐゴシック" panose="020B0600070205080204" pitchFamily="50" charset="-128"/>
              </a:rPr>
              <a:t>無料！</a:t>
            </a:r>
          </a:p>
        </p:txBody>
      </p:sp>
    </p:spTree>
    <p:extLst>
      <p:ext uri="{BB962C8B-B14F-4D97-AF65-F5344CB8AC3E}">
        <p14:creationId xmlns:p14="http://schemas.microsoft.com/office/powerpoint/2010/main" val="115567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ja-JP">
                <a:latin typeface="Arial" panose="020B0604020202020204" pitchFamily="34" charset="0"/>
                <a:ea typeface="MS Mincho"/>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7</a:t>
            </a:fld>
            <a:endParaRPr lang="en-US"/>
          </a:p>
        </p:txBody>
      </p:sp>
      <p:sp>
        <p:nvSpPr>
          <p:cNvPr id="6" name="Content Placeholder 1"/>
          <p:cNvSpPr txBox="1">
            <a:spLocks/>
          </p:cNvSpPr>
          <p:nvPr/>
        </p:nvSpPr>
        <p:spPr>
          <a:xfrm>
            <a:off x="1171140" y="1767755"/>
            <a:ext cx="7044812" cy="1111600"/>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ja-JP" sz="4400" dirty="0">
                <a:latin typeface="ＭＳ Ｐゴシック" panose="020B0600070205080204" pitchFamily="50" charset="-128"/>
                <a:ea typeface="ＭＳ Ｐゴシック" panose="020B0600070205080204" pitchFamily="50" charset="-128"/>
                <a:cs typeface="Arial" panose="020B0604020202020204" pitchFamily="34" charset="0"/>
              </a:rPr>
              <a:t>ワーキンググループ</a:t>
            </a:r>
            <a:r>
              <a:rPr lang="ja-JP" altLang="en-US" sz="4400" dirty="0">
                <a:latin typeface="ＭＳ Ｐゴシック" panose="020B0600070205080204" pitchFamily="50" charset="-128"/>
                <a:ea typeface="ＭＳ Ｐゴシック" panose="020B0600070205080204" pitchFamily="50" charset="-128"/>
                <a:cs typeface="Arial" panose="020B0604020202020204" pitchFamily="34" charset="0"/>
              </a:rPr>
              <a:t>について</a:t>
            </a:r>
            <a:endParaRPr lang="ja-JP" sz="4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10" name="Group 9"/>
          <p:cNvGrpSpPr>
            <a:grpSpLocks noChangeAspect="1"/>
          </p:cNvGrpSpPr>
          <p:nvPr/>
        </p:nvGrpSpPr>
        <p:grpSpPr>
          <a:xfrm rot="1665537">
            <a:off x="3010734" y="615056"/>
            <a:ext cx="784459" cy="967799"/>
            <a:chOff x="16940213" y="-8972550"/>
            <a:chExt cx="4972050" cy="6134100"/>
          </a:xfrm>
          <a:solidFill>
            <a:schemeClr val="accent1"/>
          </a:solidFill>
        </p:grpSpPr>
        <p:sp>
          <p:nvSpPr>
            <p:cNvPr id="11" name="Freeform 47"/>
            <p:cNvSpPr>
              <a:spLocks noEditPoints="1"/>
            </p:cNvSpPr>
            <p:nvPr/>
          </p:nvSpPr>
          <p:spPr bwMode="auto">
            <a:xfrm>
              <a:off x="19937413" y="-6329363"/>
              <a:ext cx="371475" cy="247650"/>
            </a:xfrm>
            <a:custGeom>
              <a:avLst/>
              <a:gdLst>
                <a:gd name="T0" fmla="*/ 2 w 39"/>
                <a:gd name="T1" fmla="*/ 21 h 26"/>
                <a:gd name="T2" fmla="*/ 11 w 39"/>
                <a:gd name="T3" fmla="*/ 26 h 26"/>
                <a:gd name="T4" fmla="*/ 12 w 39"/>
                <a:gd name="T5" fmla="*/ 25 h 26"/>
                <a:gd name="T6" fmla="*/ 27 w 39"/>
                <a:gd name="T7" fmla="*/ 22 h 26"/>
                <a:gd name="T8" fmla="*/ 29 w 39"/>
                <a:gd name="T9" fmla="*/ 21 h 26"/>
                <a:gd name="T10" fmla="*/ 33 w 39"/>
                <a:gd name="T11" fmla="*/ 17 h 26"/>
                <a:gd name="T12" fmla="*/ 33 w 39"/>
                <a:gd name="T13" fmla="*/ 16 h 26"/>
                <a:gd name="T14" fmla="*/ 36 w 39"/>
                <a:gd name="T15" fmla="*/ 3 h 26"/>
                <a:gd name="T16" fmla="*/ 29 w 39"/>
                <a:gd name="T17" fmla="*/ 1 h 26"/>
                <a:gd name="T18" fmla="*/ 4 w 39"/>
                <a:gd name="T19" fmla="*/ 7 h 26"/>
                <a:gd name="T20" fmla="*/ 2 w 39"/>
                <a:gd name="T21" fmla="*/ 21 h 26"/>
                <a:gd name="T22" fmla="*/ 10 w 39"/>
                <a:gd name="T23" fmla="*/ 13 h 26"/>
                <a:gd name="T24" fmla="*/ 28 w 39"/>
                <a:gd name="T25" fmla="*/ 9 h 26"/>
                <a:gd name="T26" fmla="*/ 26 w 39"/>
                <a:gd name="T27" fmla="*/ 11 h 26"/>
                <a:gd name="T28" fmla="*/ 25 w 39"/>
                <a:gd name="T29" fmla="*/ 13 h 26"/>
                <a:gd name="T30" fmla="*/ 25 w 39"/>
                <a:gd name="T31" fmla="*/ 13 h 26"/>
                <a:gd name="T32" fmla="*/ 23 w 39"/>
                <a:gd name="T33" fmla="*/ 14 h 26"/>
                <a:gd name="T34" fmla="*/ 12 w 39"/>
                <a:gd name="T35" fmla="*/ 17 h 26"/>
                <a:gd name="T36" fmla="*/ 9 w 39"/>
                <a:gd name="T37" fmla="*/ 17 h 26"/>
                <a:gd name="T38" fmla="*/ 10 w 39"/>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6">
                  <a:moveTo>
                    <a:pt x="2" y="21"/>
                  </a:moveTo>
                  <a:cubicBezTo>
                    <a:pt x="4" y="25"/>
                    <a:pt x="8" y="26"/>
                    <a:pt x="11" y="26"/>
                  </a:cubicBezTo>
                  <a:cubicBezTo>
                    <a:pt x="11" y="26"/>
                    <a:pt x="12" y="25"/>
                    <a:pt x="12" y="25"/>
                  </a:cubicBezTo>
                  <a:cubicBezTo>
                    <a:pt x="17" y="25"/>
                    <a:pt x="23" y="23"/>
                    <a:pt x="27" y="22"/>
                  </a:cubicBezTo>
                  <a:cubicBezTo>
                    <a:pt x="27" y="21"/>
                    <a:pt x="28" y="21"/>
                    <a:pt x="29" y="21"/>
                  </a:cubicBezTo>
                  <a:cubicBezTo>
                    <a:pt x="31" y="20"/>
                    <a:pt x="31" y="19"/>
                    <a:pt x="33" y="17"/>
                  </a:cubicBezTo>
                  <a:cubicBezTo>
                    <a:pt x="33" y="17"/>
                    <a:pt x="33" y="16"/>
                    <a:pt x="33" y="16"/>
                  </a:cubicBezTo>
                  <a:cubicBezTo>
                    <a:pt x="35" y="13"/>
                    <a:pt x="39" y="8"/>
                    <a:pt x="36" y="3"/>
                  </a:cubicBezTo>
                  <a:cubicBezTo>
                    <a:pt x="35" y="2"/>
                    <a:pt x="33" y="0"/>
                    <a:pt x="29" y="1"/>
                  </a:cubicBezTo>
                  <a:cubicBezTo>
                    <a:pt x="29" y="1"/>
                    <a:pt x="9" y="3"/>
                    <a:pt x="4" y="7"/>
                  </a:cubicBezTo>
                  <a:cubicBezTo>
                    <a:pt x="0" y="10"/>
                    <a:pt x="1" y="19"/>
                    <a:pt x="2" y="21"/>
                  </a:cubicBezTo>
                  <a:close/>
                  <a:moveTo>
                    <a:pt x="10" y="13"/>
                  </a:moveTo>
                  <a:cubicBezTo>
                    <a:pt x="12" y="12"/>
                    <a:pt x="21" y="10"/>
                    <a:pt x="28" y="9"/>
                  </a:cubicBezTo>
                  <a:cubicBezTo>
                    <a:pt x="27" y="10"/>
                    <a:pt x="27" y="10"/>
                    <a:pt x="26" y="11"/>
                  </a:cubicBezTo>
                  <a:cubicBezTo>
                    <a:pt x="26" y="12"/>
                    <a:pt x="26" y="12"/>
                    <a:pt x="25" y="13"/>
                  </a:cubicBezTo>
                  <a:cubicBezTo>
                    <a:pt x="25" y="13"/>
                    <a:pt x="25" y="13"/>
                    <a:pt x="25" y="13"/>
                  </a:cubicBezTo>
                  <a:cubicBezTo>
                    <a:pt x="25" y="13"/>
                    <a:pt x="24" y="13"/>
                    <a:pt x="23" y="14"/>
                  </a:cubicBezTo>
                  <a:cubicBezTo>
                    <a:pt x="19" y="16"/>
                    <a:pt x="15" y="17"/>
                    <a:pt x="12" y="17"/>
                  </a:cubicBezTo>
                  <a:cubicBezTo>
                    <a:pt x="11" y="17"/>
                    <a:pt x="10" y="17"/>
                    <a:pt x="9" y="17"/>
                  </a:cubicBezTo>
                  <a:cubicBezTo>
                    <a:pt x="9" y="16"/>
                    <a:pt x="9" y="14"/>
                    <a:pt x="10"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2" name="Freeform 48"/>
            <p:cNvSpPr>
              <a:spLocks noEditPoints="1"/>
            </p:cNvSpPr>
            <p:nvPr/>
          </p:nvSpPr>
          <p:spPr bwMode="auto">
            <a:xfrm>
              <a:off x="19840576" y="-5891213"/>
              <a:ext cx="192088" cy="133350"/>
            </a:xfrm>
            <a:custGeom>
              <a:avLst/>
              <a:gdLst>
                <a:gd name="T0" fmla="*/ 13 w 20"/>
                <a:gd name="T1" fmla="*/ 0 h 14"/>
                <a:gd name="T2" fmla="*/ 3 w 20"/>
                <a:gd name="T3" fmla="*/ 3 h 14"/>
                <a:gd name="T4" fmla="*/ 2 w 20"/>
                <a:gd name="T5" fmla="*/ 11 h 14"/>
                <a:gd name="T6" fmla="*/ 7 w 20"/>
                <a:gd name="T7" fmla="*/ 14 h 14"/>
                <a:gd name="T8" fmla="*/ 8 w 20"/>
                <a:gd name="T9" fmla="*/ 14 h 14"/>
                <a:gd name="T10" fmla="*/ 8 w 20"/>
                <a:gd name="T11" fmla="*/ 14 h 14"/>
                <a:gd name="T12" fmla="*/ 14 w 20"/>
                <a:gd name="T13" fmla="*/ 13 h 14"/>
                <a:gd name="T14" fmla="*/ 15 w 20"/>
                <a:gd name="T15" fmla="*/ 12 h 14"/>
                <a:gd name="T16" fmla="*/ 17 w 20"/>
                <a:gd name="T17" fmla="*/ 10 h 14"/>
                <a:gd name="T18" fmla="*/ 18 w 20"/>
                <a:gd name="T19" fmla="*/ 10 h 14"/>
                <a:gd name="T20" fmla="*/ 19 w 20"/>
                <a:gd name="T21" fmla="*/ 2 h 14"/>
                <a:gd name="T22" fmla="*/ 13 w 20"/>
                <a:gd name="T23" fmla="*/ 0 h 14"/>
                <a:gd name="T24" fmla="*/ 7 w 20"/>
                <a:gd name="T25" fmla="*/ 6 h 14"/>
                <a:gd name="T26" fmla="*/ 7 w 20"/>
                <a:gd name="T27" fmla="*/ 6 h 14"/>
                <a:gd name="T28" fmla="*/ 8 w 20"/>
                <a:gd name="T29" fmla="*/ 10 h 14"/>
                <a:gd name="T30" fmla="*/ 7 w 20"/>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13" y="0"/>
                  </a:moveTo>
                  <a:cubicBezTo>
                    <a:pt x="11" y="0"/>
                    <a:pt x="5" y="1"/>
                    <a:pt x="3" y="3"/>
                  </a:cubicBezTo>
                  <a:cubicBezTo>
                    <a:pt x="0" y="5"/>
                    <a:pt x="1" y="9"/>
                    <a:pt x="2" y="11"/>
                  </a:cubicBezTo>
                  <a:cubicBezTo>
                    <a:pt x="2" y="13"/>
                    <a:pt x="4" y="14"/>
                    <a:pt x="7" y="14"/>
                  </a:cubicBezTo>
                  <a:cubicBezTo>
                    <a:pt x="7" y="14"/>
                    <a:pt x="8" y="14"/>
                    <a:pt x="8" y="14"/>
                  </a:cubicBezTo>
                  <a:cubicBezTo>
                    <a:pt x="8" y="14"/>
                    <a:pt x="8" y="14"/>
                    <a:pt x="8" y="14"/>
                  </a:cubicBezTo>
                  <a:cubicBezTo>
                    <a:pt x="10" y="14"/>
                    <a:pt x="12" y="14"/>
                    <a:pt x="14" y="13"/>
                  </a:cubicBezTo>
                  <a:cubicBezTo>
                    <a:pt x="15" y="12"/>
                    <a:pt x="15" y="12"/>
                    <a:pt x="15" y="12"/>
                  </a:cubicBezTo>
                  <a:cubicBezTo>
                    <a:pt x="16" y="12"/>
                    <a:pt x="17" y="11"/>
                    <a:pt x="17" y="10"/>
                  </a:cubicBezTo>
                  <a:cubicBezTo>
                    <a:pt x="18" y="10"/>
                    <a:pt x="18" y="10"/>
                    <a:pt x="18" y="10"/>
                  </a:cubicBezTo>
                  <a:cubicBezTo>
                    <a:pt x="18" y="8"/>
                    <a:pt x="20" y="5"/>
                    <a:pt x="19" y="2"/>
                  </a:cubicBezTo>
                  <a:cubicBezTo>
                    <a:pt x="18" y="1"/>
                    <a:pt x="17" y="0"/>
                    <a:pt x="13" y="0"/>
                  </a:cubicBezTo>
                  <a:close/>
                  <a:moveTo>
                    <a:pt x="7" y="6"/>
                  </a:moveTo>
                  <a:cubicBezTo>
                    <a:pt x="7" y="6"/>
                    <a:pt x="7" y="6"/>
                    <a:pt x="7" y="6"/>
                  </a:cubicBezTo>
                  <a:cubicBezTo>
                    <a:pt x="8" y="10"/>
                    <a:pt x="8" y="10"/>
                    <a:pt x="8" y="10"/>
                  </a:cubicBezTo>
                  <a:lnTo>
                    <a:pt x="7" y="6"/>
                  </a:ln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3" name="Freeform 49"/>
            <p:cNvSpPr>
              <a:spLocks noEditPoints="1"/>
            </p:cNvSpPr>
            <p:nvPr/>
          </p:nvSpPr>
          <p:spPr bwMode="auto">
            <a:xfrm>
              <a:off x="17960976" y="-6100763"/>
              <a:ext cx="354013" cy="295275"/>
            </a:xfrm>
            <a:custGeom>
              <a:avLst/>
              <a:gdLst>
                <a:gd name="T0" fmla="*/ 36 w 37"/>
                <a:gd name="T1" fmla="*/ 6 h 31"/>
                <a:gd name="T2" fmla="*/ 24 w 37"/>
                <a:gd name="T3" fmla="*/ 2 h 31"/>
                <a:gd name="T4" fmla="*/ 2 w 37"/>
                <a:gd name="T5" fmla="*/ 15 h 31"/>
                <a:gd name="T6" fmla="*/ 3 w 37"/>
                <a:gd name="T7" fmla="*/ 23 h 31"/>
                <a:gd name="T8" fmla="*/ 5 w 37"/>
                <a:gd name="T9" fmla="*/ 25 h 31"/>
                <a:gd name="T10" fmla="*/ 5 w 37"/>
                <a:gd name="T11" fmla="*/ 26 h 31"/>
                <a:gd name="T12" fmla="*/ 5 w 37"/>
                <a:gd name="T13" fmla="*/ 26 h 31"/>
                <a:gd name="T14" fmla="*/ 7 w 37"/>
                <a:gd name="T15" fmla="*/ 28 h 31"/>
                <a:gd name="T16" fmla="*/ 12 w 37"/>
                <a:gd name="T17" fmla="*/ 31 h 31"/>
                <a:gd name="T18" fmla="*/ 16 w 37"/>
                <a:gd name="T19" fmla="*/ 30 h 31"/>
                <a:gd name="T20" fmla="*/ 21 w 37"/>
                <a:gd name="T21" fmla="*/ 28 h 31"/>
                <a:gd name="T22" fmla="*/ 22 w 37"/>
                <a:gd name="T23" fmla="*/ 27 h 31"/>
                <a:gd name="T24" fmla="*/ 25 w 37"/>
                <a:gd name="T25" fmla="*/ 25 h 31"/>
                <a:gd name="T26" fmla="*/ 30 w 37"/>
                <a:gd name="T27" fmla="*/ 23 h 31"/>
                <a:gd name="T28" fmla="*/ 31 w 37"/>
                <a:gd name="T29" fmla="*/ 23 h 31"/>
                <a:gd name="T30" fmla="*/ 35 w 37"/>
                <a:gd name="T31" fmla="*/ 18 h 31"/>
                <a:gd name="T32" fmla="*/ 36 w 37"/>
                <a:gd name="T33" fmla="*/ 18 h 31"/>
                <a:gd name="T34" fmla="*/ 36 w 37"/>
                <a:gd name="T35" fmla="*/ 16 h 31"/>
                <a:gd name="T36" fmla="*/ 37 w 37"/>
                <a:gd name="T37" fmla="*/ 12 h 31"/>
                <a:gd name="T38" fmla="*/ 36 w 37"/>
                <a:gd name="T39" fmla="*/ 6 h 31"/>
                <a:gd name="T40" fmla="*/ 28 w 37"/>
                <a:gd name="T41" fmla="*/ 14 h 31"/>
                <a:gd name="T42" fmla="*/ 28 w 37"/>
                <a:gd name="T43" fmla="*/ 15 h 31"/>
                <a:gd name="T44" fmla="*/ 27 w 37"/>
                <a:gd name="T45" fmla="*/ 15 h 31"/>
                <a:gd name="T46" fmla="*/ 26 w 37"/>
                <a:gd name="T47" fmla="*/ 16 h 31"/>
                <a:gd name="T48" fmla="*/ 22 w 37"/>
                <a:gd name="T49" fmla="*/ 18 h 31"/>
                <a:gd name="T50" fmla="*/ 18 w 37"/>
                <a:gd name="T51" fmla="*/ 19 h 31"/>
                <a:gd name="T52" fmla="*/ 17 w 37"/>
                <a:gd name="T53" fmla="*/ 20 h 31"/>
                <a:gd name="T54" fmla="*/ 13 w 37"/>
                <a:gd name="T55" fmla="*/ 22 h 31"/>
                <a:gd name="T56" fmla="*/ 13 w 37"/>
                <a:gd name="T57" fmla="*/ 22 h 31"/>
                <a:gd name="T58" fmla="*/ 13 w 37"/>
                <a:gd name="T59" fmla="*/ 22 h 31"/>
                <a:gd name="T60" fmla="*/ 12 w 37"/>
                <a:gd name="T61" fmla="*/ 21 h 31"/>
                <a:gd name="T62" fmla="*/ 10 w 37"/>
                <a:gd name="T63" fmla="*/ 19 h 31"/>
                <a:gd name="T64" fmla="*/ 10 w 37"/>
                <a:gd name="T65" fmla="*/ 19 h 31"/>
                <a:gd name="T66" fmla="*/ 27 w 37"/>
                <a:gd name="T67" fmla="*/ 10 h 31"/>
                <a:gd name="T68" fmla="*/ 28 w 37"/>
                <a:gd name="T69" fmla="*/ 10 h 31"/>
                <a:gd name="T70" fmla="*/ 28 w 37"/>
                <a:gd name="T71" fmla="*/ 13 h 31"/>
                <a:gd name="T72" fmla="*/ 28 w 37"/>
                <a:gd name="T73" fmla="*/ 13 h 31"/>
                <a:gd name="T74" fmla="*/ 28 w 37"/>
                <a:gd name="T75" fmla="*/ 13 h 31"/>
                <a:gd name="T76" fmla="*/ 28 w 37"/>
                <a:gd name="T7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1">
                  <a:moveTo>
                    <a:pt x="36" y="6"/>
                  </a:moveTo>
                  <a:cubicBezTo>
                    <a:pt x="34" y="3"/>
                    <a:pt x="30" y="0"/>
                    <a:pt x="24" y="2"/>
                  </a:cubicBezTo>
                  <a:cubicBezTo>
                    <a:pt x="23" y="3"/>
                    <a:pt x="4" y="10"/>
                    <a:pt x="2" y="15"/>
                  </a:cubicBezTo>
                  <a:cubicBezTo>
                    <a:pt x="0" y="18"/>
                    <a:pt x="1" y="20"/>
                    <a:pt x="3" y="23"/>
                  </a:cubicBezTo>
                  <a:cubicBezTo>
                    <a:pt x="3" y="24"/>
                    <a:pt x="4" y="25"/>
                    <a:pt x="5" y="25"/>
                  </a:cubicBezTo>
                  <a:cubicBezTo>
                    <a:pt x="5" y="25"/>
                    <a:pt x="5" y="26"/>
                    <a:pt x="5" y="26"/>
                  </a:cubicBezTo>
                  <a:cubicBezTo>
                    <a:pt x="5" y="26"/>
                    <a:pt x="5" y="26"/>
                    <a:pt x="5" y="26"/>
                  </a:cubicBezTo>
                  <a:cubicBezTo>
                    <a:pt x="6" y="27"/>
                    <a:pt x="6" y="27"/>
                    <a:pt x="7" y="28"/>
                  </a:cubicBezTo>
                  <a:cubicBezTo>
                    <a:pt x="8" y="29"/>
                    <a:pt x="9" y="31"/>
                    <a:pt x="12" y="31"/>
                  </a:cubicBezTo>
                  <a:cubicBezTo>
                    <a:pt x="14" y="31"/>
                    <a:pt x="15" y="30"/>
                    <a:pt x="16" y="30"/>
                  </a:cubicBezTo>
                  <a:cubicBezTo>
                    <a:pt x="18" y="29"/>
                    <a:pt x="19" y="28"/>
                    <a:pt x="21" y="28"/>
                  </a:cubicBezTo>
                  <a:cubicBezTo>
                    <a:pt x="21" y="27"/>
                    <a:pt x="22" y="27"/>
                    <a:pt x="22" y="27"/>
                  </a:cubicBezTo>
                  <a:cubicBezTo>
                    <a:pt x="23" y="26"/>
                    <a:pt x="24" y="26"/>
                    <a:pt x="25" y="25"/>
                  </a:cubicBezTo>
                  <a:cubicBezTo>
                    <a:pt x="27" y="25"/>
                    <a:pt x="29" y="24"/>
                    <a:pt x="30" y="23"/>
                  </a:cubicBezTo>
                  <a:cubicBezTo>
                    <a:pt x="31" y="23"/>
                    <a:pt x="31" y="23"/>
                    <a:pt x="31" y="23"/>
                  </a:cubicBezTo>
                  <a:cubicBezTo>
                    <a:pt x="32" y="22"/>
                    <a:pt x="34" y="21"/>
                    <a:pt x="35" y="18"/>
                  </a:cubicBezTo>
                  <a:cubicBezTo>
                    <a:pt x="36" y="18"/>
                    <a:pt x="36" y="18"/>
                    <a:pt x="36" y="18"/>
                  </a:cubicBezTo>
                  <a:cubicBezTo>
                    <a:pt x="36" y="17"/>
                    <a:pt x="36" y="17"/>
                    <a:pt x="36" y="16"/>
                  </a:cubicBezTo>
                  <a:cubicBezTo>
                    <a:pt x="37" y="15"/>
                    <a:pt x="37" y="14"/>
                    <a:pt x="37" y="12"/>
                  </a:cubicBezTo>
                  <a:cubicBezTo>
                    <a:pt x="37" y="11"/>
                    <a:pt x="36" y="9"/>
                    <a:pt x="36" y="6"/>
                  </a:cubicBezTo>
                  <a:close/>
                  <a:moveTo>
                    <a:pt x="28" y="14"/>
                  </a:moveTo>
                  <a:cubicBezTo>
                    <a:pt x="28" y="14"/>
                    <a:pt x="28" y="14"/>
                    <a:pt x="28" y="15"/>
                  </a:cubicBezTo>
                  <a:cubicBezTo>
                    <a:pt x="27" y="15"/>
                    <a:pt x="27" y="15"/>
                    <a:pt x="27" y="15"/>
                  </a:cubicBezTo>
                  <a:cubicBezTo>
                    <a:pt x="26" y="16"/>
                    <a:pt x="26" y="16"/>
                    <a:pt x="26" y="16"/>
                  </a:cubicBezTo>
                  <a:cubicBezTo>
                    <a:pt x="25" y="16"/>
                    <a:pt x="23" y="17"/>
                    <a:pt x="22" y="18"/>
                  </a:cubicBezTo>
                  <a:cubicBezTo>
                    <a:pt x="21" y="18"/>
                    <a:pt x="20" y="19"/>
                    <a:pt x="18" y="19"/>
                  </a:cubicBezTo>
                  <a:cubicBezTo>
                    <a:pt x="18" y="19"/>
                    <a:pt x="17" y="20"/>
                    <a:pt x="17" y="20"/>
                  </a:cubicBezTo>
                  <a:cubicBezTo>
                    <a:pt x="15" y="21"/>
                    <a:pt x="14" y="21"/>
                    <a:pt x="13" y="22"/>
                  </a:cubicBezTo>
                  <a:cubicBezTo>
                    <a:pt x="13" y="22"/>
                    <a:pt x="13" y="22"/>
                    <a:pt x="13" y="22"/>
                  </a:cubicBezTo>
                  <a:cubicBezTo>
                    <a:pt x="13" y="22"/>
                    <a:pt x="13" y="22"/>
                    <a:pt x="13" y="22"/>
                  </a:cubicBezTo>
                  <a:cubicBezTo>
                    <a:pt x="12" y="21"/>
                    <a:pt x="12" y="21"/>
                    <a:pt x="12" y="21"/>
                  </a:cubicBezTo>
                  <a:cubicBezTo>
                    <a:pt x="12" y="20"/>
                    <a:pt x="11" y="19"/>
                    <a:pt x="10" y="19"/>
                  </a:cubicBezTo>
                  <a:cubicBezTo>
                    <a:pt x="10" y="19"/>
                    <a:pt x="10" y="19"/>
                    <a:pt x="10" y="19"/>
                  </a:cubicBezTo>
                  <a:cubicBezTo>
                    <a:pt x="14" y="16"/>
                    <a:pt x="22" y="12"/>
                    <a:pt x="27" y="10"/>
                  </a:cubicBezTo>
                  <a:cubicBezTo>
                    <a:pt x="28" y="10"/>
                    <a:pt x="28" y="10"/>
                    <a:pt x="28" y="10"/>
                  </a:cubicBezTo>
                  <a:cubicBezTo>
                    <a:pt x="28" y="11"/>
                    <a:pt x="28" y="11"/>
                    <a:pt x="28" y="13"/>
                  </a:cubicBezTo>
                  <a:cubicBezTo>
                    <a:pt x="28" y="13"/>
                    <a:pt x="28" y="13"/>
                    <a:pt x="28" y="13"/>
                  </a:cubicBezTo>
                  <a:cubicBezTo>
                    <a:pt x="28" y="13"/>
                    <a:pt x="28" y="13"/>
                    <a:pt x="28" y="13"/>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4" name="Freeform 50"/>
            <p:cNvSpPr>
              <a:spLocks noEditPoints="1"/>
            </p:cNvSpPr>
            <p:nvPr/>
          </p:nvSpPr>
          <p:spPr bwMode="auto">
            <a:xfrm>
              <a:off x="16940213" y="-8972550"/>
              <a:ext cx="4972050" cy="6134100"/>
            </a:xfrm>
            <a:custGeom>
              <a:avLst/>
              <a:gdLst>
                <a:gd name="T0" fmla="*/ 456 w 521"/>
                <a:gd name="T1" fmla="*/ 427 h 643"/>
                <a:gd name="T2" fmla="*/ 386 w 521"/>
                <a:gd name="T3" fmla="*/ 358 h 643"/>
                <a:gd name="T4" fmla="*/ 416 w 521"/>
                <a:gd name="T5" fmla="*/ 321 h 643"/>
                <a:gd name="T6" fmla="*/ 369 w 521"/>
                <a:gd name="T7" fmla="*/ 251 h 643"/>
                <a:gd name="T8" fmla="*/ 270 w 521"/>
                <a:gd name="T9" fmla="*/ 20 h 643"/>
                <a:gd name="T10" fmla="*/ 58 w 521"/>
                <a:gd name="T11" fmla="*/ 70 h 643"/>
                <a:gd name="T12" fmla="*/ 14 w 521"/>
                <a:gd name="T13" fmla="*/ 148 h 643"/>
                <a:gd name="T14" fmla="*/ 65 w 521"/>
                <a:gd name="T15" fmla="*/ 291 h 643"/>
                <a:gd name="T16" fmla="*/ 82 w 521"/>
                <a:gd name="T17" fmla="*/ 390 h 643"/>
                <a:gd name="T18" fmla="*/ 97 w 521"/>
                <a:gd name="T19" fmla="*/ 453 h 643"/>
                <a:gd name="T20" fmla="*/ 148 w 521"/>
                <a:gd name="T21" fmla="*/ 517 h 643"/>
                <a:gd name="T22" fmla="*/ 94 w 521"/>
                <a:gd name="T23" fmla="*/ 585 h 643"/>
                <a:gd name="T24" fmla="*/ 213 w 521"/>
                <a:gd name="T25" fmla="*/ 622 h 643"/>
                <a:gd name="T26" fmla="*/ 376 w 521"/>
                <a:gd name="T27" fmla="*/ 555 h 643"/>
                <a:gd name="T28" fmla="*/ 467 w 521"/>
                <a:gd name="T29" fmla="*/ 528 h 643"/>
                <a:gd name="T30" fmla="*/ 385 w 521"/>
                <a:gd name="T31" fmla="*/ 492 h 643"/>
                <a:gd name="T32" fmla="*/ 343 w 521"/>
                <a:gd name="T33" fmla="*/ 481 h 643"/>
                <a:gd name="T34" fmla="*/ 315 w 521"/>
                <a:gd name="T35" fmla="*/ 415 h 643"/>
                <a:gd name="T36" fmla="*/ 360 w 521"/>
                <a:gd name="T37" fmla="*/ 367 h 643"/>
                <a:gd name="T38" fmla="*/ 206 w 521"/>
                <a:gd name="T39" fmla="*/ 495 h 643"/>
                <a:gd name="T40" fmla="*/ 277 w 521"/>
                <a:gd name="T41" fmla="*/ 391 h 643"/>
                <a:gd name="T42" fmla="*/ 311 w 521"/>
                <a:gd name="T43" fmla="*/ 425 h 643"/>
                <a:gd name="T44" fmla="*/ 54 w 521"/>
                <a:gd name="T45" fmla="*/ 221 h 643"/>
                <a:gd name="T46" fmla="*/ 17 w 521"/>
                <a:gd name="T47" fmla="*/ 90 h 643"/>
                <a:gd name="T48" fmla="*/ 255 w 521"/>
                <a:gd name="T49" fmla="*/ 9 h 643"/>
                <a:gd name="T50" fmla="*/ 275 w 521"/>
                <a:gd name="T51" fmla="*/ 62 h 643"/>
                <a:gd name="T52" fmla="*/ 90 w 521"/>
                <a:gd name="T53" fmla="*/ 258 h 643"/>
                <a:gd name="T54" fmla="*/ 80 w 521"/>
                <a:gd name="T55" fmla="*/ 318 h 643"/>
                <a:gd name="T56" fmla="*/ 68 w 521"/>
                <a:gd name="T57" fmla="*/ 275 h 643"/>
                <a:gd name="T58" fmla="*/ 321 w 521"/>
                <a:gd name="T59" fmla="*/ 186 h 643"/>
                <a:gd name="T60" fmla="*/ 304 w 521"/>
                <a:gd name="T61" fmla="*/ 357 h 643"/>
                <a:gd name="T62" fmla="*/ 101 w 521"/>
                <a:gd name="T63" fmla="*/ 445 h 643"/>
                <a:gd name="T64" fmla="*/ 403 w 521"/>
                <a:gd name="T65" fmla="*/ 342 h 643"/>
                <a:gd name="T66" fmla="*/ 287 w 521"/>
                <a:gd name="T67" fmla="*/ 380 h 643"/>
                <a:gd name="T68" fmla="*/ 115 w 521"/>
                <a:gd name="T69" fmla="*/ 440 h 643"/>
                <a:gd name="T70" fmla="*/ 183 w 521"/>
                <a:gd name="T71" fmla="*/ 449 h 643"/>
                <a:gd name="T72" fmla="*/ 200 w 521"/>
                <a:gd name="T73" fmla="*/ 508 h 643"/>
                <a:gd name="T74" fmla="*/ 200 w 521"/>
                <a:gd name="T75" fmla="*/ 556 h 643"/>
                <a:gd name="T76" fmla="*/ 162 w 521"/>
                <a:gd name="T77" fmla="*/ 634 h 643"/>
                <a:gd name="T78" fmla="*/ 206 w 521"/>
                <a:gd name="T79" fmla="*/ 603 h 643"/>
                <a:gd name="T80" fmla="*/ 195 w 521"/>
                <a:gd name="T81" fmla="*/ 610 h 643"/>
                <a:gd name="T82" fmla="*/ 399 w 521"/>
                <a:gd name="T83" fmla="*/ 550 h 643"/>
                <a:gd name="T84" fmla="*/ 448 w 521"/>
                <a:gd name="T85" fmla="*/ 551 h 643"/>
                <a:gd name="T86" fmla="*/ 440 w 521"/>
                <a:gd name="T87" fmla="*/ 538 h 643"/>
                <a:gd name="T88" fmla="*/ 465 w 521"/>
                <a:gd name="T89" fmla="*/ 520 h 643"/>
                <a:gd name="T90" fmla="*/ 249 w 521"/>
                <a:gd name="T91" fmla="*/ 581 h 643"/>
                <a:gd name="T92" fmla="*/ 101 w 521"/>
                <a:gd name="T93" fmla="*/ 580 h 643"/>
                <a:gd name="T94" fmla="*/ 156 w 521"/>
                <a:gd name="T95" fmla="*/ 523 h 643"/>
                <a:gd name="T96" fmla="*/ 216 w 521"/>
                <a:gd name="T97" fmla="*/ 530 h 643"/>
                <a:gd name="T98" fmla="*/ 335 w 521"/>
                <a:gd name="T99" fmla="*/ 484 h 643"/>
                <a:gd name="T100" fmla="*/ 393 w 521"/>
                <a:gd name="T101" fmla="*/ 490 h 643"/>
                <a:gd name="T102" fmla="*/ 478 w 521"/>
                <a:gd name="T103" fmla="*/ 42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1" h="643">
                  <a:moveTo>
                    <a:pt x="516" y="465"/>
                  </a:moveTo>
                  <a:cubicBezTo>
                    <a:pt x="514" y="454"/>
                    <a:pt x="509" y="444"/>
                    <a:pt x="502" y="436"/>
                  </a:cubicBezTo>
                  <a:cubicBezTo>
                    <a:pt x="494" y="426"/>
                    <a:pt x="486" y="420"/>
                    <a:pt x="479" y="419"/>
                  </a:cubicBezTo>
                  <a:cubicBezTo>
                    <a:pt x="472" y="418"/>
                    <a:pt x="466" y="422"/>
                    <a:pt x="460" y="425"/>
                  </a:cubicBezTo>
                  <a:cubicBezTo>
                    <a:pt x="459" y="426"/>
                    <a:pt x="457" y="427"/>
                    <a:pt x="456" y="427"/>
                  </a:cubicBezTo>
                  <a:cubicBezTo>
                    <a:pt x="442" y="434"/>
                    <a:pt x="405" y="446"/>
                    <a:pt x="387" y="452"/>
                  </a:cubicBezTo>
                  <a:cubicBezTo>
                    <a:pt x="385" y="440"/>
                    <a:pt x="382" y="428"/>
                    <a:pt x="380" y="415"/>
                  </a:cubicBezTo>
                  <a:cubicBezTo>
                    <a:pt x="376" y="394"/>
                    <a:pt x="372" y="374"/>
                    <a:pt x="370" y="364"/>
                  </a:cubicBezTo>
                  <a:cubicBezTo>
                    <a:pt x="370" y="363"/>
                    <a:pt x="370" y="363"/>
                    <a:pt x="371" y="363"/>
                  </a:cubicBezTo>
                  <a:cubicBezTo>
                    <a:pt x="375" y="362"/>
                    <a:pt x="379" y="360"/>
                    <a:pt x="386" y="358"/>
                  </a:cubicBezTo>
                  <a:cubicBezTo>
                    <a:pt x="393" y="357"/>
                    <a:pt x="400" y="353"/>
                    <a:pt x="407" y="349"/>
                  </a:cubicBezTo>
                  <a:cubicBezTo>
                    <a:pt x="412" y="347"/>
                    <a:pt x="416" y="344"/>
                    <a:pt x="420" y="343"/>
                  </a:cubicBezTo>
                  <a:cubicBezTo>
                    <a:pt x="423" y="342"/>
                    <a:pt x="424" y="340"/>
                    <a:pt x="423" y="337"/>
                  </a:cubicBezTo>
                  <a:cubicBezTo>
                    <a:pt x="423" y="337"/>
                    <a:pt x="423" y="336"/>
                    <a:pt x="422" y="335"/>
                  </a:cubicBezTo>
                  <a:cubicBezTo>
                    <a:pt x="421" y="329"/>
                    <a:pt x="419" y="323"/>
                    <a:pt x="416" y="321"/>
                  </a:cubicBezTo>
                  <a:cubicBezTo>
                    <a:pt x="416" y="321"/>
                    <a:pt x="416" y="320"/>
                    <a:pt x="416" y="320"/>
                  </a:cubicBezTo>
                  <a:cubicBezTo>
                    <a:pt x="415" y="320"/>
                    <a:pt x="415" y="320"/>
                    <a:pt x="415" y="320"/>
                  </a:cubicBezTo>
                  <a:cubicBezTo>
                    <a:pt x="415" y="320"/>
                    <a:pt x="415" y="320"/>
                    <a:pt x="414" y="320"/>
                  </a:cubicBezTo>
                  <a:cubicBezTo>
                    <a:pt x="411" y="316"/>
                    <a:pt x="401" y="299"/>
                    <a:pt x="398" y="293"/>
                  </a:cubicBezTo>
                  <a:cubicBezTo>
                    <a:pt x="390" y="277"/>
                    <a:pt x="380" y="265"/>
                    <a:pt x="369" y="251"/>
                  </a:cubicBezTo>
                  <a:cubicBezTo>
                    <a:pt x="367" y="249"/>
                    <a:pt x="363" y="240"/>
                    <a:pt x="358" y="231"/>
                  </a:cubicBezTo>
                  <a:cubicBezTo>
                    <a:pt x="340" y="197"/>
                    <a:pt x="332" y="183"/>
                    <a:pt x="326" y="179"/>
                  </a:cubicBezTo>
                  <a:cubicBezTo>
                    <a:pt x="283" y="59"/>
                    <a:pt x="283" y="59"/>
                    <a:pt x="283" y="59"/>
                  </a:cubicBezTo>
                  <a:cubicBezTo>
                    <a:pt x="282" y="55"/>
                    <a:pt x="280" y="50"/>
                    <a:pt x="279" y="46"/>
                  </a:cubicBezTo>
                  <a:cubicBezTo>
                    <a:pt x="275" y="37"/>
                    <a:pt x="272" y="29"/>
                    <a:pt x="270" y="20"/>
                  </a:cubicBezTo>
                  <a:cubicBezTo>
                    <a:pt x="269" y="19"/>
                    <a:pt x="269" y="18"/>
                    <a:pt x="269" y="16"/>
                  </a:cubicBezTo>
                  <a:cubicBezTo>
                    <a:pt x="268" y="10"/>
                    <a:pt x="266" y="0"/>
                    <a:pt x="254" y="0"/>
                  </a:cubicBezTo>
                  <a:cubicBezTo>
                    <a:pt x="249" y="0"/>
                    <a:pt x="245" y="3"/>
                    <a:pt x="240" y="5"/>
                  </a:cubicBezTo>
                  <a:cubicBezTo>
                    <a:pt x="238" y="6"/>
                    <a:pt x="236" y="8"/>
                    <a:pt x="234" y="8"/>
                  </a:cubicBezTo>
                  <a:cubicBezTo>
                    <a:pt x="58" y="70"/>
                    <a:pt x="58" y="70"/>
                    <a:pt x="58" y="70"/>
                  </a:cubicBezTo>
                  <a:cubicBezTo>
                    <a:pt x="49" y="73"/>
                    <a:pt x="39" y="76"/>
                    <a:pt x="29" y="78"/>
                  </a:cubicBezTo>
                  <a:cubicBezTo>
                    <a:pt x="25" y="80"/>
                    <a:pt x="20" y="81"/>
                    <a:pt x="15" y="82"/>
                  </a:cubicBezTo>
                  <a:cubicBezTo>
                    <a:pt x="0" y="87"/>
                    <a:pt x="3" y="99"/>
                    <a:pt x="5" y="107"/>
                  </a:cubicBezTo>
                  <a:cubicBezTo>
                    <a:pt x="6" y="109"/>
                    <a:pt x="6" y="112"/>
                    <a:pt x="7" y="114"/>
                  </a:cubicBezTo>
                  <a:cubicBezTo>
                    <a:pt x="8" y="128"/>
                    <a:pt x="10" y="138"/>
                    <a:pt x="14" y="148"/>
                  </a:cubicBezTo>
                  <a:cubicBezTo>
                    <a:pt x="19" y="163"/>
                    <a:pt x="25" y="177"/>
                    <a:pt x="32" y="190"/>
                  </a:cubicBezTo>
                  <a:cubicBezTo>
                    <a:pt x="37" y="201"/>
                    <a:pt x="42" y="213"/>
                    <a:pt x="46" y="224"/>
                  </a:cubicBezTo>
                  <a:cubicBezTo>
                    <a:pt x="48" y="227"/>
                    <a:pt x="48" y="234"/>
                    <a:pt x="49" y="240"/>
                  </a:cubicBezTo>
                  <a:cubicBezTo>
                    <a:pt x="51" y="253"/>
                    <a:pt x="53" y="267"/>
                    <a:pt x="59" y="274"/>
                  </a:cubicBezTo>
                  <a:cubicBezTo>
                    <a:pt x="59" y="279"/>
                    <a:pt x="62" y="285"/>
                    <a:pt x="65" y="291"/>
                  </a:cubicBezTo>
                  <a:cubicBezTo>
                    <a:pt x="66" y="293"/>
                    <a:pt x="67" y="296"/>
                    <a:pt x="67" y="297"/>
                  </a:cubicBezTo>
                  <a:cubicBezTo>
                    <a:pt x="68" y="301"/>
                    <a:pt x="69" y="305"/>
                    <a:pt x="70" y="309"/>
                  </a:cubicBezTo>
                  <a:cubicBezTo>
                    <a:pt x="70" y="313"/>
                    <a:pt x="71" y="317"/>
                    <a:pt x="72" y="320"/>
                  </a:cubicBezTo>
                  <a:cubicBezTo>
                    <a:pt x="75" y="333"/>
                    <a:pt x="77" y="347"/>
                    <a:pt x="78" y="360"/>
                  </a:cubicBezTo>
                  <a:cubicBezTo>
                    <a:pt x="79" y="370"/>
                    <a:pt x="80" y="380"/>
                    <a:pt x="82" y="390"/>
                  </a:cubicBezTo>
                  <a:cubicBezTo>
                    <a:pt x="82" y="391"/>
                    <a:pt x="82" y="392"/>
                    <a:pt x="83" y="394"/>
                  </a:cubicBezTo>
                  <a:cubicBezTo>
                    <a:pt x="89" y="423"/>
                    <a:pt x="89" y="431"/>
                    <a:pt x="89" y="434"/>
                  </a:cubicBezTo>
                  <a:cubicBezTo>
                    <a:pt x="87" y="435"/>
                    <a:pt x="87" y="437"/>
                    <a:pt x="88" y="439"/>
                  </a:cubicBezTo>
                  <a:cubicBezTo>
                    <a:pt x="90" y="442"/>
                    <a:pt x="95" y="451"/>
                    <a:pt x="95" y="451"/>
                  </a:cubicBezTo>
                  <a:cubicBezTo>
                    <a:pt x="95" y="452"/>
                    <a:pt x="96" y="453"/>
                    <a:pt x="97" y="453"/>
                  </a:cubicBezTo>
                  <a:cubicBezTo>
                    <a:pt x="101" y="455"/>
                    <a:pt x="107" y="453"/>
                    <a:pt x="114" y="450"/>
                  </a:cubicBezTo>
                  <a:cubicBezTo>
                    <a:pt x="115" y="449"/>
                    <a:pt x="116" y="449"/>
                    <a:pt x="117" y="448"/>
                  </a:cubicBezTo>
                  <a:cubicBezTo>
                    <a:pt x="118" y="448"/>
                    <a:pt x="119" y="448"/>
                    <a:pt x="119" y="448"/>
                  </a:cubicBezTo>
                  <a:cubicBezTo>
                    <a:pt x="126" y="470"/>
                    <a:pt x="138" y="494"/>
                    <a:pt x="151" y="516"/>
                  </a:cubicBezTo>
                  <a:cubicBezTo>
                    <a:pt x="150" y="516"/>
                    <a:pt x="149" y="517"/>
                    <a:pt x="148" y="517"/>
                  </a:cubicBezTo>
                  <a:cubicBezTo>
                    <a:pt x="144" y="518"/>
                    <a:pt x="142" y="518"/>
                    <a:pt x="136" y="520"/>
                  </a:cubicBezTo>
                  <a:cubicBezTo>
                    <a:pt x="132" y="522"/>
                    <a:pt x="128" y="522"/>
                    <a:pt x="124" y="523"/>
                  </a:cubicBezTo>
                  <a:cubicBezTo>
                    <a:pt x="120" y="523"/>
                    <a:pt x="115" y="524"/>
                    <a:pt x="111" y="525"/>
                  </a:cubicBezTo>
                  <a:cubicBezTo>
                    <a:pt x="90" y="531"/>
                    <a:pt x="88" y="565"/>
                    <a:pt x="93" y="582"/>
                  </a:cubicBezTo>
                  <a:cubicBezTo>
                    <a:pt x="94" y="585"/>
                    <a:pt x="94" y="585"/>
                    <a:pt x="94" y="585"/>
                  </a:cubicBezTo>
                  <a:cubicBezTo>
                    <a:pt x="97" y="598"/>
                    <a:pt x="105" y="608"/>
                    <a:pt x="116" y="614"/>
                  </a:cubicBezTo>
                  <a:cubicBezTo>
                    <a:pt x="124" y="618"/>
                    <a:pt x="133" y="620"/>
                    <a:pt x="142" y="620"/>
                  </a:cubicBezTo>
                  <a:cubicBezTo>
                    <a:pt x="143" y="631"/>
                    <a:pt x="149" y="639"/>
                    <a:pt x="160" y="642"/>
                  </a:cubicBezTo>
                  <a:cubicBezTo>
                    <a:pt x="163" y="643"/>
                    <a:pt x="166" y="643"/>
                    <a:pt x="169" y="643"/>
                  </a:cubicBezTo>
                  <a:cubicBezTo>
                    <a:pt x="186" y="643"/>
                    <a:pt x="205" y="634"/>
                    <a:pt x="213" y="622"/>
                  </a:cubicBezTo>
                  <a:cubicBezTo>
                    <a:pt x="218" y="615"/>
                    <a:pt x="218" y="607"/>
                    <a:pt x="214" y="600"/>
                  </a:cubicBezTo>
                  <a:cubicBezTo>
                    <a:pt x="227" y="597"/>
                    <a:pt x="239" y="593"/>
                    <a:pt x="252" y="589"/>
                  </a:cubicBezTo>
                  <a:cubicBezTo>
                    <a:pt x="269" y="584"/>
                    <a:pt x="287" y="578"/>
                    <a:pt x="305" y="573"/>
                  </a:cubicBezTo>
                  <a:cubicBezTo>
                    <a:pt x="321" y="568"/>
                    <a:pt x="339" y="564"/>
                    <a:pt x="356" y="559"/>
                  </a:cubicBezTo>
                  <a:cubicBezTo>
                    <a:pt x="363" y="558"/>
                    <a:pt x="370" y="556"/>
                    <a:pt x="376" y="555"/>
                  </a:cubicBezTo>
                  <a:cubicBezTo>
                    <a:pt x="381" y="554"/>
                    <a:pt x="386" y="553"/>
                    <a:pt x="390" y="552"/>
                  </a:cubicBezTo>
                  <a:cubicBezTo>
                    <a:pt x="391" y="563"/>
                    <a:pt x="398" y="571"/>
                    <a:pt x="408" y="574"/>
                  </a:cubicBezTo>
                  <a:cubicBezTo>
                    <a:pt x="423" y="578"/>
                    <a:pt x="446" y="570"/>
                    <a:pt x="455" y="556"/>
                  </a:cubicBezTo>
                  <a:cubicBezTo>
                    <a:pt x="461" y="548"/>
                    <a:pt x="460" y="539"/>
                    <a:pt x="455" y="532"/>
                  </a:cubicBezTo>
                  <a:cubicBezTo>
                    <a:pt x="459" y="530"/>
                    <a:pt x="463" y="529"/>
                    <a:pt x="467" y="528"/>
                  </a:cubicBezTo>
                  <a:cubicBezTo>
                    <a:pt x="472" y="527"/>
                    <a:pt x="478" y="525"/>
                    <a:pt x="484" y="524"/>
                  </a:cubicBezTo>
                  <a:cubicBezTo>
                    <a:pt x="512" y="515"/>
                    <a:pt x="521" y="487"/>
                    <a:pt x="516" y="465"/>
                  </a:cubicBezTo>
                  <a:close/>
                  <a:moveTo>
                    <a:pt x="371" y="416"/>
                  </a:moveTo>
                  <a:cubicBezTo>
                    <a:pt x="377" y="444"/>
                    <a:pt x="383" y="475"/>
                    <a:pt x="384" y="486"/>
                  </a:cubicBezTo>
                  <a:cubicBezTo>
                    <a:pt x="384" y="487"/>
                    <a:pt x="384" y="489"/>
                    <a:pt x="385" y="492"/>
                  </a:cubicBezTo>
                  <a:cubicBezTo>
                    <a:pt x="385" y="495"/>
                    <a:pt x="387" y="503"/>
                    <a:pt x="385" y="505"/>
                  </a:cubicBezTo>
                  <a:cubicBezTo>
                    <a:pt x="383" y="506"/>
                    <a:pt x="372" y="508"/>
                    <a:pt x="368" y="509"/>
                  </a:cubicBezTo>
                  <a:cubicBezTo>
                    <a:pt x="367" y="509"/>
                    <a:pt x="366" y="509"/>
                    <a:pt x="365" y="510"/>
                  </a:cubicBezTo>
                  <a:cubicBezTo>
                    <a:pt x="355" y="512"/>
                    <a:pt x="347" y="492"/>
                    <a:pt x="344" y="483"/>
                  </a:cubicBezTo>
                  <a:cubicBezTo>
                    <a:pt x="343" y="481"/>
                    <a:pt x="343" y="481"/>
                    <a:pt x="343" y="481"/>
                  </a:cubicBezTo>
                  <a:cubicBezTo>
                    <a:pt x="341" y="477"/>
                    <a:pt x="339" y="472"/>
                    <a:pt x="338" y="468"/>
                  </a:cubicBezTo>
                  <a:cubicBezTo>
                    <a:pt x="338" y="468"/>
                    <a:pt x="338" y="468"/>
                    <a:pt x="338" y="468"/>
                  </a:cubicBezTo>
                  <a:cubicBezTo>
                    <a:pt x="337" y="466"/>
                    <a:pt x="336" y="463"/>
                    <a:pt x="335" y="461"/>
                  </a:cubicBezTo>
                  <a:cubicBezTo>
                    <a:pt x="330" y="448"/>
                    <a:pt x="325" y="434"/>
                    <a:pt x="318" y="421"/>
                  </a:cubicBezTo>
                  <a:cubicBezTo>
                    <a:pt x="317" y="419"/>
                    <a:pt x="316" y="417"/>
                    <a:pt x="315" y="415"/>
                  </a:cubicBezTo>
                  <a:cubicBezTo>
                    <a:pt x="312" y="410"/>
                    <a:pt x="310" y="405"/>
                    <a:pt x="306" y="400"/>
                  </a:cubicBezTo>
                  <a:cubicBezTo>
                    <a:pt x="305" y="399"/>
                    <a:pt x="304" y="397"/>
                    <a:pt x="303" y="396"/>
                  </a:cubicBezTo>
                  <a:cubicBezTo>
                    <a:pt x="300" y="393"/>
                    <a:pt x="298" y="390"/>
                    <a:pt x="296" y="386"/>
                  </a:cubicBezTo>
                  <a:cubicBezTo>
                    <a:pt x="307" y="384"/>
                    <a:pt x="317" y="380"/>
                    <a:pt x="327" y="377"/>
                  </a:cubicBezTo>
                  <a:cubicBezTo>
                    <a:pt x="338" y="374"/>
                    <a:pt x="349" y="370"/>
                    <a:pt x="360" y="367"/>
                  </a:cubicBezTo>
                  <a:cubicBezTo>
                    <a:pt x="361" y="367"/>
                    <a:pt x="361" y="367"/>
                    <a:pt x="362" y="367"/>
                  </a:cubicBezTo>
                  <a:cubicBezTo>
                    <a:pt x="364" y="378"/>
                    <a:pt x="368" y="397"/>
                    <a:pt x="371" y="416"/>
                  </a:cubicBezTo>
                  <a:close/>
                  <a:moveTo>
                    <a:pt x="328" y="467"/>
                  </a:moveTo>
                  <a:cubicBezTo>
                    <a:pt x="289" y="478"/>
                    <a:pt x="246" y="490"/>
                    <a:pt x="207" y="500"/>
                  </a:cubicBezTo>
                  <a:cubicBezTo>
                    <a:pt x="207" y="499"/>
                    <a:pt x="206" y="497"/>
                    <a:pt x="206" y="495"/>
                  </a:cubicBezTo>
                  <a:cubicBezTo>
                    <a:pt x="204" y="488"/>
                    <a:pt x="201" y="480"/>
                    <a:pt x="199" y="473"/>
                  </a:cubicBezTo>
                  <a:cubicBezTo>
                    <a:pt x="196" y="463"/>
                    <a:pt x="194" y="454"/>
                    <a:pt x="191" y="446"/>
                  </a:cubicBezTo>
                  <a:cubicBezTo>
                    <a:pt x="184" y="426"/>
                    <a:pt x="184" y="426"/>
                    <a:pt x="184" y="426"/>
                  </a:cubicBezTo>
                  <a:cubicBezTo>
                    <a:pt x="201" y="419"/>
                    <a:pt x="219" y="412"/>
                    <a:pt x="236" y="404"/>
                  </a:cubicBezTo>
                  <a:cubicBezTo>
                    <a:pt x="250" y="399"/>
                    <a:pt x="264" y="395"/>
                    <a:pt x="277" y="391"/>
                  </a:cubicBezTo>
                  <a:cubicBezTo>
                    <a:pt x="281" y="391"/>
                    <a:pt x="285" y="390"/>
                    <a:pt x="288" y="389"/>
                  </a:cubicBezTo>
                  <a:cubicBezTo>
                    <a:pt x="290" y="394"/>
                    <a:pt x="293" y="398"/>
                    <a:pt x="296" y="401"/>
                  </a:cubicBezTo>
                  <a:cubicBezTo>
                    <a:pt x="297" y="403"/>
                    <a:pt x="298" y="404"/>
                    <a:pt x="299" y="405"/>
                  </a:cubicBezTo>
                  <a:cubicBezTo>
                    <a:pt x="302" y="410"/>
                    <a:pt x="305" y="414"/>
                    <a:pt x="307" y="419"/>
                  </a:cubicBezTo>
                  <a:cubicBezTo>
                    <a:pt x="308" y="421"/>
                    <a:pt x="309" y="423"/>
                    <a:pt x="311" y="425"/>
                  </a:cubicBezTo>
                  <a:cubicBezTo>
                    <a:pt x="318" y="438"/>
                    <a:pt x="322" y="451"/>
                    <a:pt x="327" y="464"/>
                  </a:cubicBezTo>
                  <a:cubicBezTo>
                    <a:pt x="328" y="465"/>
                    <a:pt x="328" y="466"/>
                    <a:pt x="328" y="467"/>
                  </a:cubicBezTo>
                  <a:close/>
                  <a:moveTo>
                    <a:pt x="65" y="267"/>
                  </a:moveTo>
                  <a:cubicBezTo>
                    <a:pt x="61" y="261"/>
                    <a:pt x="59" y="248"/>
                    <a:pt x="58" y="239"/>
                  </a:cubicBezTo>
                  <a:cubicBezTo>
                    <a:pt x="57" y="231"/>
                    <a:pt x="56" y="225"/>
                    <a:pt x="54" y="221"/>
                  </a:cubicBezTo>
                  <a:cubicBezTo>
                    <a:pt x="50" y="210"/>
                    <a:pt x="44" y="198"/>
                    <a:pt x="39" y="187"/>
                  </a:cubicBezTo>
                  <a:cubicBezTo>
                    <a:pt x="33" y="173"/>
                    <a:pt x="27" y="159"/>
                    <a:pt x="22" y="145"/>
                  </a:cubicBezTo>
                  <a:cubicBezTo>
                    <a:pt x="18" y="136"/>
                    <a:pt x="16" y="126"/>
                    <a:pt x="15" y="114"/>
                  </a:cubicBezTo>
                  <a:cubicBezTo>
                    <a:pt x="15" y="110"/>
                    <a:pt x="14" y="107"/>
                    <a:pt x="13" y="104"/>
                  </a:cubicBezTo>
                  <a:cubicBezTo>
                    <a:pt x="10" y="95"/>
                    <a:pt x="11" y="92"/>
                    <a:pt x="17" y="90"/>
                  </a:cubicBezTo>
                  <a:cubicBezTo>
                    <a:pt x="22" y="89"/>
                    <a:pt x="27" y="88"/>
                    <a:pt x="32" y="87"/>
                  </a:cubicBezTo>
                  <a:cubicBezTo>
                    <a:pt x="41" y="84"/>
                    <a:pt x="51" y="81"/>
                    <a:pt x="61" y="78"/>
                  </a:cubicBezTo>
                  <a:cubicBezTo>
                    <a:pt x="237" y="16"/>
                    <a:pt x="237" y="16"/>
                    <a:pt x="237" y="16"/>
                  </a:cubicBezTo>
                  <a:cubicBezTo>
                    <a:pt x="240" y="15"/>
                    <a:pt x="242" y="14"/>
                    <a:pt x="245" y="13"/>
                  </a:cubicBezTo>
                  <a:cubicBezTo>
                    <a:pt x="248" y="11"/>
                    <a:pt x="252" y="9"/>
                    <a:pt x="255" y="9"/>
                  </a:cubicBezTo>
                  <a:cubicBezTo>
                    <a:pt x="255" y="9"/>
                    <a:pt x="255" y="9"/>
                    <a:pt x="255" y="9"/>
                  </a:cubicBezTo>
                  <a:cubicBezTo>
                    <a:pt x="258" y="9"/>
                    <a:pt x="259" y="10"/>
                    <a:pt x="261" y="18"/>
                  </a:cubicBezTo>
                  <a:cubicBezTo>
                    <a:pt x="261" y="19"/>
                    <a:pt x="261" y="21"/>
                    <a:pt x="261" y="22"/>
                  </a:cubicBezTo>
                  <a:cubicBezTo>
                    <a:pt x="264" y="31"/>
                    <a:pt x="267" y="40"/>
                    <a:pt x="271" y="49"/>
                  </a:cubicBezTo>
                  <a:cubicBezTo>
                    <a:pt x="272" y="53"/>
                    <a:pt x="274" y="58"/>
                    <a:pt x="275" y="62"/>
                  </a:cubicBezTo>
                  <a:cubicBezTo>
                    <a:pt x="317" y="179"/>
                    <a:pt x="317" y="179"/>
                    <a:pt x="317" y="179"/>
                  </a:cubicBezTo>
                  <a:cubicBezTo>
                    <a:pt x="273" y="194"/>
                    <a:pt x="230" y="209"/>
                    <a:pt x="193" y="222"/>
                  </a:cubicBezTo>
                  <a:cubicBezTo>
                    <a:pt x="150" y="237"/>
                    <a:pt x="150" y="237"/>
                    <a:pt x="150" y="237"/>
                  </a:cubicBezTo>
                  <a:cubicBezTo>
                    <a:pt x="132" y="243"/>
                    <a:pt x="115" y="250"/>
                    <a:pt x="98" y="256"/>
                  </a:cubicBezTo>
                  <a:cubicBezTo>
                    <a:pt x="97" y="256"/>
                    <a:pt x="93" y="257"/>
                    <a:pt x="90" y="258"/>
                  </a:cubicBezTo>
                  <a:cubicBezTo>
                    <a:pt x="79" y="261"/>
                    <a:pt x="70" y="263"/>
                    <a:pt x="65" y="267"/>
                  </a:cubicBezTo>
                  <a:close/>
                  <a:moveTo>
                    <a:pt x="91" y="393"/>
                  </a:moveTo>
                  <a:cubicBezTo>
                    <a:pt x="91" y="391"/>
                    <a:pt x="90" y="389"/>
                    <a:pt x="90" y="389"/>
                  </a:cubicBezTo>
                  <a:cubicBezTo>
                    <a:pt x="89" y="379"/>
                    <a:pt x="88" y="369"/>
                    <a:pt x="87" y="359"/>
                  </a:cubicBezTo>
                  <a:cubicBezTo>
                    <a:pt x="85" y="346"/>
                    <a:pt x="84" y="332"/>
                    <a:pt x="80" y="318"/>
                  </a:cubicBezTo>
                  <a:cubicBezTo>
                    <a:pt x="80" y="315"/>
                    <a:pt x="79" y="311"/>
                    <a:pt x="78" y="307"/>
                  </a:cubicBezTo>
                  <a:cubicBezTo>
                    <a:pt x="77" y="303"/>
                    <a:pt x="77" y="299"/>
                    <a:pt x="76" y="295"/>
                  </a:cubicBezTo>
                  <a:cubicBezTo>
                    <a:pt x="75" y="293"/>
                    <a:pt x="74" y="290"/>
                    <a:pt x="72" y="287"/>
                  </a:cubicBezTo>
                  <a:cubicBezTo>
                    <a:pt x="71" y="284"/>
                    <a:pt x="67" y="277"/>
                    <a:pt x="68" y="275"/>
                  </a:cubicBezTo>
                  <a:cubicBezTo>
                    <a:pt x="68" y="275"/>
                    <a:pt x="68" y="275"/>
                    <a:pt x="68" y="275"/>
                  </a:cubicBezTo>
                  <a:cubicBezTo>
                    <a:pt x="70" y="272"/>
                    <a:pt x="85" y="268"/>
                    <a:pt x="92" y="266"/>
                  </a:cubicBezTo>
                  <a:cubicBezTo>
                    <a:pt x="96" y="265"/>
                    <a:pt x="99" y="264"/>
                    <a:pt x="101" y="264"/>
                  </a:cubicBezTo>
                  <a:cubicBezTo>
                    <a:pt x="118" y="258"/>
                    <a:pt x="135" y="251"/>
                    <a:pt x="152" y="245"/>
                  </a:cubicBezTo>
                  <a:cubicBezTo>
                    <a:pt x="196" y="230"/>
                    <a:pt x="196" y="230"/>
                    <a:pt x="196" y="230"/>
                  </a:cubicBezTo>
                  <a:cubicBezTo>
                    <a:pt x="233" y="217"/>
                    <a:pt x="277" y="201"/>
                    <a:pt x="321" y="186"/>
                  </a:cubicBezTo>
                  <a:cubicBezTo>
                    <a:pt x="327" y="191"/>
                    <a:pt x="343" y="221"/>
                    <a:pt x="350" y="235"/>
                  </a:cubicBezTo>
                  <a:cubicBezTo>
                    <a:pt x="357" y="248"/>
                    <a:pt x="360" y="254"/>
                    <a:pt x="362" y="257"/>
                  </a:cubicBezTo>
                  <a:cubicBezTo>
                    <a:pt x="373" y="270"/>
                    <a:pt x="383" y="282"/>
                    <a:pt x="391" y="297"/>
                  </a:cubicBezTo>
                  <a:cubicBezTo>
                    <a:pt x="397" y="310"/>
                    <a:pt x="402" y="318"/>
                    <a:pt x="405" y="322"/>
                  </a:cubicBezTo>
                  <a:cubicBezTo>
                    <a:pt x="372" y="334"/>
                    <a:pt x="337" y="345"/>
                    <a:pt x="304" y="357"/>
                  </a:cubicBezTo>
                  <a:cubicBezTo>
                    <a:pt x="236" y="380"/>
                    <a:pt x="166" y="404"/>
                    <a:pt x="97" y="430"/>
                  </a:cubicBezTo>
                  <a:cubicBezTo>
                    <a:pt x="97" y="423"/>
                    <a:pt x="95" y="412"/>
                    <a:pt x="91" y="393"/>
                  </a:cubicBezTo>
                  <a:close/>
                  <a:moveTo>
                    <a:pt x="115" y="440"/>
                  </a:moveTo>
                  <a:cubicBezTo>
                    <a:pt x="113" y="441"/>
                    <a:pt x="112" y="441"/>
                    <a:pt x="110" y="442"/>
                  </a:cubicBezTo>
                  <a:cubicBezTo>
                    <a:pt x="108" y="443"/>
                    <a:pt x="104" y="445"/>
                    <a:pt x="101" y="445"/>
                  </a:cubicBezTo>
                  <a:cubicBezTo>
                    <a:pt x="100" y="444"/>
                    <a:pt x="99" y="441"/>
                    <a:pt x="98" y="439"/>
                  </a:cubicBezTo>
                  <a:cubicBezTo>
                    <a:pt x="167" y="413"/>
                    <a:pt x="238" y="388"/>
                    <a:pt x="307" y="365"/>
                  </a:cubicBezTo>
                  <a:cubicBezTo>
                    <a:pt x="341" y="353"/>
                    <a:pt x="377" y="341"/>
                    <a:pt x="412" y="329"/>
                  </a:cubicBezTo>
                  <a:cubicBezTo>
                    <a:pt x="412" y="331"/>
                    <a:pt x="413" y="334"/>
                    <a:pt x="414" y="336"/>
                  </a:cubicBezTo>
                  <a:cubicBezTo>
                    <a:pt x="410" y="338"/>
                    <a:pt x="406" y="340"/>
                    <a:pt x="403" y="342"/>
                  </a:cubicBezTo>
                  <a:cubicBezTo>
                    <a:pt x="397" y="345"/>
                    <a:pt x="390" y="349"/>
                    <a:pt x="384" y="350"/>
                  </a:cubicBezTo>
                  <a:cubicBezTo>
                    <a:pt x="376" y="352"/>
                    <a:pt x="372" y="354"/>
                    <a:pt x="367" y="356"/>
                  </a:cubicBezTo>
                  <a:cubicBezTo>
                    <a:pt x="364" y="357"/>
                    <a:pt x="362" y="358"/>
                    <a:pt x="358" y="359"/>
                  </a:cubicBezTo>
                  <a:cubicBezTo>
                    <a:pt x="346" y="362"/>
                    <a:pt x="335" y="366"/>
                    <a:pt x="324" y="369"/>
                  </a:cubicBezTo>
                  <a:cubicBezTo>
                    <a:pt x="312" y="373"/>
                    <a:pt x="299" y="377"/>
                    <a:pt x="287" y="380"/>
                  </a:cubicBezTo>
                  <a:cubicBezTo>
                    <a:pt x="283" y="381"/>
                    <a:pt x="279" y="382"/>
                    <a:pt x="275" y="383"/>
                  </a:cubicBezTo>
                  <a:cubicBezTo>
                    <a:pt x="261" y="387"/>
                    <a:pt x="247" y="391"/>
                    <a:pt x="233" y="397"/>
                  </a:cubicBezTo>
                  <a:cubicBezTo>
                    <a:pt x="213" y="405"/>
                    <a:pt x="192" y="413"/>
                    <a:pt x="172" y="421"/>
                  </a:cubicBezTo>
                  <a:cubicBezTo>
                    <a:pt x="160" y="426"/>
                    <a:pt x="146" y="430"/>
                    <a:pt x="133" y="434"/>
                  </a:cubicBezTo>
                  <a:cubicBezTo>
                    <a:pt x="127" y="436"/>
                    <a:pt x="121" y="438"/>
                    <a:pt x="115" y="440"/>
                  </a:cubicBezTo>
                  <a:close/>
                  <a:moveTo>
                    <a:pt x="127" y="445"/>
                  </a:moveTo>
                  <a:cubicBezTo>
                    <a:pt x="130" y="444"/>
                    <a:pt x="133" y="443"/>
                    <a:pt x="135" y="442"/>
                  </a:cubicBezTo>
                  <a:cubicBezTo>
                    <a:pt x="149" y="438"/>
                    <a:pt x="162" y="434"/>
                    <a:pt x="175" y="429"/>
                  </a:cubicBezTo>
                  <a:cubicBezTo>
                    <a:pt x="176" y="429"/>
                    <a:pt x="176" y="429"/>
                    <a:pt x="176" y="429"/>
                  </a:cubicBezTo>
                  <a:cubicBezTo>
                    <a:pt x="183" y="449"/>
                    <a:pt x="183" y="449"/>
                    <a:pt x="183" y="449"/>
                  </a:cubicBezTo>
                  <a:cubicBezTo>
                    <a:pt x="185" y="456"/>
                    <a:pt x="188" y="466"/>
                    <a:pt x="191" y="475"/>
                  </a:cubicBezTo>
                  <a:cubicBezTo>
                    <a:pt x="193" y="483"/>
                    <a:pt x="196" y="490"/>
                    <a:pt x="198" y="497"/>
                  </a:cubicBezTo>
                  <a:cubicBezTo>
                    <a:pt x="198" y="500"/>
                    <a:pt x="199" y="503"/>
                    <a:pt x="200" y="506"/>
                  </a:cubicBezTo>
                  <a:cubicBezTo>
                    <a:pt x="200" y="506"/>
                    <a:pt x="200" y="506"/>
                    <a:pt x="200" y="507"/>
                  </a:cubicBezTo>
                  <a:cubicBezTo>
                    <a:pt x="200" y="507"/>
                    <a:pt x="200" y="508"/>
                    <a:pt x="200" y="508"/>
                  </a:cubicBezTo>
                  <a:cubicBezTo>
                    <a:pt x="201" y="511"/>
                    <a:pt x="202" y="514"/>
                    <a:pt x="203" y="516"/>
                  </a:cubicBezTo>
                  <a:cubicBezTo>
                    <a:pt x="205" y="526"/>
                    <a:pt x="205" y="526"/>
                    <a:pt x="205" y="526"/>
                  </a:cubicBezTo>
                  <a:cubicBezTo>
                    <a:pt x="206" y="528"/>
                    <a:pt x="207" y="530"/>
                    <a:pt x="208" y="533"/>
                  </a:cubicBezTo>
                  <a:cubicBezTo>
                    <a:pt x="209" y="538"/>
                    <a:pt x="212" y="544"/>
                    <a:pt x="211" y="548"/>
                  </a:cubicBezTo>
                  <a:cubicBezTo>
                    <a:pt x="211" y="552"/>
                    <a:pt x="206" y="554"/>
                    <a:pt x="200" y="556"/>
                  </a:cubicBezTo>
                  <a:cubicBezTo>
                    <a:pt x="199" y="556"/>
                    <a:pt x="199" y="556"/>
                    <a:pt x="199" y="556"/>
                  </a:cubicBezTo>
                  <a:cubicBezTo>
                    <a:pt x="192" y="559"/>
                    <a:pt x="192" y="558"/>
                    <a:pt x="187" y="553"/>
                  </a:cubicBezTo>
                  <a:cubicBezTo>
                    <a:pt x="165" y="526"/>
                    <a:pt x="139" y="483"/>
                    <a:pt x="127" y="445"/>
                  </a:cubicBezTo>
                  <a:close/>
                  <a:moveTo>
                    <a:pt x="206" y="617"/>
                  </a:moveTo>
                  <a:cubicBezTo>
                    <a:pt x="198" y="629"/>
                    <a:pt x="176" y="638"/>
                    <a:pt x="162" y="634"/>
                  </a:cubicBezTo>
                  <a:cubicBezTo>
                    <a:pt x="157" y="632"/>
                    <a:pt x="153" y="629"/>
                    <a:pt x="152" y="625"/>
                  </a:cubicBezTo>
                  <a:cubicBezTo>
                    <a:pt x="153" y="628"/>
                    <a:pt x="156" y="630"/>
                    <a:pt x="160" y="631"/>
                  </a:cubicBezTo>
                  <a:cubicBezTo>
                    <a:pt x="173" y="634"/>
                    <a:pt x="197" y="625"/>
                    <a:pt x="203" y="614"/>
                  </a:cubicBezTo>
                  <a:cubicBezTo>
                    <a:pt x="205" y="611"/>
                    <a:pt x="205" y="607"/>
                    <a:pt x="203" y="604"/>
                  </a:cubicBezTo>
                  <a:cubicBezTo>
                    <a:pt x="204" y="603"/>
                    <a:pt x="205" y="603"/>
                    <a:pt x="206" y="603"/>
                  </a:cubicBezTo>
                  <a:cubicBezTo>
                    <a:pt x="209" y="607"/>
                    <a:pt x="209" y="612"/>
                    <a:pt x="206" y="617"/>
                  </a:cubicBezTo>
                  <a:close/>
                  <a:moveTo>
                    <a:pt x="158" y="617"/>
                  </a:moveTo>
                  <a:cubicBezTo>
                    <a:pt x="194" y="606"/>
                    <a:pt x="194" y="606"/>
                    <a:pt x="194" y="606"/>
                  </a:cubicBezTo>
                  <a:cubicBezTo>
                    <a:pt x="194" y="606"/>
                    <a:pt x="194" y="606"/>
                    <a:pt x="194" y="606"/>
                  </a:cubicBezTo>
                  <a:cubicBezTo>
                    <a:pt x="196" y="608"/>
                    <a:pt x="196" y="609"/>
                    <a:pt x="195" y="610"/>
                  </a:cubicBezTo>
                  <a:cubicBezTo>
                    <a:pt x="191" y="617"/>
                    <a:pt x="173" y="625"/>
                    <a:pt x="162" y="622"/>
                  </a:cubicBezTo>
                  <a:cubicBezTo>
                    <a:pt x="159" y="622"/>
                    <a:pt x="158" y="620"/>
                    <a:pt x="158" y="617"/>
                  </a:cubicBezTo>
                  <a:close/>
                  <a:moveTo>
                    <a:pt x="448" y="551"/>
                  </a:moveTo>
                  <a:cubicBezTo>
                    <a:pt x="441" y="562"/>
                    <a:pt x="422" y="569"/>
                    <a:pt x="410" y="566"/>
                  </a:cubicBezTo>
                  <a:cubicBezTo>
                    <a:pt x="403" y="564"/>
                    <a:pt x="399" y="558"/>
                    <a:pt x="399" y="550"/>
                  </a:cubicBezTo>
                  <a:cubicBezTo>
                    <a:pt x="399" y="550"/>
                    <a:pt x="399" y="550"/>
                    <a:pt x="399" y="550"/>
                  </a:cubicBezTo>
                  <a:cubicBezTo>
                    <a:pt x="400" y="556"/>
                    <a:pt x="404" y="560"/>
                    <a:pt x="410" y="562"/>
                  </a:cubicBezTo>
                  <a:cubicBezTo>
                    <a:pt x="422" y="565"/>
                    <a:pt x="442" y="557"/>
                    <a:pt x="448" y="547"/>
                  </a:cubicBezTo>
                  <a:cubicBezTo>
                    <a:pt x="449" y="544"/>
                    <a:pt x="450" y="541"/>
                    <a:pt x="449" y="538"/>
                  </a:cubicBezTo>
                  <a:cubicBezTo>
                    <a:pt x="451" y="542"/>
                    <a:pt x="451" y="547"/>
                    <a:pt x="448" y="551"/>
                  </a:cubicBezTo>
                  <a:close/>
                  <a:moveTo>
                    <a:pt x="407" y="548"/>
                  </a:moveTo>
                  <a:cubicBezTo>
                    <a:pt x="407" y="548"/>
                    <a:pt x="407" y="548"/>
                    <a:pt x="407" y="548"/>
                  </a:cubicBezTo>
                  <a:cubicBezTo>
                    <a:pt x="412" y="546"/>
                    <a:pt x="416" y="545"/>
                    <a:pt x="420" y="543"/>
                  </a:cubicBezTo>
                  <a:cubicBezTo>
                    <a:pt x="426" y="541"/>
                    <a:pt x="432" y="539"/>
                    <a:pt x="439" y="537"/>
                  </a:cubicBezTo>
                  <a:cubicBezTo>
                    <a:pt x="439" y="537"/>
                    <a:pt x="439" y="538"/>
                    <a:pt x="440" y="538"/>
                  </a:cubicBezTo>
                  <a:cubicBezTo>
                    <a:pt x="441" y="540"/>
                    <a:pt x="441" y="541"/>
                    <a:pt x="440" y="542"/>
                  </a:cubicBezTo>
                  <a:cubicBezTo>
                    <a:pt x="437" y="549"/>
                    <a:pt x="421" y="556"/>
                    <a:pt x="412" y="554"/>
                  </a:cubicBezTo>
                  <a:cubicBezTo>
                    <a:pt x="409" y="553"/>
                    <a:pt x="407" y="551"/>
                    <a:pt x="407" y="548"/>
                  </a:cubicBezTo>
                  <a:close/>
                  <a:moveTo>
                    <a:pt x="481" y="515"/>
                  </a:moveTo>
                  <a:cubicBezTo>
                    <a:pt x="476" y="517"/>
                    <a:pt x="470" y="519"/>
                    <a:pt x="465" y="520"/>
                  </a:cubicBezTo>
                  <a:cubicBezTo>
                    <a:pt x="448" y="525"/>
                    <a:pt x="431" y="529"/>
                    <a:pt x="416" y="536"/>
                  </a:cubicBezTo>
                  <a:cubicBezTo>
                    <a:pt x="404" y="541"/>
                    <a:pt x="389" y="544"/>
                    <a:pt x="375" y="547"/>
                  </a:cubicBezTo>
                  <a:cubicBezTo>
                    <a:pt x="368" y="548"/>
                    <a:pt x="361" y="549"/>
                    <a:pt x="354" y="551"/>
                  </a:cubicBezTo>
                  <a:cubicBezTo>
                    <a:pt x="336" y="555"/>
                    <a:pt x="319" y="560"/>
                    <a:pt x="302" y="565"/>
                  </a:cubicBezTo>
                  <a:cubicBezTo>
                    <a:pt x="284" y="570"/>
                    <a:pt x="266" y="575"/>
                    <a:pt x="249" y="581"/>
                  </a:cubicBezTo>
                  <a:cubicBezTo>
                    <a:pt x="232" y="586"/>
                    <a:pt x="215" y="591"/>
                    <a:pt x="198" y="596"/>
                  </a:cubicBezTo>
                  <a:cubicBezTo>
                    <a:pt x="150" y="610"/>
                    <a:pt x="150" y="610"/>
                    <a:pt x="150" y="610"/>
                  </a:cubicBezTo>
                  <a:cubicBezTo>
                    <a:pt x="140" y="613"/>
                    <a:pt x="130" y="612"/>
                    <a:pt x="121" y="606"/>
                  </a:cubicBezTo>
                  <a:cubicBezTo>
                    <a:pt x="111" y="601"/>
                    <a:pt x="105" y="593"/>
                    <a:pt x="102" y="583"/>
                  </a:cubicBezTo>
                  <a:cubicBezTo>
                    <a:pt x="101" y="580"/>
                    <a:pt x="101" y="580"/>
                    <a:pt x="101" y="580"/>
                  </a:cubicBezTo>
                  <a:cubicBezTo>
                    <a:pt x="97" y="566"/>
                    <a:pt x="99" y="538"/>
                    <a:pt x="114" y="533"/>
                  </a:cubicBezTo>
                  <a:cubicBezTo>
                    <a:pt x="117" y="532"/>
                    <a:pt x="121" y="532"/>
                    <a:pt x="125" y="531"/>
                  </a:cubicBezTo>
                  <a:cubicBezTo>
                    <a:pt x="129" y="530"/>
                    <a:pt x="134" y="530"/>
                    <a:pt x="138" y="529"/>
                  </a:cubicBezTo>
                  <a:cubicBezTo>
                    <a:pt x="144" y="527"/>
                    <a:pt x="147" y="526"/>
                    <a:pt x="150" y="525"/>
                  </a:cubicBezTo>
                  <a:cubicBezTo>
                    <a:pt x="152" y="525"/>
                    <a:pt x="153" y="524"/>
                    <a:pt x="156" y="523"/>
                  </a:cubicBezTo>
                  <a:cubicBezTo>
                    <a:pt x="164" y="536"/>
                    <a:pt x="172" y="548"/>
                    <a:pt x="180" y="558"/>
                  </a:cubicBezTo>
                  <a:cubicBezTo>
                    <a:pt x="187" y="566"/>
                    <a:pt x="191" y="568"/>
                    <a:pt x="202" y="564"/>
                  </a:cubicBezTo>
                  <a:cubicBezTo>
                    <a:pt x="203" y="564"/>
                    <a:pt x="203" y="564"/>
                    <a:pt x="203" y="564"/>
                  </a:cubicBezTo>
                  <a:cubicBezTo>
                    <a:pt x="209" y="562"/>
                    <a:pt x="218" y="559"/>
                    <a:pt x="220" y="549"/>
                  </a:cubicBezTo>
                  <a:cubicBezTo>
                    <a:pt x="221" y="543"/>
                    <a:pt x="218" y="536"/>
                    <a:pt x="216" y="530"/>
                  </a:cubicBezTo>
                  <a:cubicBezTo>
                    <a:pt x="215" y="528"/>
                    <a:pt x="214" y="525"/>
                    <a:pt x="213" y="524"/>
                  </a:cubicBezTo>
                  <a:cubicBezTo>
                    <a:pt x="211" y="514"/>
                    <a:pt x="211" y="514"/>
                    <a:pt x="211" y="514"/>
                  </a:cubicBezTo>
                  <a:cubicBezTo>
                    <a:pt x="210" y="512"/>
                    <a:pt x="210" y="510"/>
                    <a:pt x="209" y="509"/>
                  </a:cubicBezTo>
                  <a:cubicBezTo>
                    <a:pt x="249" y="498"/>
                    <a:pt x="291" y="486"/>
                    <a:pt x="331" y="475"/>
                  </a:cubicBezTo>
                  <a:cubicBezTo>
                    <a:pt x="332" y="478"/>
                    <a:pt x="334" y="481"/>
                    <a:pt x="335" y="484"/>
                  </a:cubicBezTo>
                  <a:cubicBezTo>
                    <a:pt x="336" y="486"/>
                    <a:pt x="336" y="486"/>
                    <a:pt x="336" y="486"/>
                  </a:cubicBezTo>
                  <a:cubicBezTo>
                    <a:pt x="341" y="498"/>
                    <a:pt x="350" y="521"/>
                    <a:pt x="366" y="518"/>
                  </a:cubicBezTo>
                  <a:cubicBezTo>
                    <a:pt x="367" y="518"/>
                    <a:pt x="368" y="517"/>
                    <a:pt x="370" y="517"/>
                  </a:cubicBezTo>
                  <a:cubicBezTo>
                    <a:pt x="382" y="515"/>
                    <a:pt x="389" y="514"/>
                    <a:pt x="392" y="510"/>
                  </a:cubicBezTo>
                  <a:cubicBezTo>
                    <a:pt x="396" y="506"/>
                    <a:pt x="394" y="497"/>
                    <a:pt x="393" y="490"/>
                  </a:cubicBezTo>
                  <a:cubicBezTo>
                    <a:pt x="393" y="488"/>
                    <a:pt x="392" y="486"/>
                    <a:pt x="392" y="485"/>
                  </a:cubicBezTo>
                  <a:cubicBezTo>
                    <a:pt x="392" y="480"/>
                    <a:pt x="390" y="471"/>
                    <a:pt x="388" y="460"/>
                  </a:cubicBezTo>
                  <a:cubicBezTo>
                    <a:pt x="407" y="455"/>
                    <a:pt x="445" y="442"/>
                    <a:pt x="460" y="435"/>
                  </a:cubicBezTo>
                  <a:cubicBezTo>
                    <a:pt x="461" y="434"/>
                    <a:pt x="463" y="433"/>
                    <a:pt x="465" y="432"/>
                  </a:cubicBezTo>
                  <a:cubicBezTo>
                    <a:pt x="469" y="429"/>
                    <a:pt x="474" y="427"/>
                    <a:pt x="478" y="427"/>
                  </a:cubicBezTo>
                  <a:cubicBezTo>
                    <a:pt x="483" y="428"/>
                    <a:pt x="489" y="433"/>
                    <a:pt x="496" y="441"/>
                  </a:cubicBezTo>
                  <a:cubicBezTo>
                    <a:pt x="502" y="448"/>
                    <a:pt x="506" y="457"/>
                    <a:pt x="508" y="466"/>
                  </a:cubicBezTo>
                  <a:cubicBezTo>
                    <a:pt x="512" y="486"/>
                    <a:pt x="505" y="509"/>
                    <a:pt x="481" y="515"/>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51"/>
            <p:cNvSpPr>
              <a:spLocks noEditPoints="1"/>
            </p:cNvSpPr>
            <p:nvPr/>
          </p:nvSpPr>
          <p:spPr bwMode="auto">
            <a:xfrm>
              <a:off x="17187863" y="-8801100"/>
              <a:ext cx="2614613" cy="2193925"/>
            </a:xfrm>
            <a:custGeom>
              <a:avLst/>
              <a:gdLst>
                <a:gd name="T0" fmla="*/ 234 w 274"/>
                <a:gd name="T1" fmla="*/ 171 h 230"/>
                <a:gd name="T2" fmla="*/ 240 w 274"/>
                <a:gd name="T3" fmla="*/ 169 h 230"/>
                <a:gd name="T4" fmla="*/ 254 w 274"/>
                <a:gd name="T5" fmla="*/ 164 h 230"/>
                <a:gd name="T6" fmla="*/ 256 w 274"/>
                <a:gd name="T7" fmla="*/ 163 h 230"/>
                <a:gd name="T8" fmla="*/ 265 w 274"/>
                <a:gd name="T9" fmla="*/ 158 h 230"/>
                <a:gd name="T10" fmla="*/ 268 w 274"/>
                <a:gd name="T11" fmla="*/ 131 h 230"/>
                <a:gd name="T12" fmla="*/ 239 w 274"/>
                <a:gd name="T13" fmla="*/ 47 h 230"/>
                <a:gd name="T14" fmla="*/ 236 w 274"/>
                <a:gd name="T15" fmla="*/ 36 h 230"/>
                <a:gd name="T16" fmla="*/ 227 w 274"/>
                <a:gd name="T17" fmla="*/ 13 h 230"/>
                <a:gd name="T18" fmla="*/ 193 w 274"/>
                <a:gd name="T19" fmla="*/ 13 h 230"/>
                <a:gd name="T20" fmla="*/ 185 w 274"/>
                <a:gd name="T21" fmla="*/ 16 h 230"/>
                <a:gd name="T22" fmla="*/ 22 w 274"/>
                <a:gd name="T23" fmla="*/ 74 h 230"/>
                <a:gd name="T24" fmla="*/ 17 w 274"/>
                <a:gd name="T25" fmla="*/ 75 h 230"/>
                <a:gd name="T26" fmla="*/ 1 w 274"/>
                <a:gd name="T27" fmla="*/ 85 h 230"/>
                <a:gd name="T28" fmla="*/ 1 w 274"/>
                <a:gd name="T29" fmla="*/ 97 h 230"/>
                <a:gd name="T30" fmla="*/ 26 w 274"/>
                <a:gd name="T31" fmla="*/ 172 h 230"/>
                <a:gd name="T32" fmla="*/ 32 w 274"/>
                <a:gd name="T33" fmla="*/ 187 h 230"/>
                <a:gd name="T34" fmla="*/ 40 w 274"/>
                <a:gd name="T35" fmla="*/ 209 h 230"/>
                <a:gd name="T36" fmla="*/ 41 w 274"/>
                <a:gd name="T37" fmla="*/ 213 h 230"/>
                <a:gd name="T38" fmla="*/ 48 w 274"/>
                <a:gd name="T39" fmla="*/ 225 h 230"/>
                <a:gd name="T40" fmla="*/ 60 w 274"/>
                <a:gd name="T41" fmla="*/ 230 h 230"/>
                <a:gd name="T42" fmla="*/ 77 w 274"/>
                <a:gd name="T43" fmla="*/ 226 h 230"/>
                <a:gd name="T44" fmla="*/ 234 w 274"/>
                <a:gd name="T45" fmla="*/ 171 h 230"/>
                <a:gd name="T46" fmla="*/ 53 w 274"/>
                <a:gd name="T47" fmla="*/ 219 h 230"/>
                <a:gd name="T48" fmla="*/ 49 w 274"/>
                <a:gd name="T49" fmla="*/ 210 h 230"/>
                <a:gd name="T50" fmla="*/ 48 w 274"/>
                <a:gd name="T51" fmla="*/ 206 h 230"/>
                <a:gd name="T52" fmla="*/ 40 w 274"/>
                <a:gd name="T53" fmla="*/ 184 h 230"/>
                <a:gd name="T54" fmla="*/ 34 w 274"/>
                <a:gd name="T55" fmla="*/ 169 h 230"/>
                <a:gd name="T56" fmla="*/ 9 w 274"/>
                <a:gd name="T57" fmla="*/ 94 h 230"/>
                <a:gd name="T58" fmla="*/ 9 w 274"/>
                <a:gd name="T59" fmla="*/ 94 h 230"/>
                <a:gd name="T60" fmla="*/ 9 w 274"/>
                <a:gd name="T61" fmla="*/ 89 h 230"/>
                <a:gd name="T62" fmla="*/ 20 w 274"/>
                <a:gd name="T63" fmla="*/ 83 h 230"/>
                <a:gd name="T64" fmla="*/ 25 w 274"/>
                <a:gd name="T65" fmla="*/ 82 h 230"/>
                <a:gd name="T66" fmla="*/ 188 w 274"/>
                <a:gd name="T67" fmla="*/ 24 h 230"/>
                <a:gd name="T68" fmla="*/ 196 w 274"/>
                <a:gd name="T69" fmla="*/ 21 h 230"/>
                <a:gd name="T70" fmla="*/ 215 w 274"/>
                <a:gd name="T71" fmla="*/ 14 h 230"/>
                <a:gd name="T72" fmla="*/ 220 w 274"/>
                <a:gd name="T73" fmla="*/ 17 h 230"/>
                <a:gd name="T74" fmla="*/ 228 w 274"/>
                <a:gd name="T75" fmla="*/ 38 h 230"/>
                <a:gd name="T76" fmla="*/ 231 w 274"/>
                <a:gd name="T77" fmla="*/ 50 h 230"/>
                <a:gd name="T78" fmla="*/ 260 w 274"/>
                <a:gd name="T79" fmla="*/ 133 h 230"/>
                <a:gd name="T80" fmla="*/ 260 w 274"/>
                <a:gd name="T81" fmla="*/ 152 h 230"/>
                <a:gd name="T82" fmla="*/ 253 w 274"/>
                <a:gd name="T83" fmla="*/ 155 h 230"/>
                <a:gd name="T84" fmla="*/ 251 w 274"/>
                <a:gd name="T85" fmla="*/ 156 h 230"/>
                <a:gd name="T86" fmla="*/ 237 w 274"/>
                <a:gd name="T87" fmla="*/ 161 h 230"/>
                <a:gd name="T88" fmla="*/ 231 w 274"/>
                <a:gd name="T89" fmla="*/ 163 h 230"/>
                <a:gd name="T90" fmla="*/ 74 w 274"/>
                <a:gd name="T91" fmla="*/ 218 h 230"/>
                <a:gd name="T92" fmla="*/ 53 w 274"/>
                <a:gd name="T93"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30">
                  <a:moveTo>
                    <a:pt x="234" y="171"/>
                  </a:moveTo>
                  <a:cubicBezTo>
                    <a:pt x="236" y="170"/>
                    <a:pt x="238" y="169"/>
                    <a:pt x="240" y="169"/>
                  </a:cubicBezTo>
                  <a:cubicBezTo>
                    <a:pt x="245" y="167"/>
                    <a:pt x="249" y="166"/>
                    <a:pt x="254" y="164"/>
                  </a:cubicBezTo>
                  <a:cubicBezTo>
                    <a:pt x="254" y="164"/>
                    <a:pt x="255" y="163"/>
                    <a:pt x="256" y="163"/>
                  </a:cubicBezTo>
                  <a:cubicBezTo>
                    <a:pt x="259" y="162"/>
                    <a:pt x="263" y="161"/>
                    <a:pt x="265" y="158"/>
                  </a:cubicBezTo>
                  <a:cubicBezTo>
                    <a:pt x="274" y="150"/>
                    <a:pt x="271" y="139"/>
                    <a:pt x="268" y="131"/>
                  </a:cubicBezTo>
                  <a:cubicBezTo>
                    <a:pt x="239" y="47"/>
                    <a:pt x="239" y="47"/>
                    <a:pt x="239" y="47"/>
                  </a:cubicBezTo>
                  <a:cubicBezTo>
                    <a:pt x="238" y="43"/>
                    <a:pt x="237" y="40"/>
                    <a:pt x="236" y="36"/>
                  </a:cubicBezTo>
                  <a:cubicBezTo>
                    <a:pt x="233" y="28"/>
                    <a:pt x="231" y="19"/>
                    <a:pt x="227" y="13"/>
                  </a:cubicBezTo>
                  <a:cubicBezTo>
                    <a:pt x="220" y="0"/>
                    <a:pt x="203" y="8"/>
                    <a:pt x="193" y="13"/>
                  </a:cubicBezTo>
                  <a:cubicBezTo>
                    <a:pt x="190" y="14"/>
                    <a:pt x="187" y="16"/>
                    <a:pt x="185" y="16"/>
                  </a:cubicBezTo>
                  <a:cubicBezTo>
                    <a:pt x="22" y="74"/>
                    <a:pt x="22" y="74"/>
                    <a:pt x="22" y="74"/>
                  </a:cubicBezTo>
                  <a:cubicBezTo>
                    <a:pt x="21" y="74"/>
                    <a:pt x="19" y="75"/>
                    <a:pt x="17" y="75"/>
                  </a:cubicBezTo>
                  <a:cubicBezTo>
                    <a:pt x="11" y="77"/>
                    <a:pt x="4" y="79"/>
                    <a:pt x="1" y="85"/>
                  </a:cubicBezTo>
                  <a:cubicBezTo>
                    <a:pt x="0" y="88"/>
                    <a:pt x="0" y="92"/>
                    <a:pt x="1" y="97"/>
                  </a:cubicBezTo>
                  <a:cubicBezTo>
                    <a:pt x="8" y="121"/>
                    <a:pt x="16" y="144"/>
                    <a:pt x="26" y="172"/>
                  </a:cubicBezTo>
                  <a:cubicBezTo>
                    <a:pt x="32" y="187"/>
                    <a:pt x="32" y="187"/>
                    <a:pt x="32" y="187"/>
                  </a:cubicBezTo>
                  <a:cubicBezTo>
                    <a:pt x="35" y="195"/>
                    <a:pt x="38" y="202"/>
                    <a:pt x="40" y="209"/>
                  </a:cubicBezTo>
                  <a:cubicBezTo>
                    <a:pt x="41" y="210"/>
                    <a:pt x="41" y="211"/>
                    <a:pt x="41" y="213"/>
                  </a:cubicBezTo>
                  <a:cubicBezTo>
                    <a:pt x="42" y="217"/>
                    <a:pt x="44" y="222"/>
                    <a:pt x="48" y="225"/>
                  </a:cubicBezTo>
                  <a:cubicBezTo>
                    <a:pt x="51" y="229"/>
                    <a:pt x="56" y="230"/>
                    <a:pt x="60" y="230"/>
                  </a:cubicBezTo>
                  <a:cubicBezTo>
                    <a:pt x="66" y="230"/>
                    <a:pt x="72" y="227"/>
                    <a:pt x="77" y="226"/>
                  </a:cubicBezTo>
                  <a:lnTo>
                    <a:pt x="234" y="171"/>
                  </a:lnTo>
                  <a:close/>
                  <a:moveTo>
                    <a:pt x="53" y="219"/>
                  </a:moveTo>
                  <a:cubicBezTo>
                    <a:pt x="51" y="217"/>
                    <a:pt x="50" y="213"/>
                    <a:pt x="49" y="210"/>
                  </a:cubicBezTo>
                  <a:cubicBezTo>
                    <a:pt x="49" y="209"/>
                    <a:pt x="49" y="208"/>
                    <a:pt x="48" y="206"/>
                  </a:cubicBezTo>
                  <a:cubicBezTo>
                    <a:pt x="45" y="199"/>
                    <a:pt x="43" y="192"/>
                    <a:pt x="40" y="184"/>
                  </a:cubicBezTo>
                  <a:cubicBezTo>
                    <a:pt x="34" y="169"/>
                    <a:pt x="34" y="169"/>
                    <a:pt x="34" y="169"/>
                  </a:cubicBezTo>
                  <a:cubicBezTo>
                    <a:pt x="24" y="141"/>
                    <a:pt x="16" y="118"/>
                    <a:pt x="9" y="94"/>
                  </a:cubicBezTo>
                  <a:cubicBezTo>
                    <a:pt x="9" y="94"/>
                    <a:pt x="9" y="94"/>
                    <a:pt x="9" y="94"/>
                  </a:cubicBezTo>
                  <a:cubicBezTo>
                    <a:pt x="8" y="92"/>
                    <a:pt x="8" y="90"/>
                    <a:pt x="9" y="89"/>
                  </a:cubicBezTo>
                  <a:cubicBezTo>
                    <a:pt x="10" y="86"/>
                    <a:pt x="15" y="85"/>
                    <a:pt x="20" y="83"/>
                  </a:cubicBezTo>
                  <a:cubicBezTo>
                    <a:pt x="22" y="83"/>
                    <a:pt x="23" y="82"/>
                    <a:pt x="25" y="82"/>
                  </a:cubicBezTo>
                  <a:cubicBezTo>
                    <a:pt x="188" y="24"/>
                    <a:pt x="188" y="24"/>
                    <a:pt x="188" y="24"/>
                  </a:cubicBezTo>
                  <a:cubicBezTo>
                    <a:pt x="190" y="24"/>
                    <a:pt x="193" y="22"/>
                    <a:pt x="196" y="21"/>
                  </a:cubicBezTo>
                  <a:cubicBezTo>
                    <a:pt x="203" y="17"/>
                    <a:pt x="210" y="14"/>
                    <a:pt x="215" y="14"/>
                  </a:cubicBezTo>
                  <a:cubicBezTo>
                    <a:pt x="217" y="14"/>
                    <a:pt x="219" y="15"/>
                    <a:pt x="220" y="17"/>
                  </a:cubicBezTo>
                  <a:cubicBezTo>
                    <a:pt x="223" y="23"/>
                    <a:pt x="225" y="30"/>
                    <a:pt x="228" y="38"/>
                  </a:cubicBezTo>
                  <a:cubicBezTo>
                    <a:pt x="229" y="42"/>
                    <a:pt x="230" y="46"/>
                    <a:pt x="231" y="50"/>
                  </a:cubicBezTo>
                  <a:cubicBezTo>
                    <a:pt x="260" y="133"/>
                    <a:pt x="260" y="133"/>
                    <a:pt x="260" y="133"/>
                  </a:cubicBezTo>
                  <a:cubicBezTo>
                    <a:pt x="264" y="143"/>
                    <a:pt x="263" y="149"/>
                    <a:pt x="260" y="152"/>
                  </a:cubicBezTo>
                  <a:cubicBezTo>
                    <a:pt x="258" y="153"/>
                    <a:pt x="256" y="154"/>
                    <a:pt x="253" y="155"/>
                  </a:cubicBezTo>
                  <a:cubicBezTo>
                    <a:pt x="253" y="155"/>
                    <a:pt x="252" y="156"/>
                    <a:pt x="251" y="156"/>
                  </a:cubicBezTo>
                  <a:cubicBezTo>
                    <a:pt x="246" y="158"/>
                    <a:pt x="242" y="159"/>
                    <a:pt x="237" y="161"/>
                  </a:cubicBezTo>
                  <a:cubicBezTo>
                    <a:pt x="235" y="161"/>
                    <a:pt x="233" y="162"/>
                    <a:pt x="231" y="163"/>
                  </a:cubicBezTo>
                  <a:cubicBezTo>
                    <a:pt x="74" y="218"/>
                    <a:pt x="74" y="218"/>
                    <a:pt x="74" y="218"/>
                  </a:cubicBezTo>
                  <a:cubicBezTo>
                    <a:pt x="67" y="220"/>
                    <a:pt x="58" y="223"/>
                    <a:pt x="53"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6" name="Freeform 52"/>
            <p:cNvSpPr>
              <a:spLocks/>
            </p:cNvSpPr>
            <p:nvPr/>
          </p:nvSpPr>
          <p:spPr bwMode="auto">
            <a:xfrm>
              <a:off x="20413663" y="-6100763"/>
              <a:ext cx="180975" cy="142875"/>
            </a:xfrm>
            <a:custGeom>
              <a:avLst/>
              <a:gdLst>
                <a:gd name="T0" fmla="*/ 2 w 19"/>
                <a:gd name="T1" fmla="*/ 12 h 15"/>
                <a:gd name="T2" fmla="*/ 2 w 19"/>
                <a:gd name="T3" fmla="*/ 13 h 15"/>
                <a:gd name="T4" fmla="*/ 7 w 19"/>
                <a:gd name="T5" fmla="*/ 15 h 15"/>
                <a:gd name="T6" fmla="*/ 9 w 19"/>
                <a:gd name="T7" fmla="*/ 15 h 15"/>
                <a:gd name="T8" fmla="*/ 11 w 19"/>
                <a:gd name="T9" fmla="*/ 14 h 15"/>
                <a:gd name="T10" fmla="*/ 11 w 19"/>
                <a:gd name="T11" fmla="*/ 14 h 15"/>
                <a:gd name="T12" fmla="*/ 12 w 19"/>
                <a:gd name="T13" fmla="*/ 14 h 15"/>
                <a:gd name="T14" fmla="*/ 14 w 19"/>
                <a:gd name="T15" fmla="*/ 13 h 15"/>
                <a:gd name="T16" fmla="*/ 17 w 19"/>
                <a:gd name="T17" fmla="*/ 10 h 15"/>
                <a:gd name="T18" fmla="*/ 18 w 19"/>
                <a:gd name="T19" fmla="*/ 9 h 15"/>
                <a:gd name="T20" fmla="*/ 18 w 19"/>
                <a:gd name="T21" fmla="*/ 7 h 15"/>
                <a:gd name="T22" fmla="*/ 18 w 19"/>
                <a:gd name="T23" fmla="*/ 4 h 15"/>
                <a:gd name="T24" fmla="*/ 16 w 19"/>
                <a:gd name="T25" fmla="*/ 1 h 15"/>
                <a:gd name="T26" fmla="*/ 11 w 19"/>
                <a:gd name="T27" fmla="*/ 0 h 15"/>
                <a:gd name="T28" fmla="*/ 1 w 19"/>
                <a:gd name="T29" fmla="*/ 5 h 15"/>
                <a:gd name="T30" fmla="*/ 1 w 19"/>
                <a:gd name="T31" fmla="*/ 11 h 15"/>
                <a:gd name="T32" fmla="*/ 2 w 19"/>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5">
                  <a:moveTo>
                    <a:pt x="2" y="12"/>
                  </a:moveTo>
                  <a:cubicBezTo>
                    <a:pt x="2" y="12"/>
                    <a:pt x="2" y="12"/>
                    <a:pt x="2" y="13"/>
                  </a:cubicBezTo>
                  <a:cubicBezTo>
                    <a:pt x="3" y="14"/>
                    <a:pt x="5" y="15"/>
                    <a:pt x="7" y="15"/>
                  </a:cubicBezTo>
                  <a:cubicBezTo>
                    <a:pt x="7" y="15"/>
                    <a:pt x="8" y="15"/>
                    <a:pt x="9" y="15"/>
                  </a:cubicBezTo>
                  <a:cubicBezTo>
                    <a:pt x="9" y="15"/>
                    <a:pt x="10" y="15"/>
                    <a:pt x="11" y="14"/>
                  </a:cubicBezTo>
                  <a:cubicBezTo>
                    <a:pt x="11" y="14"/>
                    <a:pt x="11" y="14"/>
                    <a:pt x="11" y="14"/>
                  </a:cubicBezTo>
                  <a:cubicBezTo>
                    <a:pt x="11" y="14"/>
                    <a:pt x="12" y="14"/>
                    <a:pt x="12" y="14"/>
                  </a:cubicBezTo>
                  <a:cubicBezTo>
                    <a:pt x="13" y="14"/>
                    <a:pt x="13" y="13"/>
                    <a:pt x="14" y="13"/>
                  </a:cubicBezTo>
                  <a:cubicBezTo>
                    <a:pt x="15" y="12"/>
                    <a:pt x="16" y="12"/>
                    <a:pt x="17" y="10"/>
                  </a:cubicBezTo>
                  <a:cubicBezTo>
                    <a:pt x="18" y="10"/>
                    <a:pt x="18" y="10"/>
                    <a:pt x="18" y="9"/>
                  </a:cubicBezTo>
                  <a:cubicBezTo>
                    <a:pt x="18" y="9"/>
                    <a:pt x="18" y="8"/>
                    <a:pt x="18" y="7"/>
                  </a:cubicBezTo>
                  <a:cubicBezTo>
                    <a:pt x="19" y="7"/>
                    <a:pt x="19" y="6"/>
                    <a:pt x="18" y="4"/>
                  </a:cubicBezTo>
                  <a:cubicBezTo>
                    <a:pt x="18" y="3"/>
                    <a:pt x="17" y="1"/>
                    <a:pt x="16" y="1"/>
                  </a:cubicBezTo>
                  <a:cubicBezTo>
                    <a:pt x="15" y="0"/>
                    <a:pt x="13" y="0"/>
                    <a:pt x="11" y="0"/>
                  </a:cubicBezTo>
                  <a:cubicBezTo>
                    <a:pt x="7" y="1"/>
                    <a:pt x="3" y="3"/>
                    <a:pt x="1" y="5"/>
                  </a:cubicBezTo>
                  <a:cubicBezTo>
                    <a:pt x="1" y="6"/>
                    <a:pt x="0" y="8"/>
                    <a:pt x="1" y="11"/>
                  </a:cubicBezTo>
                  <a:cubicBezTo>
                    <a:pt x="1" y="11"/>
                    <a:pt x="1" y="12"/>
                    <a:pt x="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7" name="Freeform 53"/>
            <p:cNvSpPr>
              <a:spLocks noEditPoints="1"/>
            </p:cNvSpPr>
            <p:nvPr/>
          </p:nvSpPr>
          <p:spPr bwMode="auto">
            <a:xfrm>
              <a:off x="20118388" y="-6015038"/>
              <a:ext cx="171450" cy="152400"/>
            </a:xfrm>
            <a:custGeom>
              <a:avLst/>
              <a:gdLst>
                <a:gd name="T0" fmla="*/ 16 w 18"/>
                <a:gd name="T1" fmla="*/ 1 h 16"/>
                <a:gd name="T2" fmla="*/ 11 w 18"/>
                <a:gd name="T3" fmla="*/ 1 h 16"/>
                <a:gd name="T4" fmla="*/ 1 w 18"/>
                <a:gd name="T5" fmla="*/ 5 h 16"/>
                <a:gd name="T6" fmla="*/ 0 w 18"/>
                <a:gd name="T7" fmla="*/ 10 h 16"/>
                <a:gd name="T8" fmla="*/ 1 w 18"/>
                <a:gd name="T9" fmla="*/ 12 h 16"/>
                <a:gd name="T10" fmla="*/ 1 w 18"/>
                <a:gd name="T11" fmla="*/ 12 h 16"/>
                <a:gd name="T12" fmla="*/ 6 w 18"/>
                <a:gd name="T13" fmla="*/ 16 h 16"/>
                <a:gd name="T14" fmla="*/ 8 w 18"/>
                <a:gd name="T15" fmla="*/ 15 h 16"/>
                <a:gd name="T16" fmla="*/ 10 w 18"/>
                <a:gd name="T17" fmla="*/ 15 h 16"/>
                <a:gd name="T18" fmla="*/ 10 w 18"/>
                <a:gd name="T19" fmla="*/ 15 h 16"/>
                <a:gd name="T20" fmla="*/ 11 w 18"/>
                <a:gd name="T21" fmla="*/ 14 h 16"/>
                <a:gd name="T22" fmla="*/ 14 w 18"/>
                <a:gd name="T23" fmla="*/ 13 h 16"/>
                <a:gd name="T24" fmla="*/ 17 w 18"/>
                <a:gd name="T25" fmla="*/ 11 h 16"/>
                <a:gd name="T26" fmla="*/ 17 w 18"/>
                <a:gd name="T27" fmla="*/ 10 h 16"/>
                <a:gd name="T28" fmla="*/ 18 w 18"/>
                <a:gd name="T29" fmla="*/ 9 h 16"/>
                <a:gd name="T30" fmla="*/ 18 w 18"/>
                <a:gd name="T31" fmla="*/ 5 h 16"/>
                <a:gd name="T32" fmla="*/ 16 w 18"/>
                <a:gd name="T33" fmla="*/ 1 h 16"/>
                <a:gd name="T34" fmla="*/ 8 w 18"/>
                <a:gd name="T35" fmla="*/ 10 h 16"/>
                <a:gd name="T36" fmla="*/ 5 w 18"/>
                <a:gd name="T37" fmla="*/ 11 h 16"/>
                <a:gd name="T38" fmla="*/ 8 w 18"/>
                <a:gd name="T39" fmla="*/ 9 h 16"/>
                <a:gd name="T40" fmla="*/ 8 w 18"/>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6">
                  <a:moveTo>
                    <a:pt x="16" y="1"/>
                  </a:moveTo>
                  <a:cubicBezTo>
                    <a:pt x="15" y="1"/>
                    <a:pt x="14" y="0"/>
                    <a:pt x="11" y="1"/>
                  </a:cubicBezTo>
                  <a:cubicBezTo>
                    <a:pt x="8" y="2"/>
                    <a:pt x="3" y="3"/>
                    <a:pt x="1" y="5"/>
                  </a:cubicBezTo>
                  <a:cubicBezTo>
                    <a:pt x="1" y="6"/>
                    <a:pt x="0" y="8"/>
                    <a:pt x="0" y="10"/>
                  </a:cubicBezTo>
                  <a:cubicBezTo>
                    <a:pt x="1" y="11"/>
                    <a:pt x="1" y="11"/>
                    <a:pt x="1" y="12"/>
                  </a:cubicBezTo>
                  <a:cubicBezTo>
                    <a:pt x="1" y="12"/>
                    <a:pt x="1" y="12"/>
                    <a:pt x="1" y="12"/>
                  </a:cubicBezTo>
                  <a:cubicBezTo>
                    <a:pt x="2" y="14"/>
                    <a:pt x="4" y="16"/>
                    <a:pt x="6" y="16"/>
                  </a:cubicBezTo>
                  <a:cubicBezTo>
                    <a:pt x="7" y="16"/>
                    <a:pt x="7" y="16"/>
                    <a:pt x="8" y="15"/>
                  </a:cubicBezTo>
                  <a:cubicBezTo>
                    <a:pt x="8" y="15"/>
                    <a:pt x="9" y="15"/>
                    <a:pt x="10" y="15"/>
                  </a:cubicBezTo>
                  <a:cubicBezTo>
                    <a:pt x="10" y="15"/>
                    <a:pt x="10" y="15"/>
                    <a:pt x="10" y="15"/>
                  </a:cubicBezTo>
                  <a:cubicBezTo>
                    <a:pt x="11" y="15"/>
                    <a:pt x="11" y="14"/>
                    <a:pt x="11" y="14"/>
                  </a:cubicBezTo>
                  <a:cubicBezTo>
                    <a:pt x="12" y="14"/>
                    <a:pt x="13" y="14"/>
                    <a:pt x="14" y="13"/>
                  </a:cubicBezTo>
                  <a:cubicBezTo>
                    <a:pt x="14" y="13"/>
                    <a:pt x="16" y="13"/>
                    <a:pt x="17" y="11"/>
                  </a:cubicBezTo>
                  <a:cubicBezTo>
                    <a:pt x="17" y="11"/>
                    <a:pt x="17" y="11"/>
                    <a:pt x="17" y="10"/>
                  </a:cubicBezTo>
                  <a:cubicBezTo>
                    <a:pt x="18" y="10"/>
                    <a:pt x="18" y="9"/>
                    <a:pt x="18" y="9"/>
                  </a:cubicBezTo>
                  <a:cubicBezTo>
                    <a:pt x="18" y="8"/>
                    <a:pt x="18" y="7"/>
                    <a:pt x="18" y="5"/>
                  </a:cubicBezTo>
                  <a:cubicBezTo>
                    <a:pt x="18" y="4"/>
                    <a:pt x="18" y="2"/>
                    <a:pt x="16" y="1"/>
                  </a:cubicBezTo>
                  <a:close/>
                  <a:moveTo>
                    <a:pt x="8" y="10"/>
                  </a:moveTo>
                  <a:cubicBezTo>
                    <a:pt x="5" y="11"/>
                    <a:pt x="5" y="11"/>
                    <a:pt x="5" y="11"/>
                  </a:cubicBezTo>
                  <a:cubicBezTo>
                    <a:pt x="8" y="9"/>
                    <a:pt x="8" y="9"/>
                    <a:pt x="8" y="9"/>
                  </a:cubicBezTo>
                  <a:cubicBezTo>
                    <a:pt x="8" y="10"/>
                    <a:pt x="8" y="10"/>
                    <a:pt x="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8" name="Freeform 54"/>
            <p:cNvSpPr>
              <a:spLocks noEditPoints="1"/>
            </p:cNvSpPr>
            <p:nvPr/>
          </p:nvSpPr>
          <p:spPr bwMode="auto">
            <a:xfrm>
              <a:off x="19764376" y="-6683375"/>
              <a:ext cx="373063" cy="219075"/>
            </a:xfrm>
            <a:custGeom>
              <a:avLst/>
              <a:gdLst>
                <a:gd name="T0" fmla="*/ 6 w 39"/>
                <a:gd name="T1" fmla="*/ 3 h 23"/>
                <a:gd name="T2" fmla="*/ 0 w 39"/>
                <a:gd name="T3" fmla="*/ 17 h 23"/>
                <a:gd name="T4" fmla="*/ 10 w 39"/>
                <a:gd name="T5" fmla="*/ 23 h 23"/>
                <a:gd name="T6" fmla="*/ 10 w 39"/>
                <a:gd name="T7" fmla="*/ 23 h 23"/>
                <a:gd name="T8" fmla="*/ 14 w 39"/>
                <a:gd name="T9" fmla="*/ 23 h 23"/>
                <a:gd name="T10" fmla="*/ 25 w 39"/>
                <a:gd name="T11" fmla="*/ 22 h 23"/>
                <a:gd name="T12" fmla="*/ 27 w 39"/>
                <a:gd name="T13" fmla="*/ 22 h 23"/>
                <a:gd name="T14" fmla="*/ 31 w 39"/>
                <a:gd name="T15" fmla="*/ 19 h 23"/>
                <a:gd name="T16" fmla="*/ 33 w 39"/>
                <a:gd name="T17" fmla="*/ 18 h 23"/>
                <a:gd name="T18" fmla="*/ 38 w 39"/>
                <a:gd name="T19" fmla="*/ 6 h 23"/>
                <a:gd name="T20" fmla="*/ 31 w 39"/>
                <a:gd name="T21" fmla="*/ 2 h 23"/>
                <a:gd name="T22" fmla="*/ 6 w 39"/>
                <a:gd name="T23" fmla="*/ 3 h 23"/>
                <a:gd name="T24" fmla="*/ 28 w 39"/>
                <a:gd name="T25" fmla="*/ 10 h 23"/>
                <a:gd name="T26" fmla="*/ 27 w 39"/>
                <a:gd name="T27" fmla="*/ 12 h 23"/>
                <a:gd name="T28" fmla="*/ 25 w 39"/>
                <a:gd name="T29" fmla="*/ 13 h 23"/>
                <a:gd name="T30" fmla="*/ 25 w 39"/>
                <a:gd name="T31" fmla="*/ 13 h 23"/>
                <a:gd name="T32" fmla="*/ 23 w 39"/>
                <a:gd name="T33" fmla="*/ 14 h 23"/>
                <a:gd name="T34" fmla="*/ 11 w 39"/>
                <a:gd name="T35" fmla="*/ 15 h 23"/>
                <a:gd name="T36" fmla="*/ 9 w 39"/>
                <a:gd name="T37" fmla="*/ 14 h 23"/>
                <a:gd name="T38" fmla="*/ 10 w 39"/>
                <a:gd name="T39" fmla="*/ 11 h 23"/>
                <a:gd name="T40" fmla="*/ 28 w 39"/>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3">
                  <a:moveTo>
                    <a:pt x="6" y="3"/>
                  </a:moveTo>
                  <a:cubicBezTo>
                    <a:pt x="1" y="6"/>
                    <a:pt x="0" y="14"/>
                    <a:pt x="0" y="17"/>
                  </a:cubicBezTo>
                  <a:cubicBezTo>
                    <a:pt x="2" y="22"/>
                    <a:pt x="8" y="23"/>
                    <a:pt x="10" y="23"/>
                  </a:cubicBezTo>
                  <a:cubicBezTo>
                    <a:pt x="10" y="23"/>
                    <a:pt x="10" y="23"/>
                    <a:pt x="10" y="23"/>
                  </a:cubicBezTo>
                  <a:cubicBezTo>
                    <a:pt x="11" y="23"/>
                    <a:pt x="13" y="23"/>
                    <a:pt x="14" y="23"/>
                  </a:cubicBezTo>
                  <a:cubicBezTo>
                    <a:pt x="18" y="23"/>
                    <a:pt x="22" y="23"/>
                    <a:pt x="25" y="22"/>
                  </a:cubicBezTo>
                  <a:cubicBezTo>
                    <a:pt x="26" y="22"/>
                    <a:pt x="26" y="22"/>
                    <a:pt x="27" y="22"/>
                  </a:cubicBezTo>
                  <a:cubicBezTo>
                    <a:pt x="29" y="21"/>
                    <a:pt x="30" y="21"/>
                    <a:pt x="31" y="19"/>
                  </a:cubicBezTo>
                  <a:cubicBezTo>
                    <a:pt x="32" y="19"/>
                    <a:pt x="32" y="18"/>
                    <a:pt x="33" y="18"/>
                  </a:cubicBezTo>
                  <a:cubicBezTo>
                    <a:pt x="35" y="15"/>
                    <a:pt x="39" y="11"/>
                    <a:pt x="38" y="6"/>
                  </a:cubicBezTo>
                  <a:cubicBezTo>
                    <a:pt x="37" y="5"/>
                    <a:pt x="35" y="2"/>
                    <a:pt x="31" y="2"/>
                  </a:cubicBezTo>
                  <a:cubicBezTo>
                    <a:pt x="31" y="2"/>
                    <a:pt x="11" y="0"/>
                    <a:pt x="6" y="3"/>
                  </a:cubicBezTo>
                  <a:close/>
                  <a:moveTo>
                    <a:pt x="28" y="10"/>
                  </a:moveTo>
                  <a:cubicBezTo>
                    <a:pt x="28" y="11"/>
                    <a:pt x="27" y="11"/>
                    <a:pt x="27" y="12"/>
                  </a:cubicBezTo>
                  <a:cubicBezTo>
                    <a:pt x="26" y="12"/>
                    <a:pt x="26" y="13"/>
                    <a:pt x="25" y="13"/>
                  </a:cubicBezTo>
                  <a:cubicBezTo>
                    <a:pt x="25" y="13"/>
                    <a:pt x="25" y="13"/>
                    <a:pt x="25" y="13"/>
                  </a:cubicBezTo>
                  <a:cubicBezTo>
                    <a:pt x="24" y="13"/>
                    <a:pt x="24" y="14"/>
                    <a:pt x="23" y="14"/>
                  </a:cubicBezTo>
                  <a:cubicBezTo>
                    <a:pt x="19" y="15"/>
                    <a:pt x="14" y="15"/>
                    <a:pt x="11" y="15"/>
                  </a:cubicBezTo>
                  <a:cubicBezTo>
                    <a:pt x="10" y="15"/>
                    <a:pt x="9" y="14"/>
                    <a:pt x="9" y="14"/>
                  </a:cubicBezTo>
                  <a:cubicBezTo>
                    <a:pt x="9" y="13"/>
                    <a:pt x="9" y="11"/>
                    <a:pt x="10" y="11"/>
                  </a:cubicBezTo>
                  <a:cubicBezTo>
                    <a:pt x="12" y="10"/>
                    <a:pt x="22" y="10"/>
                    <a:pt x="2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9" name="Freeform 55"/>
            <p:cNvSpPr>
              <a:spLocks noEditPoints="1"/>
            </p:cNvSpPr>
            <p:nvPr/>
          </p:nvSpPr>
          <p:spPr bwMode="auto">
            <a:xfrm>
              <a:off x="18419763" y="-6215063"/>
              <a:ext cx="352425" cy="295275"/>
            </a:xfrm>
            <a:custGeom>
              <a:avLst/>
              <a:gdLst>
                <a:gd name="T0" fmla="*/ 24 w 37"/>
                <a:gd name="T1" fmla="*/ 3 h 31"/>
                <a:gd name="T2" fmla="*/ 2 w 37"/>
                <a:gd name="T3" fmla="*/ 15 h 31"/>
                <a:gd name="T4" fmla="*/ 3 w 37"/>
                <a:gd name="T5" fmla="*/ 23 h 31"/>
                <a:gd name="T6" fmla="*/ 5 w 37"/>
                <a:gd name="T7" fmla="*/ 25 h 31"/>
                <a:gd name="T8" fmla="*/ 5 w 37"/>
                <a:gd name="T9" fmla="*/ 26 h 31"/>
                <a:gd name="T10" fmla="*/ 5 w 37"/>
                <a:gd name="T11" fmla="*/ 26 h 31"/>
                <a:gd name="T12" fmla="*/ 6 w 37"/>
                <a:gd name="T13" fmla="*/ 28 h 31"/>
                <a:gd name="T14" fmla="*/ 12 w 37"/>
                <a:gd name="T15" fmla="*/ 31 h 31"/>
                <a:gd name="T16" fmla="*/ 16 w 37"/>
                <a:gd name="T17" fmla="*/ 30 h 31"/>
                <a:gd name="T18" fmla="*/ 16 w 37"/>
                <a:gd name="T19" fmla="*/ 30 h 31"/>
                <a:gd name="T20" fmla="*/ 20 w 37"/>
                <a:gd name="T21" fmla="*/ 28 h 31"/>
                <a:gd name="T22" fmla="*/ 22 w 37"/>
                <a:gd name="T23" fmla="*/ 27 h 31"/>
                <a:gd name="T24" fmla="*/ 25 w 37"/>
                <a:gd name="T25" fmla="*/ 26 h 31"/>
                <a:gd name="T26" fmla="*/ 30 w 37"/>
                <a:gd name="T27" fmla="*/ 23 h 31"/>
                <a:gd name="T28" fmla="*/ 31 w 37"/>
                <a:gd name="T29" fmla="*/ 23 h 31"/>
                <a:gd name="T30" fmla="*/ 35 w 37"/>
                <a:gd name="T31" fmla="*/ 18 h 31"/>
                <a:gd name="T32" fmla="*/ 35 w 37"/>
                <a:gd name="T33" fmla="*/ 18 h 31"/>
                <a:gd name="T34" fmla="*/ 36 w 37"/>
                <a:gd name="T35" fmla="*/ 16 h 31"/>
                <a:gd name="T36" fmla="*/ 36 w 37"/>
                <a:gd name="T37" fmla="*/ 13 h 31"/>
                <a:gd name="T38" fmla="*/ 35 w 37"/>
                <a:gd name="T39" fmla="*/ 7 h 31"/>
                <a:gd name="T40" fmla="*/ 24 w 37"/>
                <a:gd name="T41" fmla="*/ 3 h 31"/>
                <a:gd name="T42" fmla="*/ 28 w 37"/>
                <a:gd name="T43" fmla="*/ 14 h 31"/>
                <a:gd name="T44" fmla="*/ 27 w 37"/>
                <a:gd name="T45" fmla="*/ 15 h 31"/>
                <a:gd name="T46" fmla="*/ 26 w 37"/>
                <a:gd name="T47" fmla="*/ 15 h 31"/>
                <a:gd name="T48" fmla="*/ 26 w 37"/>
                <a:gd name="T49" fmla="*/ 16 h 31"/>
                <a:gd name="T50" fmla="*/ 22 w 37"/>
                <a:gd name="T51" fmla="*/ 18 h 31"/>
                <a:gd name="T52" fmla="*/ 18 w 37"/>
                <a:gd name="T53" fmla="*/ 19 h 31"/>
                <a:gd name="T54" fmla="*/ 16 w 37"/>
                <a:gd name="T55" fmla="*/ 20 h 31"/>
                <a:gd name="T56" fmla="*/ 13 w 37"/>
                <a:gd name="T57" fmla="*/ 22 h 31"/>
                <a:gd name="T58" fmla="*/ 13 w 37"/>
                <a:gd name="T59" fmla="*/ 22 h 31"/>
                <a:gd name="T60" fmla="*/ 13 w 37"/>
                <a:gd name="T61" fmla="*/ 22 h 31"/>
                <a:gd name="T62" fmla="*/ 12 w 37"/>
                <a:gd name="T63" fmla="*/ 21 h 31"/>
                <a:gd name="T64" fmla="*/ 10 w 37"/>
                <a:gd name="T65" fmla="*/ 19 h 31"/>
                <a:gd name="T66" fmla="*/ 27 w 37"/>
                <a:gd name="T67" fmla="*/ 10 h 31"/>
                <a:gd name="T68" fmla="*/ 28 w 37"/>
                <a:gd name="T69" fmla="*/ 10 h 31"/>
                <a:gd name="T70" fmla="*/ 28 w 37"/>
                <a:gd name="T71" fmla="*/ 13 h 31"/>
                <a:gd name="T72" fmla="*/ 28 w 37"/>
                <a:gd name="T73" fmla="*/ 13 h 31"/>
                <a:gd name="T74" fmla="*/ 28 w 37"/>
                <a:gd name="T75" fmla="*/ 14 h 31"/>
                <a:gd name="T76" fmla="*/ 28 w 37"/>
                <a:gd name="T77" fmla="*/ 14 h 31"/>
                <a:gd name="T78" fmla="*/ 28 w 37"/>
                <a:gd name="T7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1">
                  <a:moveTo>
                    <a:pt x="24" y="3"/>
                  </a:moveTo>
                  <a:cubicBezTo>
                    <a:pt x="23" y="3"/>
                    <a:pt x="4" y="10"/>
                    <a:pt x="2" y="15"/>
                  </a:cubicBezTo>
                  <a:cubicBezTo>
                    <a:pt x="0" y="18"/>
                    <a:pt x="1" y="21"/>
                    <a:pt x="3" y="23"/>
                  </a:cubicBezTo>
                  <a:cubicBezTo>
                    <a:pt x="3" y="24"/>
                    <a:pt x="4" y="25"/>
                    <a:pt x="5" y="25"/>
                  </a:cubicBezTo>
                  <a:cubicBezTo>
                    <a:pt x="5" y="26"/>
                    <a:pt x="5" y="26"/>
                    <a:pt x="5" y="26"/>
                  </a:cubicBezTo>
                  <a:cubicBezTo>
                    <a:pt x="5" y="26"/>
                    <a:pt x="5" y="26"/>
                    <a:pt x="5" y="26"/>
                  </a:cubicBezTo>
                  <a:cubicBezTo>
                    <a:pt x="6" y="27"/>
                    <a:pt x="6" y="27"/>
                    <a:pt x="6" y="28"/>
                  </a:cubicBezTo>
                  <a:cubicBezTo>
                    <a:pt x="7" y="29"/>
                    <a:pt x="9" y="31"/>
                    <a:pt x="12" y="31"/>
                  </a:cubicBezTo>
                  <a:cubicBezTo>
                    <a:pt x="13" y="31"/>
                    <a:pt x="15" y="30"/>
                    <a:pt x="16" y="30"/>
                  </a:cubicBezTo>
                  <a:cubicBezTo>
                    <a:pt x="16" y="30"/>
                    <a:pt x="16" y="30"/>
                    <a:pt x="16" y="30"/>
                  </a:cubicBezTo>
                  <a:cubicBezTo>
                    <a:pt x="18" y="29"/>
                    <a:pt x="19" y="28"/>
                    <a:pt x="20" y="28"/>
                  </a:cubicBezTo>
                  <a:cubicBezTo>
                    <a:pt x="21" y="27"/>
                    <a:pt x="22" y="27"/>
                    <a:pt x="22" y="27"/>
                  </a:cubicBezTo>
                  <a:cubicBezTo>
                    <a:pt x="23" y="26"/>
                    <a:pt x="24" y="26"/>
                    <a:pt x="25" y="26"/>
                  </a:cubicBezTo>
                  <a:cubicBezTo>
                    <a:pt x="27" y="25"/>
                    <a:pt x="28" y="24"/>
                    <a:pt x="30" y="23"/>
                  </a:cubicBezTo>
                  <a:cubicBezTo>
                    <a:pt x="31" y="23"/>
                    <a:pt x="31" y="23"/>
                    <a:pt x="31" y="23"/>
                  </a:cubicBezTo>
                  <a:cubicBezTo>
                    <a:pt x="32" y="22"/>
                    <a:pt x="34" y="21"/>
                    <a:pt x="35" y="18"/>
                  </a:cubicBezTo>
                  <a:cubicBezTo>
                    <a:pt x="35" y="18"/>
                    <a:pt x="35" y="18"/>
                    <a:pt x="35" y="18"/>
                  </a:cubicBezTo>
                  <a:cubicBezTo>
                    <a:pt x="36" y="17"/>
                    <a:pt x="36" y="17"/>
                    <a:pt x="36" y="16"/>
                  </a:cubicBezTo>
                  <a:cubicBezTo>
                    <a:pt x="37" y="15"/>
                    <a:pt x="36" y="14"/>
                    <a:pt x="36" y="13"/>
                  </a:cubicBezTo>
                  <a:cubicBezTo>
                    <a:pt x="36" y="11"/>
                    <a:pt x="36" y="9"/>
                    <a:pt x="35" y="7"/>
                  </a:cubicBezTo>
                  <a:cubicBezTo>
                    <a:pt x="34" y="3"/>
                    <a:pt x="30" y="0"/>
                    <a:pt x="24" y="3"/>
                  </a:cubicBezTo>
                  <a:close/>
                  <a:moveTo>
                    <a:pt x="28" y="14"/>
                  </a:moveTo>
                  <a:cubicBezTo>
                    <a:pt x="28" y="14"/>
                    <a:pt x="28" y="15"/>
                    <a:pt x="27" y="15"/>
                  </a:cubicBezTo>
                  <a:cubicBezTo>
                    <a:pt x="27" y="15"/>
                    <a:pt x="27" y="15"/>
                    <a:pt x="26" y="15"/>
                  </a:cubicBezTo>
                  <a:cubicBezTo>
                    <a:pt x="26" y="16"/>
                    <a:pt x="26" y="16"/>
                    <a:pt x="26" y="16"/>
                  </a:cubicBezTo>
                  <a:cubicBezTo>
                    <a:pt x="25" y="16"/>
                    <a:pt x="23" y="17"/>
                    <a:pt x="22" y="18"/>
                  </a:cubicBezTo>
                  <a:cubicBezTo>
                    <a:pt x="21" y="18"/>
                    <a:pt x="19" y="19"/>
                    <a:pt x="18" y="19"/>
                  </a:cubicBezTo>
                  <a:cubicBezTo>
                    <a:pt x="18" y="20"/>
                    <a:pt x="17" y="20"/>
                    <a:pt x="16" y="20"/>
                  </a:cubicBezTo>
                  <a:cubicBezTo>
                    <a:pt x="15" y="21"/>
                    <a:pt x="14" y="21"/>
                    <a:pt x="13" y="22"/>
                  </a:cubicBezTo>
                  <a:cubicBezTo>
                    <a:pt x="13" y="22"/>
                    <a:pt x="13" y="22"/>
                    <a:pt x="13" y="22"/>
                  </a:cubicBezTo>
                  <a:cubicBezTo>
                    <a:pt x="13" y="22"/>
                    <a:pt x="13" y="22"/>
                    <a:pt x="13" y="22"/>
                  </a:cubicBezTo>
                  <a:cubicBezTo>
                    <a:pt x="12" y="21"/>
                    <a:pt x="12" y="21"/>
                    <a:pt x="12" y="21"/>
                  </a:cubicBezTo>
                  <a:cubicBezTo>
                    <a:pt x="11" y="20"/>
                    <a:pt x="11" y="19"/>
                    <a:pt x="10" y="19"/>
                  </a:cubicBezTo>
                  <a:cubicBezTo>
                    <a:pt x="13" y="17"/>
                    <a:pt x="22" y="12"/>
                    <a:pt x="27" y="10"/>
                  </a:cubicBezTo>
                  <a:cubicBezTo>
                    <a:pt x="27" y="10"/>
                    <a:pt x="28" y="10"/>
                    <a:pt x="28" y="10"/>
                  </a:cubicBezTo>
                  <a:cubicBezTo>
                    <a:pt x="28" y="11"/>
                    <a:pt x="28" y="12"/>
                    <a:pt x="28" y="13"/>
                  </a:cubicBezTo>
                  <a:cubicBezTo>
                    <a:pt x="28" y="13"/>
                    <a:pt x="28" y="13"/>
                    <a:pt x="28" y="13"/>
                  </a:cubicBezTo>
                  <a:cubicBezTo>
                    <a:pt x="28" y="13"/>
                    <a:pt x="28" y="14"/>
                    <a:pt x="28" y="14"/>
                  </a:cubicBezTo>
                  <a:cubicBezTo>
                    <a:pt x="28" y="14"/>
                    <a:pt x="28" y="14"/>
                    <a:pt x="28" y="14"/>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0" name="Freeform 56"/>
            <p:cNvSpPr>
              <a:spLocks noEditPoints="1"/>
            </p:cNvSpPr>
            <p:nvPr/>
          </p:nvSpPr>
          <p:spPr bwMode="auto">
            <a:xfrm>
              <a:off x="18810288" y="-6702425"/>
              <a:ext cx="344488" cy="276225"/>
            </a:xfrm>
            <a:custGeom>
              <a:avLst/>
              <a:gdLst>
                <a:gd name="T0" fmla="*/ 3 w 36"/>
                <a:gd name="T1" fmla="*/ 23 h 29"/>
                <a:gd name="T2" fmla="*/ 3 w 36"/>
                <a:gd name="T3" fmla="*/ 23 h 29"/>
                <a:gd name="T4" fmla="*/ 3 w 36"/>
                <a:gd name="T5" fmla="*/ 23 h 29"/>
                <a:gd name="T6" fmla="*/ 4 w 36"/>
                <a:gd name="T7" fmla="*/ 25 h 29"/>
                <a:gd name="T8" fmla="*/ 11 w 36"/>
                <a:gd name="T9" fmla="*/ 29 h 29"/>
                <a:gd name="T10" fmla="*/ 14 w 36"/>
                <a:gd name="T11" fmla="*/ 28 h 29"/>
                <a:gd name="T12" fmla="*/ 18 w 36"/>
                <a:gd name="T13" fmla="*/ 27 h 29"/>
                <a:gd name="T14" fmla="*/ 20 w 36"/>
                <a:gd name="T15" fmla="*/ 26 h 29"/>
                <a:gd name="T16" fmla="*/ 23 w 36"/>
                <a:gd name="T17" fmla="*/ 25 h 29"/>
                <a:gd name="T18" fmla="*/ 28 w 36"/>
                <a:gd name="T19" fmla="*/ 23 h 29"/>
                <a:gd name="T20" fmla="*/ 29 w 36"/>
                <a:gd name="T21" fmla="*/ 22 h 29"/>
                <a:gd name="T22" fmla="*/ 34 w 36"/>
                <a:gd name="T23" fmla="*/ 18 h 29"/>
                <a:gd name="T24" fmla="*/ 34 w 36"/>
                <a:gd name="T25" fmla="*/ 18 h 29"/>
                <a:gd name="T26" fmla="*/ 35 w 36"/>
                <a:gd name="T27" fmla="*/ 16 h 29"/>
                <a:gd name="T28" fmla="*/ 36 w 36"/>
                <a:gd name="T29" fmla="*/ 13 h 29"/>
                <a:gd name="T30" fmla="*/ 36 w 36"/>
                <a:gd name="T31" fmla="*/ 7 h 29"/>
                <a:gd name="T32" fmla="*/ 33 w 36"/>
                <a:gd name="T33" fmla="*/ 2 h 29"/>
                <a:gd name="T34" fmla="*/ 25 w 36"/>
                <a:gd name="T35" fmla="*/ 1 h 29"/>
                <a:gd name="T36" fmla="*/ 2 w 36"/>
                <a:gd name="T37" fmla="*/ 12 h 29"/>
                <a:gd name="T38" fmla="*/ 1 w 36"/>
                <a:gd name="T39" fmla="*/ 20 h 29"/>
                <a:gd name="T40" fmla="*/ 3 w 36"/>
                <a:gd name="T41" fmla="*/ 23 h 29"/>
                <a:gd name="T42" fmla="*/ 28 w 36"/>
                <a:gd name="T43" fmla="*/ 9 h 29"/>
                <a:gd name="T44" fmla="*/ 28 w 36"/>
                <a:gd name="T45" fmla="*/ 11 h 29"/>
                <a:gd name="T46" fmla="*/ 27 w 36"/>
                <a:gd name="T47" fmla="*/ 12 h 29"/>
                <a:gd name="T48" fmla="*/ 27 w 36"/>
                <a:gd name="T49" fmla="*/ 13 h 29"/>
                <a:gd name="T50" fmla="*/ 27 w 36"/>
                <a:gd name="T51" fmla="*/ 13 h 29"/>
                <a:gd name="T52" fmla="*/ 27 w 36"/>
                <a:gd name="T53" fmla="*/ 14 h 29"/>
                <a:gd name="T54" fmla="*/ 25 w 36"/>
                <a:gd name="T55" fmla="*/ 15 h 29"/>
                <a:gd name="T56" fmla="*/ 25 w 36"/>
                <a:gd name="T57" fmla="*/ 15 h 29"/>
                <a:gd name="T58" fmla="*/ 20 w 36"/>
                <a:gd name="T59" fmla="*/ 17 h 29"/>
                <a:gd name="T60" fmla="*/ 17 w 36"/>
                <a:gd name="T61" fmla="*/ 18 h 29"/>
                <a:gd name="T62" fmla="*/ 15 w 36"/>
                <a:gd name="T63" fmla="*/ 19 h 29"/>
                <a:gd name="T64" fmla="*/ 11 w 36"/>
                <a:gd name="T65" fmla="*/ 20 h 29"/>
                <a:gd name="T66" fmla="*/ 11 w 36"/>
                <a:gd name="T67" fmla="*/ 20 h 29"/>
                <a:gd name="T68" fmla="*/ 10 w 36"/>
                <a:gd name="T69" fmla="*/ 17 h 29"/>
                <a:gd name="T70" fmla="*/ 9 w 36"/>
                <a:gd name="T71" fmla="*/ 17 h 29"/>
                <a:gd name="T72" fmla="*/ 28 w 36"/>
                <a:gd name="T73"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9">
                  <a:moveTo>
                    <a:pt x="3" y="23"/>
                  </a:moveTo>
                  <a:cubicBezTo>
                    <a:pt x="3" y="23"/>
                    <a:pt x="3" y="23"/>
                    <a:pt x="3" y="23"/>
                  </a:cubicBezTo>
                  <a:cubicBezTo>
                    <a:pt x="3" y="23"/>
                    <a:pt x="3" y="23"/>
                    <a:pt x="3" y="23"/>
                  </a:cubicBezTo>
                  <a:cubicBezTo>
                    <a:pt x="4" y="24"/>
                    <a:pt x="4" y="24"/>
                    <a:pt x="4" y="25"/>
                  </a:cubicBezTo>
                  <a:cubicBezTo>
                    <a:pt x="5" y="26"/>
                    <a:pt x="7" y="29"/>
                    <a:pt x="11" y="29"/>
                  </a:cubicBezTo>
                  <a:cubicBezTo>
                    <a:pt x="11" y="29"/>
                    <a:pt x="12" y="29"/>
                    <a:pt x="14" y="28"/>
                  </a:cubicBezTo>
                  <a:cubicBezTo>
                    <a:pt x="15" y="28"/>
                    <a:pt x="17" y="27"/>
                    <a:pt x="18" y="27"/>
                  </a:cubicBezTo>
                  <a:cubicBezTo>
                    <a:pt x="19" y="26"/>
                    <a:pt x="19" y="26"/>
                    <a:pt x="20" y="26"/>
                  </a:cubicBezTo>
                  <a:cubicBezTo>
                    <a:pt x="21" y="25"/>
                    <a:pt x="22" y="25"/>
                    <a:pt x="23" y="25"/>
                  </a:cubicBezTo>
                  <a:cubicBezTo>
                    <a:pt x="25" y="24"/>
                    <a:pt x="26" y="23"/>
                    <a:pt x="28" y="23"/>
                  </a:cubicBezTo>
                  <a:cubicBezTo>
                    <a:pt x="29" y="22"/>
                    <a:pt x="29" y="22"/>
                    <a:pt x="29" y="22"/>
                  </a:cubicBezTo>
                  <a:cubicBezTo>
                    <a:pt x="30" y="22"/>
                    <a:pt x="33" y="21"/>
                    <a:pt x="34" y="18"/>
                  </a:cubicBezTo>
                  <a:cubicBezTo>
                    <a:pt x="34" y="18"/>
                    <a:pt x="34" y="18"/>
                    <a:pt x="34" y="18"/>
                  </a:cubicBezTo>
                  <a:cubicBezTo>
                    <a:pt x="34" y="17"/>
                    <a:pt x="35" y="17"/>
                    <a:pt x="35" y="16"/>
                  </a:cubicBezTo>
                  <a:cubicBezTo>
                    <a:pt x="36" y="15"/>
                    <a:pt x="36" y="14"/>
                    <a:pt x="36" y="13"/>
                  </a:cubicBezTo>
                  <a:cubicBezTo>
                    <a:pt x="36" y="11"/>
                    <a:pt x="36" y="9"/>
                    <a:pt x="36" y="7"/>
                  </a:cubicBezTo>
                  <a:cubicBezTo>
                    <a:pt x="36" y="5"/>
                    <a:pt x="35" y="3"/>
                    <a:pt x="33" y="2"/>
                  </a:cubicBezTo>
                  <a:cubicBezTo>
                    <a:pt x="31" y="1"/>
                    <a:pt x="29" y="0"/>
                    <a:pt x="25" y="1"/>
                  </a:cubicBezTo>
                  <a:cubicBezTo>
                    <a:pt x="25" y="1"/>
                    <a:pt x="5" y="7"/>
                    <a:pt x="2" y="12"/>
                  </a:cubicBezTo>
                  <a:cubicBezTo>
                    <a:pt x="0" y="14"/>
                    <a:pt x="0" y="17"/>
                    <a:pt x="1" y="20"/>
                  </a:cubicBezTo>
                  <a:cubicBezTo>
                    <a:pt x="2" y="21"/>
                    <a:pt x="3" y="22"/>
                    <a:pt x="3" y="23"/>
                  </a:cubicBezTo>
                  <a:close/>
                  <a:moveTo>
                    <a:pt x="28" y="9"/>
                  </a:moveTo>
                  <a:cubicBezTo>
                    <a:pt x="28" y="10"/>
                    <a:pt x="28" y="11"/>
                    <a:pt x="28" y="11"/>
                  </a:cubicBezTo>
                  <a:cubicBezTo>
                    <a:pt x="27" y="12"/>
                    <a:pt x="27" y="12"/>
                    <a:pt x="27" y="12"/>
                  </a:cubicBezTo>
                  <a:cubicBezTo>
                    <a:pt x="27" y="12"/>
                    <a:pt x="27" y="12"/>
                    <a:pt x="27" y="13"/>
                  </a:cubicBezTo>
                  <a:cubicBezTo>
                    <a:pt x="27" y="13"/>
                    <a:pt x="27" y="13"/>
                    <a:pt x="27" y="13"/>
                  </a:cubicBezTo>
                  <a:cubicBezTo>
                    <a:pt x="27" y="14"/>
                    <a:pt x="27" y="14"/>
                    <a:pt x="27" y="14"/>
                  </a:cubicBezTo>
                  <a:cubicBezTo>
                    <a:pt x="26" y="14"/>
                    <a:pt x="26" y="14"/>
                    <a:pt x="25" y="15"/>
                  </a:cubicBezTo>
                  <a:cubicBezTo>
                    <a:pt x="25" y="15"/>
                    <a:pt x="25" y="15"/>
                    <a:pt x="25" y="15"/>
                  </a:cubicBezTo>
                  <a:cubicBezTo>
                    <a:pt x="23" y="16"/>
                    <a:pt x="22" y="16"/>
                    <a:pt x="20" y="17"/>
                  </a:cubicBezTo>
                  <a:cubicBezTo>
                    <a:pt x="19" y="17"/>
                    <a:pt x="18" y="17"/>
                    <a:pt x="17" y="18"/>
                  </a:cubicBezTo>
                  <a:cubicBezTo>
                    <a:pt x="16" y="18"/>
                    <a:pt x="15" y="18"/>
                    <a:pt x="15" y="19"/>
                  </a:cubicBezTo>
                  <a:cubicBezTo>
                    <a:pt x="14" y="19"/>
                    <a:pt x="13" y="20"/>
                    <a:pt x="11" y="20"/>
                  </a:cubicBezTo>
                  <a:cubicBezTo>
                    <a:pt x="11" y="20"/>
                    <a:pt x="11" y="20"/>
                    <a:pt x="11" y="20"/>
                  </a:cubicBezTo>
                  <a:cubicBezTo>
                    <a:pt x="11" y="18"/>
                    <a:pt x="10" y="18"/>
                    <a:pt x="10" y="17"/>
                  </a:cubicBezTo>
                  <a:cubicBezTo>
                    <a:pt x="9" y="17"/>
                    <a:pt x="9" y="17"/>
                    <a:pt x="9" y="17"/>
                  </a:cubicBezTo>
                  <a:cubicBezTo>
                    <a:pt x="12" y="15"/>
                    <a:pt x="22" y="11"/>
                    <a:pt x="2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1" name="Freeform 57"/>
            <p:cNvSpPr>
              <a:spLocks noEditPoints="1"/>
            </p:cNvSpPr>
            <p:nvPr/>
          </p:nvSpPr>
          <p:spPr bwMode="auto">
            <a:xfrm>
              <a:off x="18343563" y="-6559550"/>
              <a:ext cx="352425" cy="287338"/>
            </a:xfrm>
            <a:custGeom>
              <a:avLst/>
              <a:gdLst>
                <a:gd name="T0" fmla="*/ 12 w 37"/>
                <a:gd name="T1" fmla="*/ 30 h 30"/>
                <a:gd name="T2" fmla="*/ 16 w 37"/>
                <a:gd name="T3" fmla="*/ 29 h 30"/>
                <a:gd name="T4" fmla="*/ 16 w 37"/>
                <a:gd name="T5" fmla="*/ 29 h 30"/>
                <a:gd name="T6" fmla="*/ 21 w 37"/>
                <a:gd name="T7" fmla="*/ 27 h 30"/>
                <a:gd name="T8" fmla="*/ 22 w 37"/>
                <a:gd name="T9" fmla="*/ 26 h 30"/>
                <a:gd name="T10" fmla="*/ 25 w 37"/>
                <a:gd name="T11" fmla="*/ 25 h 30"/>
                <a:gd name="T12" fmla="*/ 30 w 37"/>
                <a:gd name="T13" fmla="*/ 23 h 30"/>
                <a:gd name="T14" fmla="*/ 31 w 37"/>
                <a:gd name="T15" fmla="*/ 22 h 30"/>
                <a:gd name="T16" fmla="*/ 35 w 37"/>
                <a:gd name="T17" fmla="*/ 18 h 30"/>
                <a:gd name="T18" fmla="*/ 36 w 37"/>
                <a:gd name="T19" fmla="*/ 17 h 30"/>
                <a:gd name="T20" fmla="*/ 36 w 37"/>
                <a:gd name="T21" fmla="*/ 16 h 30"/>
                <a:gd name="T22" fmla="*/ 37 w 37"/>
                <a:gd name="T23" fmla="*/ 12 h 30"/>
                <a:gd name="T24" fmla="*/ 36 w 37"/>
                <a:gd name="T25" fmla="*/ 6 h 30"/>
                <a:gd name="T26" fmla="*/ 24 w 37"/>
                <a:gd name="T27" fmla="*/ 2 h 30"/>
                <a:gd name="T28" fmla="*/ 2 w 37"/>
                <a:gd name="T29" fmla="*/ 15 h 30"/>
                <a:gd name="T30" fmla="*/ 3 w 37"/>
                <a:gd name="T31" fmla="*/ 23 h 30"/>
                <a:gd name="T32" fmla="*/ 5 w 37"/>
                <a:gd name="T33" fmla="*/ 25 h 30"/>
                <a:gd name="T34" fmla="*/ 5 w 37"/>
                <a:gd name="T35" fmla="*/ 25 h 30"/>
                <a:gd name="T36" fmla="*/ 5 w 37"/>
                <a:gd name="T37" fmla="*/ 26 h 30"/>
                <a:gd name="T38" fmla="*/ 7 w 37"/>
                <a:gd name="T39" fmla="*/ 27 h 30"/>
                <a:gd name="T40" fmla="*/ 12 w 37"/>
                <a:gd name="T41" fmla="*/ 30 h 30"/>
                <a:gd name="T42" fmla="*/ 27 w 37"/>
                <a:gd name="T43" fmla="*/ 10 h 30"/>
                <a:gd name="T44" fmla="*/ 28 w 37"/>
                <a:gd name="T45" fmla="*/ 10 h 30"/>
                <a:gd name="T46" fmla="*/ 28 w 37"/>
                <a:gd name="T47" fmla="*/ 12 h 30"/>
                <a:gd name="T48" fmla="*/ 28 w 37"/>
                <a:gd name="T49" fmla="*/ 13 h 30"/>
                <a:gd name="T50" fmla="*/ 28 w 37"/>
                <a:gd name="T51" fmla="*/ 13 h 30"/>
                <a:gd name="T52" fmla="*/ 28 w 37"/>
                <a:gd name="T53" fmla="*/ 14 h 30"/>
                <a:gd name="T54" fmla="*/ 28 w 37"/>
                <a:gd name="T55" fmla="*/ 14 h 30"/>
                <a:gd name="T56" fmla="*/ 27 w 37"/>
                <a:gd name="T57" fmla="*/ 15 h 30"/>
                <a:gd name="T58" fmla="*/ 26 w 37"/>
                <a:gd name="T59" fmla="*/ 15 h 30"/>
                <a:gd name="T60" fmla="*/ 22 w 37"/>
                <a:gd name="T61" fmla="*/ 17 h 30"/>
                <a:gd name="T62" fmla="*/ 18 w 37"/>
                <a:gd name="T63" fmla="*/ 19 h 30"/>
                <a:gd name="T64" fmla="*/ 17 w 37"/>
                <a:gd name="T65" fmla="*/ 20 h 30"/>
                <a:gd name="T66" fmla="*/ 13 w 37"/>
                <a:gd name="T67" fmla="*/ 21 h 30"/>
                <a:gd name="T68" fmla="*/ 13 w 37"/>
                <a:gd name="T69" fmla="*/ 22 h 30"/>
                <a:gd name="T70" fmla="*/ 13 w 37"/>
                <a:gd name="T71" fmla="*/ 21 h 30"/>
                <a:gd name="T72" fmla="*/ 12 w 37"/>
                <a:gd name="T73" fmla="*/ 21 h 30"/>
                <a:gd name="T74" fmla="*/ 10 w 37"/>
                <a:gd name="T75" fmla="*/ 18 h 30"/>
                <a:gd name="T76" fmla="*/ 27 w 37"/>
                <a:gd name="T7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0">
                  <a:moveTo>
                    <a:pt x="12" y="30"/>
                  </a:moveTo>
                  <a:cubicBezTo>
                    <a:pt x="14" y="30"/>
                    <a:pt x="15" y="30"/>
                    <a:pt x="16" y="29"/>
                  </a:cubicBezTo>
                  <a:cubicBezTo>
                    <a:pt x="16" y="29"/>
                    <a:pt x="16" y="29"/>
                    <a:pt x="16" y="29"/>
                  </a:cubicBezTo>
                  <a:cubicBezTo>
                    <a:pt x="18" y="29"/>
                    <a:pt x="19" y="28"/>
                    <a:pt x="21" y="27"/>
                  </a:cubicBezTo>
                  <a:cubicBezTo>
                    <a:pt x="21" y="27"/>
                    <a:pt x="22" y="27"/>
                    <a:pt x="22" y="26"/>
                  </a:cubicBezTo>
                  <a:cubicBezTo>
                    <a:pt x="23" y="26"/>
                    <a:pt x="24" y="25"/>
                    <a:pt x="25" y="25"/>
                  </a:cubicBezTo>
                  <a:cubicBezTo>
                    <a:pt x="27" y="24"/>
                    <a:pt x="29" y="24"/>
                    <a:pt x="30" y="23"/>
                  </a:cubicBezTo>
                  <a:cubicBezTo>
                    <a:pt x="31" y="22"/>
                    <a:pt x="31" y="22"/>
                    <a:pt x="31" y="22"/>
                  </a:cubicBezTo>
                  <a:cubicBezTo>
                    <a:pt x="32" y="21"/>
                    <a:pt x="34" y="20"/>
                    <a:pt x="35" y="18"/>
                  </a:cubicBezTo>
                  <a:cubicBezTo>
                    <a:pt x="36" y="17"/>
                    <a:pt x="36" y="17"/>
                    <a:pt x="36" y="17"/>
                  </a:cubicBezTo>
                  <a:cubicBezTo>
                    <a:pt x="36" y="17"/>
                    <a:pt x="36" y="16"/>
                    <a:pt x="36" y="16"/>
                  </a:cubicBezTo>
                  <a:cubicBezTo>
                    <a:pt x="37" y="14"/>
                    <a:pt x="37" y="13"/>
                    <a:pt x="37" y="12"/>
                  </a:cubicBezTo>
                  <a:cubicBezTo>
                    <a:pt x="37" y="10"/>
                    <a:pt x="36" y="8"/>
                    <a:pt x="36" y="6"/>
                  </a:cubicBezTo>
                  <a:cubicBezTo>
                    <a:pt x="34" y="2"/>
                    <a:pt x="30" y="0"/>
                    <a:pt x="24" y="2"/>
                  </a:cubicBezTo>
                  <a:cubicBezTo>
                    <a:pt x="23" y="2"/>
                    <a:pt x="4" y="10"/>
                    <a:pt x="2" y="15"/>
                  </a:cubicBezTo>
                  <a:cubicBezTo>
                    <a:pt x="0" y="17"/>
                    <a:pt x="1" y="20"/>
                    <a:pt x="3" y="23"/>
                  </a:cubicBezTo>
                  <a:cubicBezTo>
                    <a:pt x="3" y="24"/>
                    <a:pt x="4" y="25"/>
                    <a:pt x="5" y="25"/>
                  </a:cubicBezTo>
                  <a:cubicBezTo>
                    <a:pt x="5" y="25"/>
                    <a:pt x="5" y="25"/>
                    <a:pt x="5" y="25"/>
                  </a:cubicBezTo>
                  <a:cubicBezTo>
                    <a:pt x="5" y="26"/>
                    <a:pt x="5" y="26"/>
                    <a:pt x="5" y="26"/>
                  </a:cubicBezTo>
                  <a:cubicBezTo>
                    <a:pt x="6" y="26"/>
                    <a:pt x="6" y="27"/>
                    <a:pt x="7" y="27"/>
                  </a:cubicBezTo>
                  <a:cubicBezTo>
                    <a:pt x="8" y="29"/>
                    <a:pt x="9" y="30"/>
                    <a:pt x="12" y="30"/>
                  </a:cubicBezTo>
                  <a:close/>
                  <a:moveTo>
                    <a:pt x="27" y="10"/>
                  </a:moveTo>
                  <a:cubicBezTo>
                    <a:pt x="28" y="10"/>
                    <a:pt x="28" y="10"/>
                    <a:pt x="28" y="10"/>
                  </a:cubicBezTo>
                  <a:cubicBezTo>
                    <a:pt x="28" y="10"/>
                    <a:pt x="28" y="11"/>
                    <a:pt x="28" y="12"/>
                  </a:cubicBezTo>
                  <a:cubicBezTo>
                    <a:pt x="28" y="13"/>
                    <a:pt x="28" y="13"/>
                    <a:pt x="28" y="13"/>
                  </a:cubicBezTo>
                  <a:cubicBezTo>
                    <a:pt x="28" y="13"/>
                    <a:pt x="28" y="13"/>
                    <a:pt x="28" y="13"/>
                  </a:cubicBezTo>
                  <a:cubicBezTo>
                    <a:pt x="28" y="13"/>
                    <a:pt x="28" y="13"/>
                    <a:pt x="28" y="14"/>
                  </a:cubicBezTo>
                  <a:cubicBezTo>
                    <a:pt x="28" y="14"/>
                    <a:pt x="28" y="14"/>
                    <a:pt x="28" y="14"/>
                  </a:cubicBezTo>
                  <a:cubicBezTo>
                    <a:pt x="27" y="14"/>
                    <a:pt x="27" y="15"/>
                    <a:pt x="27" y="15"/>
                  </a:cubicBezTo>
                  <a:cubicBezTo>
                    <a:pt x="26" y="15"/>
                    <a:pt x="26" y="15"/>
                    <a:pt x="26" y="15"/>
                  </a:cubicBezTo>
                  <a:cubicBezTo>
                    <a:pt x="25" y="16"/>
                    <a:pt x="23" y="17"/>
                    <a:pt x="22" y="17"/>
                  </a:cubicBezTo>
                  <a:cubicBezTo>
                    <a:pt x="21" y="18"/>
                    <a:pt x="20" y="18"/>
                    <a:pt x="18" y="19"/>
                  </a:cubicBezTo>
                  <a:cubicBezTo>
                    <a:pt x="18" y="19"/>
                    <a:pt x="17" y="19"/>
                    <a:pt x="17" y="20"/>
                  </a:cubicBezTo>
                  <a:cubicBezTo>
                    <a:pt x="15" y="20"/>
                    <a:pt x="14" y="21"/>
                    <a:pt x="13" y="21"/>
                  </a:cubicBezTo>
                  <a:cubicBezTo>
                    <a:pt x="13" y="21"/>
                    <a:pt x="13" y="22"/>
                    <a:pt x="13" y="22"/>
                  </a:cubicBezTo>
                  <a:cubicBezTo>
                    <a:pt x="13" y="21"/>
                    <a:pt x="13" y="21"/>
                    <a:pt x="13" y="21"/>
                  </a:cubicBezTo>
                  <a:cubicBezTo>
                    <a:pt x="12" y="21"/>
                    <a:pt x="12" y="21"/>
                    <a:pt x="12" y="21"/>
                  </a:cubicBezTo>
                  <a:cubicBezTo>
                    <a:pt x="12" y="20"/>
                    <a:pt x="11" y="19"/>
                    <a:pt x="10" y="18"/>
                  </a:cubicBezTo>
                  <a:cubicBezTo>
                    <a:pt x="14" y="16"/>
                    <a:pt x="22" y="12"/>
                    <a:pt x="27"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58"/>
            <p:cNvSpPr>
              <a:spLocks noEditPoints="1"/>
            </p:cNvSpPr>
            <p:nvPr/>
          </p:nvSpPr>
          <p:spPr bwMode="auto">
            <a:xfrm>
              <a:off x="17894301" y="-6445250"/>
              <a:ext cx="344488" cy="296863"/>
            </a:xfrm>
            <a:custGeom>
              <a:avLst/>
              <a:gdLst>
                <a:gd name="T0" fmla="*/ 16 w 36"/>
                <a:gd name="T1" fmla="*/ 30 h 31"/>
                <a:gd name="T2" fmla="*/ 16 w 36"/>
                <a:gd name="T3" fmla="*/ 30 h 31"/>
                <a:gd name="T4" fmla="*/ 20 w 36"/>
                <a:gd name="T5" fmla="*/ 28 h 31"/>
                <a:gd name="T6" fmla="*/ 22 w 36"/>
                <a:gd name="T7" fmla="*/ 27 h 31"/>
                <a:gd name="T8" fmla="*/ 25 w 36"/>
                <a:gd name="T9" fmla="*/ 26 h 31"/>
                <a:gd name="T10" fmla="*/ 30 w 36"/>
                <a:gd name="T11" fmla="*/ 23 h 31"/>
                <a:gd name="T12" fmla="*/ 30 w 36"/>
                <a:gd name="T13" fmla="*/ 23 h 31"/>
                <a:gd name="T14" fmla="*/ 35 w 36"/>
                <a:gd name="T15" fmla="*/ 18 h 31"/>
                <a:gd name="T16" fmla="*/ 35 w 36"/>
                <a:gd name="T17" fmla="*/ 18 h 31"/>
                <a:gd name="T18" fmla="*/ 36 w 36"/>
                <a:gd name="T19" fmla="*/ 16 h 31"/>
                <a:gd name="T20" fmla="*/ 36 w 36"/>
                <a:gd name="T21" fmla="*/ 13 h 31"/>
                <a:gd name="T22" fmla="*/ 35 w 36"/>
                <a:gd name="T23" fmla="*/ 7 h 31"/>
                <a:gd name="T24" fmla="*/ 23 w 36"/>
                <a:gd name="T25" fmla="*/ 3 h 31"/>
                <a:gd name="T26" fmla="*/ 1 w 36"/>
                <a:gd name="T27" fmla="*/ 15 h 31"/>
                <a:gd name="T28" fmla="*/ 2 w 36"/>
                <a:gd name="T29" fmla="*/ 24 h 31"/>
                <a:gd name="T30" fmla="*/ 4 w 36"/>
                <a:gd name="T31" fmla="*/ 26 h 31"/>
                <a:gd name="T32" fmla="*/ 5 w 36"/>
                <a:gd name="T33" fmla="*/ 26 h 31"/>
                <a:gd name="T34" fmla="*/ 5 w 36"/>
                <a:gd name="T35" fmla="*/ 26 h 31"/>
                <a:gd name="T36" fmla="*/ 6 w 36"/>
                <a:gd name="T37" fmla="*/ 28 h 31"/>
                <a:gd name="T38" fmla="*/ 12 w 36"/>
                <a:gd name="T39" fmla="*/ 31 h 31"/>
                <a:gd name="T40" fmla="*/ 16 w 36"/>
                <a:gd name="T41" fmla="*/ 30 h 31"/>
                <a:gd name="T42" fmla="*/ 10 w 36"/>
                <a:gd name="T43" fmla="*/ 19 h 31"/>
                <a:gd name="T44" fmla="*/ 27 w 36"/>
                <a:gd name="T45" fmla="*/ 11 h 31"/>
                <a:gd name="T46" fmla="*/ 27 w 36"/>
                <a:gd name="T47" fmla="*/ 10 h 31"/>
                <a:gd name="T48" fmla="*/ 27 w 36"/>
                <a:gd name="T49" fmla="*/ 13 h 31"/>
                <a:gd name="T50" fmla="*/ 27 w 36"/>
                <a:gd name="T51" fmla="*/ 13 h 31"/>
                <a:gd name="T52" fmla="*/ 27 w 36"/>
                <a:gd name="T53" fmla="*/ 14 h 31"/>
                <a:gd name="T54" fmla="*/ 27 w 36"/>
                <a:gd name="T55" fmla="*/ 14 h 31"/>
                <a:gd name="T56" fmla="*/ 27 w 36"/>
                <a:gd name="T57" fmla="*/ 15 h 31"/>
                <a:gd name="T58" fmla="*/ 26 w 36"/>
                <a:gd name="T59" fmla="*/ 15 h 31"/>
                <a:gd name="T60" fmla="*/ 25 w 36"/>
                <a:gd name="T61" fmla="*/ 16 h 31"/>
                <a:gd name="T62" fmla="*/ 21 w 36"/>
                <a:gd name="T63" fmla="*/ 18 h 31"/>
                <a:gd name="T64" fmla="*/ 18 w 36"/>
                <a:gd name="T65" fmla="*/ 19 h 31"/>
                <a:gd name="T66" fmla="*/ 16 w 36"/>
                <a:gd name="T67" fmla="*/ 20 h 31"/>
                <a:gd name="T68" fmla="*/ 12 w 36"/>
                <a:gd name="T69" fmla="*/ 22 h 31"/>
                <a:gd name="T70" fmla="*/ 12 w 36"/>
                <a:gd name="T71" fmla="*/ 22 h 31"/>
                <a:gd name="T72" fmla="*/ 12 w 36"/>
                <a:gd name="T73" fmla="*/ 22 h 31"/>
                <a:gd name="T74" fmla="*/ 12 w 36"/>
                <a:gd name="T75" fmla="*/ 21 h 31"/>
                <a:gd name="T76" fmla="*/ 10 w 36"/>
                <a:gd name="T7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31">
                  <a:moveTo>
                    <a:pt x="16" y="30"/>
                  </a:moveTo>
                  <a:cubicBezTo>
                    <a:pt x="16" y="30"/>
                    <a:pt x="16" y="30"/>
                    <a:pt x="16" y="30"/>
                  </a:cubicBezTo>
                  <a:cubicBezTo>
                    <a:pt x="17" y="29"/>
                    <a:pt x="19" y="29"/>
                    <a:pt x="20" y="28"/>
                  </a:cubicBezTo>
                  <a:cubicBezTo>
                    <a:pt x="20" y="28"/>
                    <a:pt x="21" y="27"/>
                    <a:pt x="22" y="27"/>
                  </a:cubicBezTo>
                  <a:cubicBezTo>
                    <a:pt x="23" y="26"/>
                    <a:pt x="24" y="26"/>
                    <a:pt x="25" y="26"/>
                  </a:cubicBezTo>
                  <a:cubicBezTo>
                    <a:pt x="26" y="25"/>
                    <a:pt x="28" y="24"/>
                    <a:pt x="30" y="23"/>
                  </a:cubicBezTo>
                  <a:cubicBezTo>
                    <a:pt x="30" y="23"/>
                    <a:pt x="30" y="23"/>
                    <a:pt x="30" y="23"/>
                  </a:cubicBezTo>
                  <a:cubicBezTo>
                    <a:pt x="32" y="22"/>
                    <a:pt x="34" y="21"/>
                    <a:pt x="35" y="18"/>
                  </a:cubicBezTo>
                  <a:cubicBezTo>
                    <a:pt x="35" y="18"/>
                    <a:pt x="35" y="18"/>
                    <a:pt x="35" y="18"/>
                  </a:cubicBezTo>
                  <a:cubicBezTo>
                    <a:pt x="35" y="17"/>
                    <a:pt x="35" y="17"/>
                    <a:pt x="36" y="16"/>
                  </a:cubicBezTo>
                  <a:cubicBezTo>
                    <a:pt x="36" y="15"/>
                    <a:pt x="36" y="14"/>
                    <a:pt x="36" y="13"/>
                  </a:cubicBezTo>
                  <a:cubicBezTo>
                    <a:pt x="36" y="11"/>
                    <a:pt x="36" y="9"/>
                    <a:pt x="35" y="7"/>
                  </a:cubicBezTo>
                  <a:cubicBezTo>
                    <a:pt x="33" y="3"/>
                    <a:pt x="29" y="0"/>
                    <a:pt x="23" y="3"/>
                  </a:cubicBezTo>
                  <a:cubicBezTo>
                    <a:pt x="23" y="3"/>
                    <a:pt x="4" y="10"/>
                    <a:pt x="1" y="15"/>
                  </a:cubicBezTo>
                  <a:cubicBezTo>
                    <a:pt x="0" y="18"/>
                    <a:pt x="0" y="21"/>
                    <a:pt x="2" y="24"/>
                  </a:cubicBezTo>
                  <a:cubicBezTo>
                    <a:pt x="3" y="24"/>
                    <a:pt x="4" y="25"/>
                    <a:pt x="4" y="26"/>
                  </a:cubicBezTo>
                  <a:cubicBezTo>
                    <a:pt x="4" y="26"/>
                    <a:pt x="4" y="26"/>
                    <a:pt x="5" y="26"/>
                  </a:cubicBezTo>
                  <a:cubicBezTo>
                    <a:pt x="5" y="26"/>
                    <a:pt x="5" y="26"/>
                    <a:pt x="5" y="26"/>
                  </a:cubicBezTo>
                  <a:cubicBezTo>
                    <a:pt x="5" y="27"/>
                    <a:pt x="5" y="27"/>
                    <a:pt x="6" y="28"/>
                  </a:cubicBezTo>
                  <a:cubicBezTo>
                    <a:pt x="7" y="29"/>
                    <a:pt x="9" y="31"/>
                    <a:pt x="12" y="31"/>
                  </a:cubicBezTo>
                  <a:cubicBezTo>
                    <a:pt x="13" y="31"/>
                    <a:pt x="14" y="30"/>
                    <a:pt x="16" y="30"/>
                  </a:cubicBezTo>
                  <a:close/>
                  <a:moveTo>
                    <a:pt x="10" y="19"/>
                  </a:moveTo>
                  <a:cubicBezTo>
                    <a:pt x="13" y="17"/>
                    <a:pt x="22" y="13"/>
                    <a:pt x="27" y="11"/>
                  </a:cubicBezTo>
                  <a:cubicBezTo>
                    <a:pt x="27" y="10"/>
                    <a:pt x="27" y="10"/>
                    <a:pt x="27" y="10"/>
                  </a:cubicBezTo>
                  <a:cubicBezTo>
                    <a:pt x="27" y="11"/>
                    <a:pt x="27" y="12"/>
                    <a:pt x="27" y="13"/>
                  </a:cubicBezTo>
                  <a:cubicBezTo>
                    <a:pt x="27" y="13"/>
                    <a:pt x="27" y="13"/>
                    <a:pt x="27" y="13"/>
                  </a:cubicBezTo>
                  <a:cubicBezTo>
                    <a:pt x="27" y="14"/>
                    <a:pt x="27" y="14"/>
                    <a:pt x="27" y="14"/>
                  </a:cubicBezTo>
                  <a:cubicBezTo>
                    <a:pt x="27" y="14"/>
                    <a:pt x="27" y="14"/>
                    <a:pt x="27" y="14"/>
                  </a:cubicBezTo>
                  <a:cubicBezTo>
                    <a:pt x="27" y="14"/>
                    <a:pt x="27" y="15"/>
                    <a:pt x="27" y="15"/>
                  </a:cubicBezTo>
                  <a:cubicBezTo>
                    <a:pt x="27" y="15"/>
                    <a:pt x="26" y="15"/>
                    <a:pt x="26" y="15"/>
                  </a:cubicBezTo>
                  <a:cubicBezTo>
                    <a:pt x="25" y="16"/>
                    <a:pt x="25" y="16"/>
                    <a:pt x="25" y="16"/>
                  </a:cubicBezTo>
                  <a:cubicBezTo>
                    <a:pt x="24" y="17"/>
                    <a:pt x="23" y="17"/>
                    <a:pt x="21" y="18"/>
                  </a:cubicBezTo>
                  <a:cubicBezTo>
                    <a:pt x="20" y="18"/>
                    <a:pt x="19" y="19"/>
                    <a:pt x="18" y="19"/>
                  </a:cubicBezTo>
                  <a:cubicBezTo>
                    <a:pt x="17" y="20"/>
                    <a:pt x="17" y="20"/>
                    <a:pt x="16" y="20"/>
                  </a:cubicBezTo>
                  <a:cubicBezTo>
                    <a:pt x="15" y="21"/>
                    <a:pt x="14" y="22"/>
                    <a:pt x="12" y="22"/>
                  </a:cubicBezTo>
                  <a:cubicBezTo>
                    <a:pt x="12" y="22"/>
                    <a:pt x="12" y="22"/>
                    <a:pt x="12" y="22"/>
                  </a:cubicBezTo>
                  <a:cubicBezTo>
                    <a:pt x="12" y="22"/>
                    <a:pt x="12" y="22"/>
                    <a:pt x="12" y="22"/>
                  </a:cubicBezTo>
                  <a:cubicBezTo>
                    <a:pt x="12" y="21"/>
                    <a:pt x="12" y="21"/>
                    <a:pt x="12" y="21"/>
                  </a:cubicBezTo>
                  <a:cubicBezTo>
                    <a:pt x="11" y="20"/>
                    <a:pt x="10" y="19"/>
                    <a:pt x="10"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 name="Freeform 59"/>
            <p:cNvSpPr>
              <a:spLocks noEditPoints="1"/>
            </p:cNvSpPr>
            <p:nvPr/>
          </p:nvSpPr>
          <p:spPr bwMode="auto">
            <a:xfrm>
              <a:off x="17960976" y="-5672138"/>
              <a:ext cx="354013" cy="285750"/>
            </a:xfrm>
            <a:custGeom>
              <a:avLst/>
              <a:gdLst>
                <a:gd name="T0" fmla="*/ 24 w 37"/>
                <a:gd name="T1" fmla="*/ 2 h 30"/>
                <a:gd name="T2" fmla="*/ 2 w 37"/>
                <a:gd name="T3" fmla="*/ 15 h 30"/>
                <a:gd name="T4" fmla="*/ 3 w 37"/>
                <a:gd name="T5" fmla="*/ 23 h 30"/>
                <a:gd name="T6" fmla="*/ 5 w 37"/>
                <a:gd name="T7" fmla="*/ 25 h 30"/>
                <a:gd name="T8" fmla="*/ 5 w 37"/>
                <a:gd name="T9" fmla="*/ 25 h 30"/>
                <a:gd name="T10" fmla="*/ 5 w 37"/>
                <a:gd name="T11" fmla="*/ 26 h 30"/>
                <a:gd name="T12" fmla="*/ 6 w 37"/>
                <a:gd name="T13" fmla="*/ 28 h 30"/>
                <a:gd name="T14" fmla="*/ 12 w 37"/>
                <a:gd name="T15" fmla="*/ 30 h 30"/>
                <a:gd name="T16" fmla="*/ 16 w 37"/>
                <a:gd name="T17" fmla="*/ 30 h 30"/>
                <a:gd name="T18" fmla="*/ 20 w 37"/>
                <a:gd name="T19" fmla="*/ 27 h 30"/>
                <a:gd name="T20" fmla="*/ 22 w 37"/>
                <a:gd name="T21" fmla="*/ 27 h 30"/>
                <a:gd name="T22" fmla="*/ 25 w 37"/>
                <a:gd name="T23" fmla="*/ 25 h 30"/>
                <a:gd name="T24" fmla="*/ 30 w 37"/>
                <a:gd name="T25" fmla="*/ 23 h 30"/>
                <a:gd name="T26" fmla="*/ 31 w 37"/>
                <a:gd name="T27" fmla="*/ 23 h 30"/>
                <a:gd name="T28" fmla="*/ 35 w 37"/>
                <a:gd name="T29" fmla="*/ 18 h 30"/>
                <a:gd name="T30" fmla="*/ 36 w 37"/>
                <a:gd name="T31" fmla="*/ 17 h 30"/>
                <a:gd name="T32" fmla="*/ 36 w 37"/>
                <a:gd name="T33" fmla="*/ 16 h 30"/>
                <a:gd name="T34" fmla="*/ 36 w 37"/>
                <a:gd name="T35" fmla="*/ 12 h 30"/>
                <a:gd name="T36" fmla="*/ 35 w 37"/>
                <a:gd name="T37" fmla="*/ 6 h 30"/>
                <a:gd name="T38" fmla="*/ 24 w 37"/>
                <a:gd name="T39" fmla="*/ 2 h 30"/>
                <a:gd name="T40" fmla="*/ 28 w 37"/>
                <a:gd name="T41" fmla="*/ 14 h 30"/>
                <a:gd name="T42" fmla="*/ 28 w 37"/>
                <a:gd name="T43" fmla="*/ 15 h 30"/>
                <a:gd name="T44" fmla="*/ 26 w 37"/>
                <a:gd name="T45" fmla="*/ 15 h 30"/>
                <a:gd name="T46" fmla="*/ 26 w 37"/>
                <a:gd name="T47" fmla="*/ 16 h 30"/>
                <a:gd name="T48" fmla="*/ 22 w 37"/>
                <a:gd name="T49" fmla="*/ 17 h 30"/>
                <a:gd name="T50" fmla="*/ 18 w 37"/>
                <a:gd name="T51" fmla="*/ 19 h 30"/>
                <a:gd name="T52" fmla="*/ 16 w 37"/>
                <a:gd name="T53" fmla="*/ 20 h 30"/>
                <a:gd name="T54" fmla="*/ 13 w 37"/>
                <a:gd name="T55" fmla="*/ 22 h 30"/>
                <a:gd name="T56" fmla="*/ 13 w 37"/>
                <a:gd name="T57" fmla="*/ 22 h 30"/>
                <a:gd name="T58" fmla="*/ 13 w 37"/>
                <a:gd name="T59" fmla="*/ 22 h 30"/>
                <a:gd name="T60" fmla="*/ 13 w 37"/>
                <a:gd name="T61" fmla="*/ 21 h 30"/>
                <a:gd name="T62" fmla="*/ 12 w 37"/>
                <a:gd name="T63" fmla="*/ 21 h 30"/>
                <a:gd name="T64" fmla="*/ 10 w 37"/>
                <a:gd name="T65" fmla="*/ 19 h 30"/>
                <a:gd name="T66" fmla="*/ 27 w 37"/>
                <a:gd name="T67" fmla="*/ 10 h 30"/>
                <a:gd name="T68" fmla="*/ 28 w 37"/>
                <a:gd name="T69" fmla="*/ 10 h 30"/>
                <a:gd name="T70" fmla="*/ 28 w 37"/>
                <a:gd name="T71" fmla="*/ 12 h 30"/>
                <a:gd name="T72" fmla="*/ 28 w 37"/>
                <a:gd name="T73" fmla="*/ 13 h 30"/>
                <a:gd name="T74" fmla="*/ 28 w 37"/>
                <a:gd name="T75" fmla="*/ 13 h 30"/>
                <a:gd name="T76" fmla="*/ 28 w 37"/>
                <a:gd name="T7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0">
                  <a:moveTo>
                    <a:pt x="24" y="2"/>
                  </a:moveTo>
                  <a:cubicBezTo>
                    <a:pt x="22" y="3"/>
                    <a:pt x="4" y="10"/>
                    <a:pt x="2" y="15"/>
                  </a:cubicBezTo>
                  <a:cubicBezTo>
                    <a:pt x="0" y="18"/>
                    <a:pt x="1" y="20"/>
                    <a:pt x="3" y="23"/>
                  </a:cubicBezTo>
                  <a:cubicBezTo>
                    <a:pt x="3" y="24"/>
                    <a:pt x="4" y="25"/>
                    <a:pt x="5" y="25"/>
                  </a:cubicBezTo>
                  <a:cubicBezTo>
                    <a:pt x="5" y="25"/>
                    <a:pt x="5" y="25"/>
                    <a:pt x="5" y="25"/>
                  </a:cubicBezTo>
                  <a:cubicBezTo>
                    <a:pt x="5" y="26"/>
                    <a:pt x="5" y="26"/>
                    <a:pt x="5" y="26"/>
                  </a:cubicBezTo>
                  <a:cubicBezTo>
                    <a:pt x="6" y="26"/>
                    <a:pt x="6" y="27"/>
                    <a:pt x="6" y="28"/>
                  </a:cubicBezTo>
                  <a:cubicBezTo>
                    <a:pt x="7" y="29"/>
                    <a:pt x="9" y="30"/>
                    <a:pt x="12" y="30"/>
                  </a:cubicBezTo>
                  <a:cubicBezTo>
                    <a:pt x="13" y="30"/>
                    <a:pt x="15" y="30"/>
                    <a:pt x="16" y="30"/>
                  </a:cubicBezTo>
                  <a:cubicBezTo>
                    <a:pt x="18" y="29"/>
                    <a:pt x="19" y="28"/>
                    <a:pt x="20" y="27"/>
                  </a:cubicBezTo>
                  <a:cubicBezTo>
                    <a:pt x="21" y="27"/>
                    <a:pt x="22" y="27"/>
                    <a:pt x="22" y="27"/>
                  </a:cubicBezTo>
                  <a:cubicBezTo>
                    <a:pt x="23" y="26"/>
                    <a:pt x="24" y="26"/>
                    <a:pt x="25" y="25"/>
                  </a:cubicBezTo>
                  <a:cubicBezTo>
                    <a:pt x="27" y="25"/>
                    <a:pt x="28" y="24"/>
                    <a:pt x="30" y="23"/>
                  </a:cubicBezTo>
                  <a:cubicBezTo>
                    <a:pt x="31" y="23"/>
                    <a:pt x="31" y="23"/>
                    <a:pt x="31" y="23"/>
                  </a:cubicBezTo>
                  <a:cubicBezTo>
                    <a:pt x="32" y="22"/>
                    <a:pt x="34" y="20"/>
                    <a:pt x="35" y="18"/>
                  </a:cubicBezTo>
                  <a:cubicBezTo>
                    <a:pt x="36" y="17"/>
                    <a:pt x="36" y="17"/>
                    <a:pt x="36" y="17"/>
                  </a:cubicBezTo>
                  <a:cubicBezTo>
                    <a:pt x="36" y="17"/>
                    <a:pt x="36" y="16"/>
                    <a:pt x="36" y="16"/>
                  </a:cubicBezTo>
                  <a:cubicBezTo>
                    <a:pt x="37" y="15"/>
                    <a:pt x="37" y="14"/>
                    <a:pt x="36" y="12"/>
                  </a:cubicBezTo>
                  <a:cubicBezTo>
                    <a:pt x="36" y="11"/>
                    <a:pt x="36" y="8"/>
                    <a:pt x="35" y="6"/>
                  </a:cubicBezTo>
                  <a:cubicBezTo>
                    <a:pt x="34" y="3"/>
                    <a:pt x="30" y="0"/>
                    <a:pt x="24" y="2"/>
                  </a:cubicBezTo>
                  <a:close/>
                  <a:moveTo>
                    <a:pt x="28" y="14"/>
                  </a:moveTo>
                  <a:cubicBezTo>
                    <a:pt x="28" y="14"/>
                    <a:pt x="28" y="14"/>
                    <a:pt x="28" y="15"/>
                  </a:cubicBezTo>
                  <a:cubicBezTo>
                    <a:pt x="27" y="15"/>
                    <a:pt x="27" y="15"/>
                    <a:pt x="26" y="15"/>
                  </a:cubicBezTo>
                  <a:cubicBezTo>
                    <a:pt x="26" y="16"/>
                    <a:pt x="26" y="16"/>
                    <a:pt x="26" y="16"/>
                  </a:cubicBezTo>
                  <a:cubicBezTo>
                    <a:pt x="25" y="16"/>
                    <a:pt x="23" y="17"/>
                    <a:pt x="22" y="17"/>
                  </a:cubicBezTo>
                  <a:cubicBezTo>
                    <a:pt x="21" y="18"/>
                    <a:pt x="19" y="18"/>
                    <a:pt x="18" y="19"/>
                  </a:cubicBezTo>
                  <a:cubicBezTo>
                    <a:pt x="18" y="19"/>
                    <a:pt x="17" y="20"/>
                    <a:pt x="16" y="20"/>
                  </a:cubicBezTo>
                  <a:cubicBezTo>
                    <a:pt x="15" y="21"/>
                    <a:pt x="14" y="21"/>
                    <a:pt x="13" y="22"/>
                  </a:cubicBezTo>
                  <a:cubicBezTo>
                    <a:pt x="13" y="22"/>
                    <a:pt x="13" y="22"/>
                    <a:pt x="13" y="22"/>
                  </a:cubicBezTo>
                  <a:cubicBezTo>
                    <a:pt x="13" y="22"/>
                    <a:pt x="13" y="22"/>
                    <a:pt x="13" y="22"/>
                  </a:cubicBezTo>
                  <a:cubicBezTo>
                    <a:pt x="13" y="22"/>
                    <a:pt x="13" y="22"/>
                    <a:pt x="13" y="21"/>
                  </a:cubicBezTo>
                  <a:cubicBezTo>
                    <a:pt x="12" y="21"/>
                    <a:pt x="12" y="21"/>
                    <a:pt x="12" y="21"/>
                  </a:cubicBezTo>
                  <a:cubicBezTo>
                    <a:pt x="12" y="20"/>
                    <a:pt x="11" y="19"/>
                    <a:pt x="10" y="19"/>
                  </a:cubicBezTo>
                  <a:cubicBezTo>
                    <a:pt x="13" y="16"/>
                    <a:pt x="22" y="12"/>
                    <a:pt x="27" y="10"/>
                  </a:cubicBezTo>
                  <a:cubicBezTo>
                    <a:pt x="27" y="10"/>
                    <a:pt x="28" y="10"/>
                    <a:pt x="28" y="10"/>
                  </a:cubicBezTo>
                  <a:cubicBezTo>
                    <a:pt x="28" y="11"/>
                    <a:pt x="28" y="11"/>
                    <a:pt x="28" y="12"/>
                  </a:cubicBezTo>
                  <a:cubicBezTo>
                    <a:pt x="28" y="13"/>
                    <a:pt x="28" y="13"/>
                    <a:pt x="28" y="13"/>
                  </a:cubicBezTo>
                  <a:cubicBezTo>
                    <a:pt x="28" y="13"/>
                    <a:pt x="28" y="13"/>
                    <a:pt x="28" y="13"/>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60"/>
            <p:cNvSpPr>
              <a:spLocks noEditPoints="1"/>
            </p:cNvSpPr>
            <p:nvPr/>
          </p:nvSpPr>
          <p:spPr bwMode="auto">
            <a:xfrm>
              <a:off x="19631026" y="-6997700"/>
              <a:ext cx="373063" cy="247650"/>
            </a:xfrm>
            <a:custGeom>
              <a:avLst/>
              <a:gdLst>
                <a:gd name="T0" fmla="*/ 11 w 39"/>
                <a:gd name="T1" fmla="*/ 26 h 26"/>
                <a:gd name="T2" fmla="*/ 13 w 39"/>
                <a:gd name="T3" fmla="*/ 25 h 26"/>
                <a:gd name="T4" fmla="*/ 13 w 39"/>
                <a:gd name="T5" fmla="*/ 25 h 26"/>
                <a:gd name="T6" fmla="*/ 27 w 39"/>
                <a:gd name="T7" fmla="*/ 22 h 26"/>
                <a:gd name="T8" fmla="*/ 29 w 39"/>
                <a:gd name="T9" fmla="*/ 21 h 26"/>
                <a:gd name="T10" fmla="*/ 33 w 39"/>
                <a:gd name="T11" fmla="*/ 17 h 26"/>
                <a:gd name="T12" fmla="*/ 34 w 39"/>
                <a:gd name="T13" fmla="*/ 16 h 26"/>
                <a:gd name="T14" fmla="*/ 37 w 39"/>
                <a:gd name="T15" fmla="*/ 4 h 26"/>
                <a:gd name="T16" fmla="*/ 29 w 39"/>
                <a:gd name="T17" fmla="*/ 1 h 26"/>
                <a:gd name="T18" fmla="*/ 5 w 39"/>
                <a:gd name="T19" fmla="*/ 7 h 26"/>
                <a:gd name="T20" fmla="*/ 2 w 39"/>
                <a:gd name="T21" fmla="*/ 21 h 26"/>
                <a:gd name="T22" fmla="*/ 11 w 39"/>
                <a:gd name="T23" fmla="*/ 26 h 26"/>
                <a:gd name="T24" fmla="*/ 10 w 39"/>
                <a:gd name="T25" fmla="*/ 13 h 26"/>
                <a:gd name="T26" fmla="*/ 28 w 39"/>
                <a:gd name="T27" fmla="*/ 9 h 26"/>
                <a:gd name="T28" fmla="*/ 27 w 39"/>
                <a:gd name="T29" fmla="*/ 11 h 26"/>
                <a:gd name="T30" fmla="*/ 26 w 39"/>
                <a:gd name="T31" fmla="*/ 13 h 26"/>
                <a:gd name="T32" fmla="*/ 26 w 39"/>
                <a:gd name="T33" fmla="*/ 13 h 26"/>
                <a:gd name="T34" fmla="*/ 23 w 39"/>
                <a:gd name="T35" fmla="*/ 14 h 26"/>
                <a:gd name="T36" fmla="*/ 12 w 39"/>
                <a:gd name="T37" fmla="*/ 17 h 26"/>
                <a:gd name="T38" fmla="*/ 10 w 39"/>
                <a:gd name="T39" fmla="*/ 17 h 26"/>
                <a:gd name="T40" fmla="*/ 10 w 39"/>
                <a:gd name="T4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11" y="26"/>
                  </a:moveTo>
                  <a:cubicBezTo>
                    <a:pt x="12" y="26"/>
                    <a:pt x="12" y="26"/>
                    <a:pt x="13" y="25"/>
                  </a:cubicBezTo>
                  <a:cubicBezTo>
                    <a:pt x="13" y="25"/>
                    <a:pt x="13" y="25"/>
                    <a:pt x="13" y="25"/>
                  </a:cubicBezTo>
                  <a:cubicBezTo>
                    <a:pt x="18" y="25"/>
                    <a:pt x="23" y="23"/>
                    <a:pt x="27" y="22"/>
                  </a:cubicBezTo>
                  <a:cubicBezTo>
                    <a:pt x="28" y="21"/>
                    <a:pt x="29" y="21"/>
                    <a:pt x="29" y="21"/>
                  </a:cubicBezTo>
                  <a:cubicBezTo>
                    <a:pt x="31" y="20"/>
                    <a:pt x="32" y="19"/>
                    <a:pt x="33" y="17"/>
                  </a:cubicBezTo>
                  <a:cubicBezTo>
                    <a:pt x="33" y="17"/>
                    <a:pt x="34" y="16"/>
                    <a:pt x="34" y="16"/>
                  </a:cubicBezTo>
                  <a:cubicBezTo>
                    <a:pt x="36" y="13"/>
                    <a:pt x="39" y="8"/>
                    <a:pt x="37" y="4"/>
                  </a:cubicBezTo>
                  <a:cubicBezTo>
                    <a:pt x="36" y="2"/>
                    <a:pt x="34" y="0"/>
                    <a:pt x="29" y="1"/>
                  </a:cubicBezTo>
                  <a:cubicBezTo>
                    <a:pt x="29" y="1"/>
                    <a:pt x="9" y="3"/>
                    <a:pt x="5" y="7"/>
                  </a:cubicBezTo>
                  <a:cubicBezTo>
                    <a:pt x="0" y="10"/>
                    <a:pt x="1" y="19"/>
                    <a:pt x="2" y="21"/>
                  </a:cubicBezTo>
                  <a:cubicBezTo>
                    <a:pt x="4" y="25"/>
                    <a:pt x="8" y="26"/>
                    <a:pt x="11" y="26"/>
                  </a:cubicBezTo>
                  <a:close/>
                  <a:moveTo>
                    <a:pt x="10" y="13"/>
                  </a:moveTo>
                  <a:cubicBezTo>
                    <a:pt x="13" y="12"/>
                    <a:pt x="22" y="10"/>
                    <a:pt x="28" y="9"/>
                  </a:cubicBezTo>
                  <a:cubicBezTo>
                    <a:pt x="28" y="10"/>
                    <a:pt x="27" y="10"/>
                    <a:pt x="27" y="11"/>
                  </a:cubicBezTo>
                  <a:cubicBezTo>
                    <a:pt x="26" y="12"/>
                    <a:pt x="26" y="12"/>
                    <a:pt x="26" y="13"/>
                  </a:cubicBezTo>
                  <a:cubicBezTo>
                    <a:pt x="26" y="13"/>
                    <a:pt x="26" y="13"/>
                    <a:pt x="26" y="13"/>
                  </a:cubicBezTo>
                  <a:cubicBezTo>
                    <a:pt x="25" y="13"/>
                    <a:pt x="24" y="13"/>
                    <a:pt x="23" y="14"/>
                  </a:cubicBezTo>
                  <a:cubicBezTo>
                    <a:pt x="20" y="16"/>
                    <a:pt x="15" y="17"/>
                    <a:pt x="12" y="17"/>
                  </a:cubicBezTo>
                  <a:cubicBezTo>
                    <a:pt x="11" y="17"/>
                    <a:pt x="10" y="17"/>
                    <a:pt x="10" y="17"/>
                  </a:cubicBezTo>
                  <a:cubicBezTo>
                    <a:pt x="10" y="16"/>
                    <a:pt x="10" y="14"/>
                    <a:pt x="10"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61"/>
            <p:cNvSpPr>
              <a:spLocks noEditPoints="1"/>
            </p:cNvSpPr>
            <p:nvPr/>
          </p:nvSpPr>
          <p:spPr bwMode="auto">
            <a:xfrm>
              <a:off x="18400713" y="-5815013"/>
              <a:ext cx="352425" cy="257175"/>
            </a:xfrm>
            <a:custGeom>
              <a:avLst/>
              <a:gdLst>
                <a:gd name="T0" fmla="*/ 29 w 37"/>
                <a:gd name="T1" fmla="*/ 23 h 27"/>
                <a:gd name="T2" fmla="*/ 29 w 37"/>
                <a:gd name="T3" fmla="*/ 22 h 27"/>
                <a:gd name="T4" fmla="*/ 35 w 37"/>
                <a:gd name="T5" fmla="*/ 19 h 27"/>
                <a:gd name="T6" fmla="*/ 35 w 37"/>
                <a:gd name="T7" fmla="*/ 18 h 27"/>
                <a:gd name="T8" fmla="*/ 36 w 37"/>
                <a:gd name="T9" fmla="*/ 17 h 27"/>
                <a:gd name="T10" fmla="*/ 37 w 37"/>
                <a:gd name="T11" fmla="*/ 14 h 27"/>
                <a:gd name="T12" fmla="*/ 37 w 37"/>
                <a:gd name="T13" fmla="*/ 7 h 27"/>
                <a:gd name="T14" fmla="*/ 26 w 37"/>
                <a:gd name="T15" fmla="*/ 1 h 27"/>
                <a:gd name="T16" fmla="*/ 2 w 37"/>
                <a:gd name="T17" fmla="*/ 10 h 27"/>
                <a:gd name="T18" fmla="*/ 2 w 37"/>
                <a:gd name="T19" fmla="*/ 18 h 27"/>
                <a:gd name="T20" fmla="*/ 3 w 37"/>
                <a:gd name="T21" fmla="*/ 20 h 27"/>
                <a:gd name="T22" fmla="*/ 4 w 37"/>
                <a:gd name="T23" fmla="*/ 21 h 27"/>
                <a:gd name="T24" fmla="*/ 4 w 37"/>
                <a:gd name="T25" fmla="*/ 21 h 27"/>
                <a:gd name="T26" fmla="*/ 5 w 37"/>
                <a:gd name="T27" fmla="*/ 23 h 27"/>
                <a:gd name="T28" fmla="*/ 11 w 37"/>
                <a:gd name="T29" fmla="*/ 27 h 27"/>
                <a:gd name="T30" fmla="*/ 14 w 37"/>
                <a:gd name="T31" fmla="*/ 27 h 27"/>
                <a:gd name="T32" fmla="*/ 14 w 37"/>
                <a:gd name="T33" fmla="*/ 27 h 27"/>
                <a:gd name="T34" fmla="*/ 18 w 37"/>
                <a:gd name="T35" fmla="*/ 25 h 27"/>
                <a:gd name="T36" fmla="*/ 20 w 37"/>
                <a:gd name="T37" fmla="*/ 25 h 27"/>
                <a:gd name="T38" fmla="*/ 23 w 37"/>
                <a:gd name="T39" fmla="*/ 24 h 27"/>
                <a:gd name="T40" fmla="*/ 29 w 37"/>
                <a:gd name="T41" fmla="*/ 23 h 27"/>
                <a:gd name="T42" fmla="*/ 18 w 37"/>
                <a:gd name="T43" fmla="*/ 17 h 27"/>
                <a:gd name="T44" fmla="*/ 16 w 37"/>
                <a:gd name="T45" fmla="*/ 17 h 27"/>
                <a:gd name="T46" fmla="*/ 12 w 37"/>
                <a:gd name="T47" fmla="*/ 18 h 27"/>
                <a:gd name="T48" fmla="*/ 12 w 37"/>
                <a:gd name="T49" fmla="*/ 18 h 27"/>
                <a:gd name="T50" fmla="*/ 12 w 37"/>
                <a:gd name="T51" fmla="*/ 18 h 27"/>
                <a:gd name="T52" fmla="*/ 11 w 37"/>
                <a:gd name="T53" fmla="*/ 17 h 27"/>
                <a:gd name="T54" fmla="*/ 10 w 37"/>
                <a:gd name="T55" fmla="*/ 15 h 27"/>
                <a:gd name="T56" fmla="*/ 28 w 37"/>
                <a:gd name="T57" fmla="*/ 10 h 27"/>
                <a:gd name="T58" fmla="*/ 29 w 37"/>
                <a:gd name="T59" fmla="*/ 10 h 27"/>
                <a:gd name="T60" fmla="*/ 28 w 37"/>
                <a:gd name="T61" fmla="*/ 12 h 27"/>
                <a:gd name="T62" fmla="*/ 28 w 37"/>
                <a:gd name="T63" fmla="*/ 13 h 27"/>
                <a:gd name="T64" fmla="*/ 28 w 37"/>
                <a:gd name="T65" fmla="*/ 13 h 27"/>
                <a:gd name="T66" fmla="*/ 28 w 37"/>
                <a:gd name="T67" fmla="*/ 13 h 27"/>
                <a:gd name="T68" fmla="*/ 28 w 37"/>
                <a:gd name="T69" fmla="*/ 14 h 27"/>
                <a:gd name="T70" fmla="*/ 26 w 37"/>
                <a:gd name="T71" fmla="*/ 14 h 27"/>
                <a:gd name="T72" fmla="*/ 26 w 37"/>
                <a:gd name="T73" fmla="*/ 15 h 27"/>
                <a:gd name="T74" fmla="*/ 21 w 37"/>
                <a:gd name="T75" fmla="*/ 16 h 27"/>
                <a:gd name="T76" fmla="*/ 18 w 37"/>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27">
                  <a:moveTo>
                    <a:pt x="29" y="23"/>
                  </a:moveTo>
                  <a:cubicBezTo>
                    <a:pt x="29" y="22"/>
                    <a:pt x="29" y="22"/>
                    <a:pt x="29" y="22"/>
                  </a:cubicBezTo>
                  <a:cubicBezTo>
                    <a:pt x="31" y="22"/>
                    <a:pt x="33" y="21"/>
                    <a:pt x="35" y="19"/>
                  </a:cubicBezTo>
                  <a:cubicBezTo>
                    <a:pt x="35" y="18"/>
                    <a:pt x="35" y="18"/>
                    <a:pt x="35" y="18"/>
                  </a:cubicBezTo>
                  <a:cubicBezTo>
                    <a:pt x="35" y="18"/>
                    <a:pt x="36" y="17"/>
                    <a:pt x="36" y="17"/>
                  </a:cubicBezTo>
                  <a:cubicBezTo>
                    <a:pt x="36" y="16"/>
                    <a:pt x="37" y="15"/>
                    <a:pt x="37" y="14"/>
                  </a:cubicBezTo>
                  <a:cubicBezTo>
                    <a:pt x="37" y="12"/>
                    <a:pt x="37" y="10"/>
                    <a:pt x="37" y="7"/>
                  </a:cubicBezTo>
                  <a:cubicBezTo>
                    <a:pt x="36" y="4"/>
                    <a:pt x="33" y="0"/>
                    <a:pt x="26" y="1"/>
                  </a:cubicBezTo>
                  <a:cubicBezTo>
                    <a:pt x="26" y="2"/>
                    <a:pt x="6" y="5"/>
                    <a:pt x="2" y="10"/>
                  </a:cubicBezTo>
                  <a:cubicBezTo>
                    <a:pt x="0" y="12"/>
                    <a:pt x="0" y="15"/>
                    <a:pt x="2" y="18"/>
                  </a:cubicBezTo>
                  <a:cubicBezTo>
                    <a:pt x="2" y="19"/>
                    <a:pt x="3" y="20"/>
                    <a:pt x="3" y="20"/>
                  </a:cubicBezTo>
                  <a:cubicBezTo>
                    <a:pt x="3" y="20"/>
                    <a:pt x="4" y="21"/>
                    <a:pt x="4" y="21"/>
                  </a:cubicBezTo>
                  <a:cubicBezTo>
                    <a:pt x="4" y="21"/>
                    <a:pt x="4" y="21"/>
                    <a:pt x="4" y="21"/>
                  </a:cubicBezTo>
                  <a:cubicBezTo>
                    <a:pt x="4" y="22"/>
                    <a:pt x="4" y="22"/>
                    <a:pt x="5" y="23"/>
                  </a:cubicBezTo>
                  <a:cubicBezTo>
                    <a:pt x="5" y="24"/>
                    <a:pt x="7" y="27"/>
                    <a:pt x="11" y="27"/>
                  </a:cubicBezTo>
                  <a:cubicBezTo>
                    <a:pt x="12" y="27"/>
                    <a:pt x="13" y="27"/>
                    <a:pt x="14" y="27"/>
                  </a:cubicBezTo>
                  <a:cubicBezTo>
                    <a:pt x="14" y="27"/>
                    <a:pt x="14" y="27"/>
                    <a:pt x="14" y="27"/>
                  </a:cubicBezTo>
                  <a:cubicBezTo>
                    <a:pt x="15" y="26"/>
                    <a:pt x="17" y="26"/>
                    <a:pt x="18" y="25"/>
                  </a:cubicBezTo>
                  <a:cubicBezTo>
                    <a:pt x="20" y="25"/>
                    <a:pt x="20" y="25"/>
                    <a:pt x="20" y="25"/>
                  </a:cubicBezTo>
                  <a:cubicBezTo>
                    <a:pt x="21" y="25"/>
                    <a:pt x="22" y="24"/>
                    <a:pt x="23" y="24"/>
                  </a:cubicBezTo>
                  <a:cubicBezTo>
                    <a:pt x="25" y="24"/>
                    <a:pt x="27" y="23"/>
                    <a:pt x="29" y="23"/>
                  </a:cubicBezTo>
                  <a:close/>
                  <a:moveTo>
                    <a:pt x="18" y="17"/>
                  </a:moveTo>
                  <a:cubicBezTo>
                    <a:pt x="17" y="17"/>
                    <a:pt x="16" y="17"/>
                    <a:pt x="16" y="17"/>
                  </a:cubicBezTo>
                  <a:cubicBezTo>
                    <a:pt x="15" y="18"/>
                    <a:pt x="13" y="18"/>
                    <a:pt x="12" y="18"/>
                  </a:cubicBezTo>
                  <a:cubicBezTo>
                    <a:pt x="12" y="18"/>
                    <a:pt x="12" y="18"/>
                    <a:pt x="12" y="18"/>
                  </a:cubicBezTo>
                  <a:cubicBezTo>
                    <a:pt x="12" y="18"/>
                    <a:pt x="12" y="18"/>
                    <a:pt x="12" y="18"/>
                  </a:cubicBezTo>
                  <a:cubicBezTo>
                    <a:pt x="11" y="17"/>
                    <a:pt x="11" y="17"/>
                    <a:pt x="11" y="17"/>
                  </a:cubicBezTo>
                  <a:cubicBezTo>
                    <a:pt x="11" y="16"/>
                    <a:pt x="10" y="15"/>
                    <a:pt x="10" y="15"/>
                  </a:cubicBezTo>
                  <a:cubicBezTo>
                    <a:pt x="13" y="13"/>
                    <a:pt x="23" y="11"/>
                    <a:pt x="28" y="10"/>
                  </a:cubicBezTo>
                  <a:cubicBezTo>
                    <a:pt x="28" y="10"/>
                    <a:pt x="29" y="10"/>
                    <a:pt x="29" y="10"/>
                  </a:cubicBezTo>
                  <a:cubicBezTo>
                    <a:pt x="29" y="10"/>
                    <a:pt x="29" y="11"/>
                    <a:pt x="28" y="12"/>
                  </a:cubicBezTo>
                  <a:cubicBezTo>
                    <a:pt x="28" y="13"/>
                    <a:pt x="28" y="13"/>
                    <a:pt x="28" y="13"/>
                  </a:cubicBezTo>
                  <a:cubicBezTo>
                    <a:pt x="28" y="13"/>
                    <a:pt x="28" y="13"/>
                    <a:pt x="28" y="13"/>
                  </a:cubicBezTo>
                  <a:cubicBezTo>
                    <a:pt x="28" y="13"/>
                    <a:pt x="28" y="13"/>
                    <a:pt x="28" y="13"/>
                  </a:cubicBezTo>
                  <a:cubicBezTo>
                    <a:pt x="28" y="14"/>
                    <a:pt x="28" y="14"/>
                    <a:pt x="28" y="14"/>
                  </a:cubicBezTo>
                  <a:cubicBezTo>
                    <a:pt x="27" y="14"/>
                    <a:pt x="27" y="14"/>
                    <a:pt x="26" y="14"/>
                  </a:cubicBezTo>
                  <a:cubicBezTo>
                    <a:pt x="26" y="15"/>
                    <a:pt x="26" y="15"/>
                    <a:pt x="26" y="15"/>
                  </a:cubicBezTo>
                  <a:cubicBezTo>
                    <a:pt x="24" y="15"/>
                    <a:pt x="23" y="15"/>
                    <a:pt x="21" y="16"/>
                  </a:cubicBezTo>
                  <a:cubicBezTo>
                    <a:pt x="20" y="16"/>
                    <a:pt x="19" y="16"/>
                    <a:pt x="18"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6" name="Freeform 62"/>
            <p:cNvSpPr>
              <a:spLocks noEditPoints="1"/>
            </p:cNvSpPr>
            <p:nvPr/>
          </p:nvSpPr>
          <p:spPr bwMode="auto">
            <a:xfrm>
              <a:off x="19459576" y="-6186488"/>
              <a:ext cx="342900" cy="266700"/>
            </a:xfrm>
            <a:custGeom>
              <a:avLst/>
              <a:gdLst>
                <a:gd name="T0" fmla="*/ 33 w 36"/>
                <a:gd name="T1" fmla="*/ 2 h 28"/>
                <a:gd name="T2" fmla="*/ 26 w 36"/>
                <a:gd name="T3" fmla="*/ 1 h 28"/>
                <a:gd name="T4" fmla="*/ 2 w 36"/>
                <a:gd name="T5" fmla="*/ 11 h 28"/>
                <a:gd name="T6" fmla="*/ 1 w 36"/>
                <a:gd name="T7" fmla="*/ 18 h 28"/>
                <a:gd name="T8" fmla="*/ 2 w 36"/>
                <a:gd name="T9" fmla="*/ 21 h 28"/>
                <a:gd name="T10" fmla="*/ 2 w 36"/>
                <a:gd name="T11" fmla="*/ 21 h 28"/>
                <a:gd name="T12" fmla="*/ 2 w 36"/>
                <a:gd name="T13" fmla="*/ 22 h 28"/>
                <a:gd name="T14" fmla="*/ 3 w 36"/>
                <a:gd name="T15" fmla="*/ 24 h 28"/>
                <a:gd name="T16" fmla="*/ 9 w 36"/>
                <a:gd name="T17" fmla="*/ 28 h 28"/>
                <a:gd name="T18" fmla="*/ 12 w 36"/>
                <a:gd name="T19" fmla="*/ 28 h 28"/>
                <a:gd name="T20" fmla="*/ 17 w 36"/>
                <a:gd name="T21" fmla="*/ 26 h 28"/>
                <a:gd name="T22" fmla="*/ 19 w 36"/>
                <a:gd name="T23" fmla="*/ 26 h 28"/>
                <a:gd name="T24" fmla="*/ 22 w 36"/>
                <a:gd name="T25" fmla="*/ 25 h 28"/>
                <a:gd name="T26" fmla="*/ 27 w 36"/>
                <a:gd name="T27" fmla="*/ 23 h 28"/>
                <a:gd name="T28" fmla="*/ 27 w 36"/>
                <a:gd name="T29" fmla="*/ 23 h 28"/>
                <a:gd name="T30" fmla="*/ 33 w 36"/>
                <a:gd name="T31" fmla="*/ 19 h 28"/>
                <a:gd name="T32" fmla="*/ 33 w 36"/>
                <a:gd name="T33" fmla="*/ 18 h 28"/>
                <a:gd name="T34" fmla="*/ 34 w 36"/>
                <a:gd name="T35" fmla="*/ 17 h 28"/>
                <a:gd name="T36" fmla="*/ 35 w 36"/>
                <a:gd name="T37" fmla="*/ 14 h 28"/>
                <a:gd name="T38" fmla="*/ 35 w 36"/>
                <a:gd name="T39" fmla="*/ 14 h 28"/>
                <a:gd name="T40" fmla="*/ 36 w 36"/>
                <a:gd name="T41" fmla="*/ 7 h 28"/>
                <a:gd name="T42" fmla="*/ 33 w 36"/>
                <a:gd name="T43" fmla="*/ 2 h 28"/>
                <a:gd name="T44" fmla="*/ 27 w 36"/>
                <a:gd name="T45" fmla="*/ 11 h 28"/>
                <a:gd name="T46" fmla="*/ 27 w 36"/>
                <a:gd name="T47" fmla="*/ 12 h 28"/>
                <a:gd name="T48" fmla="*/ 27 w 36"/>
                <a:gd name="T49" fmla="*/ 12 h 28"/>
                <a:gd name="T50" fmla="*/ 26 w 36"/>
                <a:gd name="T51" fmla="*/ 13 h 28"/>
                <a:gd name="T52" fmla="*/ 26 w 36"/>
                <a:gd name="T53" fmla="*/ 14 h 28"/>
                <a:gd name="T54" fmla="*/ 24 w 36"/>
                <a:gd name="T55" fmla="*/ 15 h 28"/>
                <a:gd name="T56" fmla="*/ 24 w 36"/>
                <a:gd name="T57" fmla="*/ 15 h 28"/>
                <a:gd name="T58" fmla="*/ 19 w 36"/>
                <a:gd name="T59" fmla="*/ 16 h 28"/>
                <a:gd name="T60" fmla="*/ 16 w 36"/>
                <a:gd name="T61" fmla="*/ 18 h 28"/>
                <a:gd name="T62" fmla="*/ 14 w 36"/>
                <a:gd name="T63" fmla="*/ 18 h 28"/>
                <a:gd name="T64" fmla="*/ 11 w 36"/>
                <a:gd name="T65" fmla="*/ 19 h 28"/>
                <a:gd name="T66" fmla="*/ 11 w 36"/>
                <a:gd name="T67" fmla="*/ 19 h 28"/>
                <a:gd name="T68" fmla="*/ 9 w 36"/>
                <a:gd name="T69" fmla="*/ 16 h 28"/>
                <a:gd name="T70" fmla="*/ 9 w 36"/>
                <a:gd name="T71" fmla="*/ 16 h 28"/>
                <a:gd name="T72" fmla="*/ 9 w 36"/>
                <a:gd name="T73" fmla="*/ 16 h 28"/>
                <a:gd name="T74" fmla="*/ 9 w 36"/>
                <a:gd name="T75" fmla="*/ 16 h 28"/>
                <a:gd name="T76" fmla="*/ 28 w 36"/>
                <a:gd name="T77" fmla="*/ 9 h 28"/>
                <a:gd name="T78" fmla="*/ 27 w 36"/>
                <a:gd name="T79"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33" y="2"/>
                  </a:moveTo>
                  <a:cubicBezTo>
                    <a:pt x="32" y="1"/>
                    <a:pt x="30" y="0"/>
                    <a:pt x="26" y="1"/>
                  </a:cubicBezTo>
                  <a:cubicBezTo>
                    <a:pt x="26" y="1"/>
                    <a:pt x="6" y="6"/>
                    <a:pt x="2" y="11"/>
                  </a:cubicBezTo>
                  <a:cubicBezTo>
                    <a:pt x="0" y="14"/>
                    <a:pt x="1" y="17"/>
                    <a:pt x="1" y="18"/>
                  </a:cubicBezTo>
                  <a:cubicBezTo>
                    <a:pt x="1" y="20"/>
                    <a:pt x="2" y="20"/>
                    <a:pt x="2" y="21"/>
                  </a:cubicBezTo>
                  <a:cubicBezTo>
                    <a:pt x="2" y="21"/>
                    <a:pt x="2" y="21"/>
                    <a:pt x="2" y="21"/>
                  </a:cubicBezTo>
                  <a:cubicBezTo>
                    <a:pt x="2" y="22"/>
                    <a:pt x="2" y="22"/>
                    <a:pt x="2" y="22"/>
                  </a:cubicBezTo>
                  <a:cubicBezTo>
                    <a:pt x="3" y="22"/>
                    <a:pt x="3" y="23"/>
                    <a:pt x="3" y="24"/>
                  </a:cubicBezTo>
                  <a:cubicBezTo>
                    <a:pt x="4" y="27"/>
                    <a:pt x="6" y="28"/>
                    <a:pt x="9" y="28"/>
                  </a:cubicBezTo>
                  <a:cubicBezTo>
                    <a:pt x="10" y="28"/>
                    <a:pt x="11" y="28"/>
                    <a:pt x="12" y="28"/>
                  </a:cubicBezTo>
                  <a:cubicBezTo>
                    <a:pt x="14" y="27"/>
                    <a:pt x="15" y="27"/>
                    <a:pt x="17" y="26"/>
                  </a:cubicBezTo>
                  <a:cubicBezTo>
                    <a:pt x="17" y="26"/>
                    <a:pt x="18" y="26"/>
                    <a:pt x="19" y="26"/>
                  </a:cubicBezTo>
                  <a:cubicBezTo>
                    <a:pt x="20" y="25"/>
                    <a:pt x="21" y="25"/>
                    <a:pt x="22" y="25"/>
                  </a:cubicBezTo>
                  <a:cubicBezTo>
                    <a:pt x="23" y="24"/>
                    <a:pt x="25" y="24"/>
                    <a:pt x="27" y="23"/>
                  </a:cubicBezTo>
                  <a:cubicBezTo>
                    <a:pt x="27" y="23"/>
                    <a:pt x="27" y="23"/>
                    <a:pt x="27" y="23"/>
                  </a:cubicBezTo>
                  <a:cubicBezTo>
                    <a:pt x="29" y="22"/>
                    <a:pt x="31" y="21"/>
                    <a:pt x="33" y="19"/>
                  </a:cubicBezTo>
                  <a:cubicBezTo>
                    <a:pt x="33" y="18"/>
                    <a:pt x="33" y="18"/>
                    <a:pt x="33" y="18"/>
                  </a:cubicBezTo>
                  <a:cubicBezTo>
                    <a:pt x="33" y="18"/>
                    <a:pt x="34" y="17"/>
                    <a:pt x="34" y="17"/>
                  </a:cubicBezTo>
                  <a:cubicBezTo>
                    <a:pt x="35" y="16"/>
                    <a:pt x="35" y="15"/>
                    <a:pt x="35" y="14"/>
                  </a:cubicBezTo>
                  <a:cubicBezTo>
                    <a:pt x="35" y="14"/>
                    <a:pt x="35" y="14"/>
                    <a:pt x="35" y="14"/>
                  </a:cubicBezTo>
                  <a:cubicBezTo>
                    <a:pt x="36" y="12"/>
                    <a:pt x="36" y="10"/>
                    <a:pt x="36" y="7"/>
                  </a:cubicBezTo>
                  <a:cubicBezTo>
                    <a:pt x="36" y="5"/>
                    <a:pt x="35" y="3"/>
                    <a:pt x="33" y="2"/>
                  </a:cubicBezTo>
                  <a:close/>
                  <a:moveTo>
                    <a:pt x="27" y="11"/>
                  </a:moveTo>
                  <a:cubicBezTo>
                    <a:pt x="27" y="12"/>
                    <a:pt x="27" y="12"/>
                    <a:pt x="27" y="12"/>
                  </a:cubicBezTo>
                  <a:cubicBezTo>
                    <a:pt x="27" y="12"/>
                    <a:pt x="27" y="12"/>
                    <a:pt x="27" y="12"/>
                  </a:cubicBezTo>
                  <a:cubicBezTo>
                    <a:pt x="27" y="13"/>
                    <a:pt x="26" y="13"/>
                    <a:pt x="26" y="13"/>
                  </a:cubicBezTo>
                  <a:cubicBezTo>
                    <a:pt x="26" y="13"/>
                    <a:pt x="26" y="14"/>
                    <a:pt x="26" y="14"/>
                  </a:cubicBezTo>
                  <a:cubicBezTo>
                    <a:pt x="26" y="14"/>
                    <a:pt x="25" y="14"/>
                    <a:pt x="24" y="15"/>
                  </a:cubicBezTo>
                  <a:cubicBezTo>
                    <a:pt x="24" y="15"/>
                    <a:pt x="24" y="15"/>
                    <a:pt x="24" y="15"/>
                  </a:cubicBezTo>
                  <a:cubicBezTo>
                    <a:pt x="22" y="16"/>
                    <a:pt x="21" y="16"/>
                    <a:pt x="19" y="16"/>
                  </a:cubicBezTo>
                  <a:cubicBezTo>
                    <a:pt x="18" y="17"/>
                    <a:pt x="17" y="17"/>
                    <a:pt x="16" y="18"/>
                  </a:cubicBezTo>
                  <a:cubicBezTo>
                    <a:pt x="15" y="18"/>
                    <a:pt x="14" y="18"/>
                    <a:pt x="14" y="18"/>
                  </a:cubicBezTo>
                  <a:cubicBezTo>
                    <a:pt x="13" y="19"/>
                    <a:pt x="12" y="19"/>
                    <a:pt x="11" y="19"/>
                  </a:cubicBezTo>
                  <a:cubicBezTo>
                    <a:pt x="11" y="19"/>
                    <a:pt x="11" y="19"/>
                    <a:pt x="11" y="19"/>
                  </a:cubicBezTo>
                  <a:cubicBezTo>
                    <a:pt x="10" y="18"/>
                    <a:pt x="10" y="17"/>
                    <a:pt x="9" y="16"/>
                  </a:cubicBezTo>
                  <a:cubicBezTo>
                    <a:pt x="9" y="16"/>
                    <a:pt x="9" y="16"/>
                    <a:pt x="9" y="16"/>
                  </a:cubicBezTo>
                  <a:cubicBezTo>
                    <a:pt x="9" y="16"/>
                    <a:pt x="9" y="16"/>
                    <a:pt x="9" y="16"/>
                  </a:cubicBezTo>
                  <a:cubicBezTo>
                    <a:pt x="9" y="16"/>
                    <a:pt x="9" y="16"/>
                    <a:pt x="9" y="16"/>
                  </a:cubicBezTo>
                  <a:cubicBezTo>
                    <a:pt x="12" y="14"/>
                    <a:pt x="22" y="11"/>
                    <a:pt x="28" y="9"/>
                  </a:cubicBezTo>
                  <a:cubicBezTo>
                    <a:pt x="27" y="10"/>
                    <a:pt x="27"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7" name="Freeform 63"/>
            <p:cNvSpPr>
              <a:spLocks noEditPoints="1"/>
            </p:cNvSpPr>
            <p:nvPr/>
          </p:nvSpPr>
          <p:spPr bwMode="auto">
            <a:xfrm>
              <a:off x="19335751" y="-6530975"/>
              <a:ext cx="361950" cy="211138"/>
            </a:xfrm>
            <a:custGeom>
              <a:avLst/>
              <a:gdLst>
                <a:gd name="T0" fmla="*/ 1 w 38"/>
                <a:gd name="T1" fmla="*/ 11 h 22"/>
                <a:gd name="T2" fmla="*/ 1 w 38"/>
                <a:gd name="T3" fmla="*/ 13 h 22"/>
                <a:gd name="T4" fmla="*/ 1 w 38"/>
                <a:gd name="T5" fmla="*/ 14 h 22"/>
                <a:gd name="T6" fmla="*/ 1 w 38"/>
                <a:gd name="T7" fmla="*/ 14 h 22"/>
                <a:gd name="T8" fmla="*/ 1 w 38"/>
                <a:gd name="T9" fmla="*/ 16 h 22"/>
                <a:gd name="T10" fmla="*/ 9 w 38"/>
                <a:gd name="T11" fmla="*/ 22 h 22"/>
                <a:gd name="T12" fmla="*/ 9 w 38"/>
                <a:gd name="T13" fmla="*/ 22 h 22"/>
                <a:gd name="T14" fmla="*/ 14 w 38"/>
                <a:gd name="T15" fmla="*/ 22 h 22"/>
                <a:gd name="T16" fmla="*/ 16 w 38"/>
                <a:gd name="T17" fmla="*/ 22 h 22"/>
                <a:gd name="T18" fmla="*/ 19 w 38"/>
                <a:gd name="T19" fmla="*/ 22 h 22"/>
                <a:gd name="T20" fmla="*/ 25 w 38"/>
                <a:gd name="T21" fmla="*/ 21 h 22"/>
                <a:gd name="T22" fmla="*/ 25 w 38"/>
                <a:gd name="T23" fmla="*/ 21 h 22"/>
                <a:gd name="T24" fmla="*/ 31 w 38"/>
                <a:gd name="T25" fmla="*/ 19 h 22"/>
                <a:gd name="T26" fmla="*/ 32 w 38"/>
                <a:gd name="T27" fmla="*/ 18 h 22"/>
                <a:gd name="T28" fmla="*/ 33 w 38"/>
                <a:gd name="T29" fmla="*/ 17 h 22"/>
                <a:gd name="T30" fmla="*/ 35 w 38"/>
                <a:gd name="T31" fmla="*/ 15 h 22"/>
                <a:gd name="T32" fmla="*/ 35 w 38"/>
                <a:gd name="T33" fmla="*/ 14 h 22"/>
                <a:gd name="T34" fmla="*/ 38 w 38"/>
                <a:gd name="T35" fmla="*/ 9 h 22"/>
                <a:gd name="T36" fmla="*/ 36 w 38"/>
                <a:gd name="T37" fmla="*/ 3 h 22"/>
                <a:gd name="T38" fmla="*/ 29 w 38"/>
                <a:gd name="T39" fmla="*/ 0 h 22"/>
                <a:gd name="T40" fmla="*/ 4 w 38"/>
                <a:gd name="T41" fmla="*/ 3 h 22"/>
                <a:gd name="T42" fmla="*/ 1 w 38"/>
                <a:gd name="T43" fmla="*/ 11 h 22"/>
                <a:gd name="T44" fmla="*/ 29 w 38"/>
                <a:gd name="T45" fmla="*/ 8 h 22"/>
                <a:gd name="T46" fmla="*/ 28 w 38"/>
                <a:gd name="T47" fmla="*/ 10 h 22"/>
                <a:gd name="T48" fmla="*/ 27 w 38"/>
                <a:gd name="T49" fmla="*/ 11 h 22"/>
                <a:gd name="T50" fmla="*/ 27 w 38"/>
                <a:gd name="T51" fmla="*/ 11 h 22"/>
                <a:gd name="T52" fmla="*/ 27 w 38"/>
                <a:gd name="T53" fmla="*/ 12 h 22"/>
                <a:gd name="T54" fmla="*/ 26 w 38"/>
                <a:gd name="T55" fmla="*/ 12 h 22"/>
                <a:gd name="T56" fmla="*/ 24 w 38"/>
                <a:gd name="T57" fmla="*/ 13 h 22"/>
                <a:gd name="T58" fmla="*/ 23 w 38"/>
                <a:gd name="T59" fmla="*/ 13 h 22"/>
                <a:gd name="T60" fmla="*/ 19 w 38"/>
                <a:gd name="T61" fmla="*/ 13 h 22"/>
                <a:gd name="T62" fmla="*/ 15 w 38"/>
                <a:gd name="T63" fmla="*/ 13 h 22"/>
                <a:gd name="T64" fmla="*/ 13 w 38"/>
                <a:gd name="T65" fmla="*/ 14 h 22"/>
                <a:gd name="T66" fmla="*/ 10 w 38"/>
                <a:gd name="T67" fmla="*/ 14 h 22"/>
                <a:gd name="T68" fmla="*/ 10 w 38"/>
                <a:gd name="T69" fmla="*/ 14 h 22"/>
                <a:gd name="T70" fmla="*/ 9 w 38"/>
                <a:gd name="T71" fmla="*/ 11 h 22"/>
                <a:gd name="T72" fmla="*/ 9 w 38"/>
                <a:gd name="T73" fmla="*/ 10 h 22"/>
                <a:gd name="T74" fmla="*/ 9 w 38"/>
                <a:gd name="T75" fmla="*/ 10 h 22"/>
                <a:gd name="T76" fmla="*/ 9 w 38"/>
                <a:gd name="T77" fmla="*/ 10 h 22"/>
                <a:gd name="T78" fmla="*/ 29 w 38"/>
                <a:gd name="T7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22">
                  <a:moveTo>
                    <a:pt x="1" y="11"/>
                  </a:moveTo>
                  <a:cubicBezTo>
                    <a:pt x="1" y="12"/>
                    <a:pt x="1" y="13"/>
                    <a:pt x="1" y="13"/>
                  </a:cubicBezTo>
                  <a:cubicBezTo>
                    <a:pt x="1" y="13"/>
                    <a:pt x="1" y="14"/>
                    <a:pt x="1" y="14"/>
                  </a:cubicBezTo>
                  <a:cubicBezTo>
                    <a:pt x="1" y="14"/>
                    <a:pt x="1" y="14"/>
                    <a:pt x="1" y="14"/>
                  </a:cubicBezTo>
                  <a:cubicBezTo>
                    <a:pt x="1" y="15"/>
                    <a:pt x="1" y="15"/>
                    <a:pt x="1" y="16"/>
                  </a:cubicBezTo>
                  <a:cubicBezTo>
                    <a:pt x="2" y="20"/>
                    <a:pt x="5" y="22"/>
                    <a:pt x="9" y="22"/>
                  </a:cubicBezTo>
                  <a:cubicBezTo>
                    <a:pt x="9" y="22"/>
                    <a:pt x="9" y="22"/>
                    <a:pt x="9" y="22"/>
                  </a:cubicBezTo>
                  <a:cubicBezTo>
                    <a:pt x="11" y="22"/>
                    <a:pt x="12" y="22"/>
                    <a:pt x="14" y="22"/>
                  </a:cubicBezTo>
                  <a:cubicBezTo>
                    <a:pt x="16" y="22"/>
                    <a:pt x="16" y="22"/>
                    <a:pt x="16" y="22"/>
                  </a:cubicBezTo>
                  <a:cubicBezTo>
                    <a:pt x="17" y="22"/>
                    <a:pt x="18" y="22"/>
                    <a:pt x="19" y="22"/>
                  </a:cubicBezTo>
                  <a:cubicBezTo>
                    <a:pt x="21" y="22"/>
                    <a:pt x="23" y="22"/>
                    <a:pt x="25" y="21"/>
                  </a:cubicBezTo>
                  <a:cubicBezTo>
                    <a:pt x="25" y="21"/>
                    <a:pt x="25" y="21"/>
                    <a:pt x="25" y="21"/>
                  </a:cubicBezTo>
                  <a:cubicBezTo>
                    <a:pt x="27" y="21"/>
                    <a:pt x="29" y="21"/>
                    <a:pt x="31" y="19"/>
                  </a:cubicBezTo>
                  <a:cubicBezTo>
                    <a:pt x="32" y="18"/>
                    <a:pt x="32" y="18"/>
                    <a:pt x="32" y="18"/>
                  </a:cubicBezTo>
                  <a:cubicBezTo>
                    <a:pt x="32" y="18"/>
                    <a:pt x="33" y="18"/>
                    <a:pt x="33" y="17"/>
                  </a:cubicBezTo>
                  <a:cubicBezTo>
                    <a:pt x="34" y="16"/>
                    <a:pt x="35" y="16"/>
                    <a:pt x="35" y="15"/>
                  </a:cubicBezTo>
                  <a:cubicBezTo>
                    <a:pt x="35" y="14"/>
                    <a:pt x="35" y="14"/>
                    <a:pt x="35" y="14"/>
                  </a:cubicBezTo>
                  <a:cubicBezTo>
                    <a:pt x="36" y="13"/>
                    <a:pt x="37" y="11"/>
                    <a:pt x="38" y="9"/>
                  </a:cubicBezTo>
                  <a:cubicBezTo>
                    <a:pt x="38" y="6"/>
                    <a:pt x="38" y="4"/>
                    <a:pt x="36" y="3"/>
                  </a:cubicBezTo>
                  <a:cubicBezTo>
                    <a:pt x="35" y="1"/>
                    <a:pt x="33" y="0"/>
                    <a:pt x="29" y="0"/>
                  </a:cubicBezTo>
                  <a:cubicBezTo>
                    <a:pt x="29" y="0"/>
                    <a:pt x="8" y="0"/>
                    <a:pt x="4" y="3"/>
                  </a:cubicBezTo>
                  <a:cubicBezTo>
                    <a:pt x="0" y="6"/>
                    <a:pt x="1" y="9"/>
                    <a:pt x="1" y="11"/>
                  </a:cubicBezTo>
                  <a:close/>
                  <a:moveTo>
                    <a:pt x="29" y="8"/>
                  </a:moveTo>
                  <a:cubicBezTo>
                    <a:pt x="29" y="9"/>
                    <a:pt x="28" y="10"/>
                    <a:pt x="28" y="10"/>
                  </a:cubicBezTo>
                  <a:cubicBezTo>
                    <a:pt x="27" y="11"/>
                    <a:pt x="27" y="11"/>
                    <a:pt x="27" y="11"/>
                  </a:cubicBezTo>
                  <a:cubicBezTo>
                    <a:pt x="27" y="11"/>
                    <a:pt x="27" y="11"/>
                    <a:pt x="27" y="11"/>
                  </a:cubicBezTo>
                  <a:cubicBezTo>
                    <a:pt x="27" y="11"/>
                    <a:pt x="27" y="12"/>
                    <a:pt x="27" y="12"/>
                  </a:cubicBezTo>
                  <a:cubicBezTo>
                    <a:pt x="26" y="12"/>
                    <a:pt x="26" y="12"/>
                    <a:pt x="26" y="12"/>
                  </a:cubicBezTo>
                  <a:cubicBezTo>
                    <a:pt x="26" y="13"/>
                    <a:pt x="25" y="13"/>
                    <a:pt x="24" y="13"/>
                  </a:cubicBezTo>
                  <a:cubicBezTo>
                    <a:pt x="23" y="13"/>
                    <a:pt x="23" y="13"/>
                    <a:pt x="23" y="13"/>
                  </a:cubicBezTo>
                  <a:cubicBezTo>
                    <a:pt x="22" y="13"/>
                    <a:pt x="20" y="13"/>
                    <a:pt x="19" y="13"/>
                  </a:cubicBezTo>
                  <a:cubicBezTo>
                    <a:pt x="18" y="13"/>
                    <a:pt x="16" y="13"/>
                    <a:pt x="15" y="13"/>
                  </a:cubicBezTo>
                  <a:cubicBezTo>
                    <a:pt x="13" y="14"/>
                    <a:pt x="13" y="14"/>
                    <a:pt x="13" y="14"/>
                  </a:cubicBezTo>
                  <a:cubicBezTo>
                    <a:pt x="12" y="14"/>
                    <a:pt x="11" y="14"/>
                    <a:pt x="10" y="14"/>
                  </a:cubicBezTo>
                  <a:cubicBezTo>
                    <a:pt x="10" y="14"/>
                    <a:pt x="10" y="14"/>
                    <a:pt x="10" y="14"/>
                  </a:cubicBezTo>
                  <a:cubicBezTo>
                    <a:pt x="10" y="12"/>
                    <a:pt x="9" y="11"/>
                    <a:pt x="9" y="11"/>
                  </a:cubicBezTo>
                  <a:cubicBezTo>
                    <a:pt x="9" y="10"/>
                    <a:pt x="9" y="10"/>
                    <a:pt x="9" y="10"/>
                  </a:cubicBezTo>
                  <a:cubicBezTo>
                    <a:pt x="9" y="10"/>
                    <a:pt x="9" y="10"/>
                    <a:pt x="9" y="10"/>
                  </a:cubicBezTo>
                  <a:cubicBezTo>
                    <a:pt x="9" y="10"/>
                    <a:pt x="9" y="10"/>
                    <a:pt x="9" y="10"/>
                  </a:cubicBezTo>
                  <a:cubicBezTo>
                    <a:pt x="12" y="9"/>
                    <a:pt x="23" y="8"/>
                    <a:pt x="2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8" name="Freeform 64"/>
            <p:cNvSpPr>
              <a:spLocks noEditPoints="1"/>
            </p:cNvSpPr>
            <p:nvPr/>
          </p:nvSpPr>
          <p:spPr bwMode="auto">
            <a:xfrm>
              <a:off x="19240501" y="-6845300"/>
              <a:ext cx="342900" cy="266700"/>
            </a:xfrm>
            <a:custGeom>
              <a:avLst/>
              <a:gdLst>
                <a:gd name="T0" fmla="*/ 2 w 36"/>
                <a:gd name="T1" fmla="*/ 21 h 28"/>
                <a:gd name="T2" fmla="*/ 2 w 36"/>
                <a:gd name="T3" fmla="*/ 21 h 28"/>
                <a:gd name="T4" fmla="*/ 3 w 36"/>
                <a:gd name="T5" fmla="*/ 21 h 28"/>
                <a:gd name="T6" fmla="*/ 3 w 36"/>
                <a:gd name="T7" fmla="*/ 23 h 28"/>
                <a:gd name="T8" fmla="*/ 9 w 36"/>
                <a:gd name="T9" fmla="*/ 28 h 28"/>
                <a:gd name="T10" fmla="*/ 12 w 36"/>
                <a:gd name="T11" fmla="*/ 28 h 28"/>
                <a:gd name="T12" fmla="*/ 17 w 36"/>
                <a:gd name="T13" fmla="*/ 26 h 28"/>
                <a:gd name="T14" fmla="*/ 19 w 36"/>
                <a:gd name="T15" fmla="*/ 25 h 28"/>
                <a:gd name="T16" fmla="*/ 22 w 36"/>
                <a:gd name="T17" fmla="*/ 24 h 28"/>
                <a:gd name="T18" fmla="*/ 27 w 36"/>
                <a:gd name="T19" fmla="*/ 23 h 28"/>
                <a:gd name="T20" fmla="*/ 28 w 36"/>
                <a:gd name="T21" fmla="*/ 22 h 28"/>
                <a:gd name="T22" fmla="*/ 33 w 36"/>
                <a:gd name="T23" fmla="*/ 19 h 28"/>
                <a:gd name="T24" fmla="*/ 33 w 36"/>
                <a:gd name="T25" fmla="*/ 18 h 28"/>
                <a:gd name="T26" fmla="*/ 34 w 36"/>
                <a:gd name="T27" fmla="*/ 17 h 28"/>
                <a:gd name="T28" fmla="*/ 35 w 36"/>
                <a:gd name="T29" fmla="*/ 14 h 28"/>
                <a:gd name="T30" fmla="*/ 35 w 36"/>
                <a:gd name="T31" fmla="*/ 13 h 28"/>
                <a:gd name="T32" fmla="*/ 36 w 36"/>
                <a:gd name="T33" fmla="*/ 7 h 28"/>
                <a:gd name="T34" fmla="*/ 34 w 36"/>
                <a:gd name="T35" fmla="*/ 2 h 28"/>
                <a:gd name="T36" fmla="*/ 26 w 36"/>
                <a:gd name="T37" fmla="*/ 1 h 28"/>
                <a:gd name="T38" fmla="*/ 2 w 36"/>
                <a:gd name="T39" fmla="*/ 10 h 28"/>
                <a:gd name="T40" fmla="*/ 1 w 36"/>
                <a:gd name="T41" fmla="*/ 18 h 28"/>
                <a:gd name="T42" fmla="*/ 2 w 36"/>
                <a:gd name="T43" fmla="*/ 21 h 28"/>
                <a:gd name="T44" fmla="*/ 28 w 36"/>
                <a:gd name="T45" fmla="*/ 9 h 28"/>
                <a:gd name="T46" fmla="*/ 27 w 36"/>
                <a:gd name="T47" fmla="*/ 11 h 28"/>
                <a:gd name="T48" fmla="*/ 27 w 36"/>
                <a:gd name="T49" fmla="*/ 12 h 28"/>
                <a:gd name="T50" fmla="*/ 27 w 36"/>
                <a:gd name="T51" fmla="*/ 12 h 28"/>
                <a:gd name="T52" fmla="*/ 26 w 36"/>
                <a:gd name="T53" fmla="*/ 13 h 28"/>
                <a:gd name="T54" fmla="*/ 26 w 36"/>
                <a:gd name="T55" fmla="*/ 14 h 28"/>
                <a:gd name="T56" fmla="*/ 24 w 36"/>
                <a:gd name="T57" fmla="*/ 14 h 28"/>
                <a:gd name="T58" fmla="*/ 24 w 36"/>
                <a:gd name="T59" fmla="*/ 15 h 28"/>
                <a:gd name="T60" fmla="*/ 19 w 36"/>
                <a:gd name="T61" fmla="*/ 16 h 28"/>
                <a:gd name="T62" fmla="*/ 16 w 36"/>
                <a:gd name="T63" fmla="*/ 17 h 28"/>
                <a:gd name="T64" fmla="*/ 14 w 36"/>
                <a:gd name="T65" fmla="*/ 18 h 28"/>
                <a:gd name="T66" fmla="*/ 11 w 36"/>
                <a:gd name="T67" fmla="*/ 19 h 28"/>
                <a:gd name="T68" fmla="*/ 11 w 36"/>
                <a:gd name="T69" fmla="*/ 19 h 28"/>
                <a:gd name="T70" fmla="*/ 9 w 36"/>
                <a:gd name="T71" fmla="*/ 16 h 28"/>
                <a:gd name="T72" fmla="*/ 9 w 36"/>
                <a:gd name="T73" fmla="*/ 16 h 28"/>
                <a:gd name="T74" fmla="*/ 9 w 36"/>
                <a:gd name="T75" fmla="*/ 16 h 28"/>
                <a:gd name="T76" fmla="*/ 9 w 36"/>
                <a:gd name="T77" fmla="*/ 16 h 28"/>
                <a:gd name="T78" fmla="*/ 28 w 36"/>
                <a:gd name="T7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2" y="21"/>
                  </a:moveTo>
                  <a:cubicBezTo>
                    <a:pt x="2" y="21"/>
                    <a:pt x="2" y="21"/>
                    <a:pt x="2" y="21"/>
                  </a:cubicBezTo>
                  <a:cubicBezTo>
                    <a:pt x="3" y="21"/>
                    <a:pt x="3" y="21"/>
                    <a:pt x="3" y="21"/>
                  </a:cubicBezTo>
                  <a:cubicBezTo>
                    <a:pt x="3" y="22"/>
                    <a:pt x="3" y="23"/>
                    <a:pt x="3" y="23"/>
                  </a:cubicBezTo>
                  <a:cubicBezTo>
                    <a:pt x="4" y="26"/>
                    <a:pt x="6" y="28"/>
                    <a:pt x="9" y="28"/>
                  </a:cubicBezTo>
                  <a:cubicBezTo>
                    <a:pt x="10" y="28"/>
                    <a:pt x="11" y="28"/>
                    <a:pt x="12" y="28"/>
                  </a:cubicBezTo>
                  <a:cubicBezTo>
                    <a:pt x="14" y="27"/>
                    <a:pt x="15" y="27"/>
                    <a:pt x="17" y="26"/>
                  </a:cubicBezTo>
                  <a:cubicBezTo>
                    <a:pt x="17" y="26"/>
                    <a:pt x="18" y="26"/>
                    <a:pt x="19" y="25"/>
                  </a:cubicBezTo>
                  <a:cubicBezTo>
                    <a:pt x="20" y="25"/>
                    <a:pt x="21" y="25"/>
                    <a:pt x="22" y="24"/>
                  </a:cubicBezTo>
                  <a:cubicBezTo>
                    <a:pt x="23" y="24"/>
                    <a:pt x="25" y="23"/>
                    <a:pt x="27" y="23"/>
                  </a:cubicBezTo>
                  <a:cubicBezTo>
                    <a:pt x="28" y="22"/>
                    <a:pt x="28" y="22"/>
                    <a:pt x="28" y="22"/>
                  </a:cubicBezTo>
                  <a:cubicBezTo>
                    <a:pt x="29" y="22"/>
                    <a:pt x="31" y="21"/>
                    <a:pt x="33" y="19"/>
                  </a:cubicBezTo>
                  <a:cubicBezTo>
                    <a:pt x="33" y="18"/>
                    <a:pt x="33" y="18"/>
                    <a:pt x="33" y="18"/>
                  </a:cubicBezTo>
                  <a:cubicBezTo>
                    <a:pt x="34" y="18"/>
                    <a:pt x="34" y="17"/>
                    <a:pt x="34" y="17"/>
                  </a:cubicBezTo>
                  <a:cubicBezTo>
                    <a:pt x="35" y="16"/>
                    <a:pt x="35" y="15"/>
                    <a:pt x="35" y="14"/>
                  </a:cubicBezTo>
                  <a:cubicBezTo>
                    <a:pt x="35" y="13"/>
                    <a:pt x="35" y="13"/>
                    <a:pt x="35" y="13"/>
                  </a:cubicBezTo>
                  <a:cubicBezTo>
                    <a:pt x="36" y="12"/>
                    <a:pt x="36" y="9"/>
                    <a:pt x="36" y="7"/>
                  </a:cubicBezTo>
                  <a:cubicBezTo>
                    <a:pt x="36" y="5"/>
                    <a:pt x="35" y="3"/>
                    <a:pt x="34" y="2"/>
                  </a:cubicBezTo>
                  <a:cubicBezTo>
                    <a:pt x="32" y="1"/>
                    <a:pt x="30" y="0"/>
                    <a:pt x="26" y="1"/>
                  </a:cubicBezTo>
                  <a:cubicBezTo>
                    <a:pt x="26" y="1"/>
                    <a:pt x="6" y="6"/>
                    <a:pt x="2" y="10"/>
                  </a:cubicBezTo>
                  <a:cubicBezTo>
                    <a:pt x="0" y="14"/>
                    <a:pt x="1" y="17"/>
                    <a:pt x="1" y="18"/>
                  </a:cubicBezTo>
                  <a:cubicBezTo>
                    <a:pt x="1" y="19"/>
                    <a:pt x="2" y="20"/>
                    <a:pt x="2" y="21"/>
                  </a:cubicBezTo>
                  <a:close/>
                  <a:moveTo>
                    <a:pt x="28" y="9"/>
                  </a:moveTo>
                  <a:cubicBezTo>
                    <a:pt x="28" y="10"/>
                    <a:pt x="27" y="10"/>
                    <a:pt x="27" y="11"/>
                  </a:cubicBezTo>
                  <a:cubicBezTo>
                    <a:pt x="27" y="12"/>
                    <a:pt x="27" y="12"/>
                    <a:pt x="27" y="12"/>
                  </a:cubicBezTo>
                  <a:cubicBezTo>
                    <a:pt x="27" y="12"/>
                    <a:pt x="27" y="12"/>
                    <a:pt x="27" y="12"/>
                  </a:cubicBezTo>
                  <a:cubicBezTo>
                    <a:pt x="27" y="13"/>
                    <a:pt x="27" y="13"/>
                    <a:pt x="26" y="13"/>
                  </a:cubicBezTo>
                  <a:cubicBezTo>
                    <a:pt x="26" y="13"/>
                    <a:pt x="26" y="14"/>
                    <a:pt x="26" y="14"/>
                  </a:cubicBezTo>
                  <a:cubicBezTo>
                    <a:pt x="26" y="14"/>
                    <a:pt x="25" y="14"/>
                    <a:pt x="24" y="14"/>
                  </a:cubicBezTo>
                  <a:cubicBezTo>
                    <a:pt x="24" y="15"/>
                    <a:pt x="24" y="15"/>
                    <a:pt x="24" y="15"/>
                  </a:cubicBezTo>
                  <a:cubicBezTo>
                    <a:pt x="22" y="15"/>
                    <a:pt x="21" y="16"/>
                    <a:pt x="19" y="16"/>
                  </a:cubicBezTo>
                  <a:cubicBezTo>
                    <a:pt x="18" y="17"/>
                    <a:pt x="17" y="17"/>
                    <a:pt x="16" y="17"/>
                  </a:cubicBezTo>
                  <a:cubicBezTo>
                    <a:pt x="15" y="18"/>
                    <a:pt x="14" y="18"/>
                    <a:pt x="14" y="18"/>
                  </a:cubicBezTo>
                  <a:cubicBezTo>
                    <a:pt x="13" y="18"/>
                    <a:pt x="12" y="19"/>
                    <a:pt x="11" y="19"/>
                  </a:cubicBezTo>
                  <a:cubicBezTo>
                    <a:pt x="11" y="19"/>
                    <a:pt x="11" y="19"/>
                    <a:pt x="11" y="19"/>
                  </a:cubicBezTo>
                  <a:cubicBezTo>
                    <a:pt x="10" y="18"/>
                    <a:pt x="10" y="17"/>
                    <a:pt x="9" y="16"/>
                  </a:cubicBezTo>
                  <a:cubicBezTo>
                    <a:pt x="9" y="16"/>
                    <a:pt x="9" y="16"/>
                    <a:pt x="9" y="16"/>
                  </a:cubicBezTo>
                  <a:cubicBezTo>
                    <a:pt x="9" y="16"/>
                    <a:pt x="9" y="16"/>
                    <a:pt x="9" y="16"/>
                  </a:cubicBezTo>
                  <a:cubicBezTo>
                    <a:pt x="9" y="16"/>
                    <a:pt x="9" y="16"/>
                    <a:pt x="9" y="16"/>
                  </a:cubicBezTo>
                  <a:cubicBezTo>
                    <a:pt x="12" y="14"/>
                    <a:pt x="22" y="11"/>
                    <a:pt x="2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9" name="Freeform 65"/>
            <p:cNvSpPr>
              <a:spLocks noEditPoints="1"/>
            </p:cNvSpPr>
            <p:nvPr/>
          </p:nvSpPr>
          <p:spPr bwMode="auto">
            <a:xfrm>
              <a:off x="18896013" y="-6348413"/>
              <a:ext cx="354013" cy="257175"/>
            </a:xfrm>
            <a:custGeom>
              <a:avLst/>
              <a:gdLst>
                <a:gd name="T0" fmla="*/ 2 w 37"/>
                <a:gd name="T1" fmla="*/ 10 h 27"/>
                <a:gd name="T2" fmla="*/ 1 w 37"/>
                <a:gd name="T3" fmla="*/ 18 h 27"/>
                <a:gd name="T4" fmla="*/ 2 w 37"/>
                <a:gd name="T5" fmla="*/ 20 h 27"/>
                <a:gd name="T6" fmla="*/ 2 w 37"/>
                <a:gd name="T7" fmla="*/ 20 h 27"/>
                <a:gd name="T8" fmla="*/ 2 w 37"/>
                <a:gd name="T9" fmla="*/ 21 h 27"/>
                <a:gd name="T10" fmla="*/ 3 w 37"/>
                <a:gd name="T11" fmla="*/ 23 h 27"/>
                <a:gd name="T12" fmla="*/ 10 w 37"/>
                <a:gd name="T13" fmla="*/ 27 h 27"/>
                <a:gd name="T14" fmla="*/ 12 w 37"/>
                <a:gd name="T15" fmla="*/ 27 h 27"/>
                <a:gd name="T16" fmla="*/ 12 w 37"/>
                <a:gd name="T17" fmla="*/ 27 h 27"/>
                <a:gd name="T18" fmla="*/ 17 w 37"/>
                <a:gd name="T19" fmla="*/ 26 h 27"/>
                <a:gd name="T20" fmla="*/ 19 w 37"/>
                <a:gd name="T21" fmla="*/ 25 h 27"/>
                <a:gd name="T22" fmla="*/ 22 w 37"/>
                <a:gd name="T23" fmla="*/ 24 h 27"/>
                <a:gd name="T24" fmla="*/ 27 w 37"/>
                <a:gd name="T25" fmla="*/ 23 h 27"/>
                <a:gd name="T26" fmla="*/ 28 w 37"/>
                <a:gd name="T27" fmla="*/ 23 h 27"/>
                <a:gd name="T28" fmla="*/ 33 w 37"/>
                <a:gd name="T29" fmla="*/ 19 h 27"/>
                <a:gd name="T30" fmla="*/ 33 w 37"/>
                <a:gd name="T31" fmla="*/ 18 h 27"/>
                <a:gd name="T32" fmla="*/ 34 w 37"/>
                <a:gd name="T33" fmla="*/ 17 h 27"/>
                <a:gd name="T34" fmla="*/ 36 w 37"/>
                <a:gd name="T35" fmla="*/ 14 h 27"/>
                <a:gd name="T36" fmla="*/ 36 w 37"/>
                <a:gd name="T37" fmla="*/ 8 h 27"/>
                <a:gd name="T38" fmla="*/ 34 w 37"/>
                <a:gd name="T39" fmla="*/ 2 h 27"/>
                <a:gd name="T40" fmla="*/ 26 w 37"/>
                <a:gd name="T41" fmla="*/ 1 h 27"/>
                <a:gd name="T42" fmla="*/ 2 w 37"/>
                <a:gd name="T43" fmla="*/ 10 h 27"/>
                <a:gd name="T44" fmla="*/ 27 w 37"/>
                <a:gd name="T45" fmla="*/ 12 h 27"/>
                <a:gd name="T46" fmla="*/ 27 w 37"/>
                <a:gd name="T47" fmla="*/ 12 h 27"/>
                <a:gd name="T48" fmla="*/ 27 w 37"/>
                <a:gd name="T49" fmla="*/ 13 h 27"/>
                <a:gd name="T50" fmla="*/ 27 w 37"/>
                <a:gd name="T51" fmla="*/ 13 h 27"/>
                <a:gd name="T52" fmla="*/ 26 w 37"/>
                <a:gd name="T53" fmla="*/ 14 h 27"/>
                <a:gd name="T54" fmla="*/ 25 w 37"/>
                <a:gd name="T55" fmla="*/ 15 h 27"/>
                <a:gd name="T56" fmla="*/ 24 w 37"/>
                <a:gd name="T57" fmla="*/ 15 h 27"/>
                <a:gd name="T58" fmla="*/ 20 w 37"/>
                <a:gd name="T59" fmla="*/ 16 h 27"/>
                <a:gd name="T60" fmla="*/ 16 w 37"/>
                <a:gd name="T61" fmla="*/ 17 h 27"/>
                <a:gd name="T62" fmla="*/ 14 w 37"/>
                <a:gd name="T63" fmla="*/ 18 h 27"/>
                <a:gd name="T64" fmla="*/ 11 w 37"/>
                <a:gd name="T65" fmla="*/ 19 h 27"/>
                <a:gd name="T66" fmla="*/ 10 w 37"/>
                <a:gd name="T67" fmla="*/ 18 h 27"/>
                <a:gd name="T68" fmla="*/ 9 w 37"/>
                <a:gd name="T69" fmla="*/ 15 h 27"/>
                <a:gd name="T70" fmla="*/ 9 w 37"/>
                <a:gd name="T71" fmla="*/ 15 h 27"/>
                <a:gd name="T72" fmla="*/ 28 w 37"/>
                <a:gd name="T73" fmla="*/ 9 h 27"/>
                <a:gd name="T74" fmla="*/ 27 w 37"/>
                <a:gd name="T7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27">
                  <a:moveTo>
                    <a:pt x="2" y="10"/>
                  </a:moveTo>
                  <a:cubicBezTo>
                    <a:pt x="0" y="12"/>
                    <a:pt x="0" y="15"/>
                    <a:pt x="1" y="18"/>
                  </a:cubicBezTo>
                  <a:cubicBezTo>
                    <a:pt x="1" y="19"/>
                    <a:pt x="2" y="20"/>
                    <a:pt x="2" y="20"/>
                  </a:cubicBezTo>
                  <a:cubicBezTo>
                    <a:pt x="2" y="20"/>
                    <a:pt x="2" y="21"/>
                    <a:pt x="2" y="20"/>
                  </a:cubicBezTo>
                  <a:cubicBezTo>
                    <a:pt x="2" y="21"/>
                    <a:pt x="2" y="21"/>
                    <a:pt x="2" y="21"/>
                  </a:cubicBezTo>
                  <a:cubicBezTo>
                    <a:pt x="3" y="22"/>
                    <a:pt x="3" y="22"/>
                    <a:pt x="3" y="23"/>
                  </a:cubicBezTo>
                  <a:cubicBezTo>
                    <a:pt x="4" y="24"/>
                    <a:pt x="5" y="27"/>
                    <a:pt x="10" y="27"/>
                  </a:cubicBezTo>
                  <a:cubicBezTo>
                    <a:pt x="10" y="27"/>
                    <a:pt x="11" y="27"/>
                    <a:pt x="12" y="27"/>
                  </a:cubicBezTo>
                  <a:cubicBezTo>
                    <a:pt x="12" y="27"/>
                    <a:pt x="12" y="27"/>
                    <a:pt x="12" y="27"/>
                  </a:cubicBezTo>
                  <a:cubicBezTo>
                    <a:pt x="14" y="27"/>
                    <a:pt x="15" y="26"/>
                    <a:pt x="17" y="26"/>
                  </a:cubicBezTo>
                  <a:cubicBezTo>
                    <a:pt x="17" y="26"/>
                    <a:pt x="18" y="25"/>
                    <a:pt x="19" y="25"/>
                  </a:cubicBezTo>
                  <a:cubicBezTo>
                    <a:pt x="20" y="25"/>
                    <a:pt x="21" y="25"/>
                    <a:pt x="22" y="24"/>
                  </a:cubicBezTo>
                  <a:cubicBezTo>
                    <a:pt x="23" y="24"/>
                    <a:pt x="25" y="23"/>
                    <a:pt x="27" y="23"/>
                  </a:cubicBezTo>
                  <a:cubicBezTo>
                    <a:pt x="28" y="23"/>
                    <a:pt x="28" y="23"/>
                    <a:pt x="28" y="23"/>
                  </a:cubicBezTo>
                  <a:cubicBezTo>
                    <a:pt x="29" y="22"/>
                    <a:pt x="32" y="21"/>
                    <a:pt x="33" y="19"/>
                  </a:cubicBezTo>
                  <a:cubicBezTo>
                    <a:pt x="33" y="18"/>
                    <a:pt x="33" y="18"/>
                    <a:pt x="33" y="18"/>
                  </a:cubicBezTo>
                  <a:cubicBezTo>
                    <a:pt x="34" y="18"/>
                    <a:pt x="34" y="18"/>
                    <a:pt x="34" y="17"/>
                  </a:cubicBezTo>
                  <a:cubicBezTo>
                    <a:pt x="35" y="16"/>
                    <a:pt x="35" y="15"/>
                    <a:pt x="36" y="14"/>
                  </a:cubicBezTo>
                  <a:cubicBezTo>
                    <a:pt x="36" y="12"/>
                    <a:pt x="37" y="10"/>
                    <a:pt x="36" y="8"/>
                  </a:cubicBezTo>
                  <a:cubicBezTo>
                    <a:pt x="36" y="5"/>
                    <a:pt x="35" y="4"/>
                    <a:pt x="34" y="2"/>
                  </a:cubicBezTo>
                  <a:cubicBezTo>
                    <a:pt x="32" y="1"/>
                    <a:pt x="30" y="0"/>
                    <a:pt x="26" y="1"/>
                  </a:cubicBezTo>
                  <a:cubicBezTo>
                    <a:pt x="26" y="1"/>
                    <a:pt x="5" y="5"/>
                    <a:pt x="2" y="10"/>
                  </a:cubicBezTo>
                  <a:close/>
                  <a:moveTo>
                    <a:pt x="27" y="12"/>
                  </a:moveTo>
                  <a:cubicBezTo>
                    <a:pt x="27" y="12"/>
                    <a:pt x="27" y="12"/>
                    <a:pt x="27" y="12"/>
                  </a:cubicBezTo>
                  <a:cubicBezTo>
                    <a:pt x="27" y="12"/>
                    <a:pt x="27" y="13"/>
                    <a:pt x="27" y="13"/>
                  </a:cubicBezTo>
                  <a:cubicBezTo>
                    <a:pt x="27" y="13"/>
                    <a:pt x="27" y="13"/>
                    <a:pt x="27" y="13"/>
                  </a:cubicBezTo>
                  <a:cubicBezTo>
                    <a:pt x="26" y="14"/>
                    <a:pt x="26" y="14"/>
                    <a:pt x="26" y="14"/>
                  </a:cubicBezTo>
                  <a:cubicBezTo>
                    <a:pt x="26" y="14"/>
                    <a:pt x="25" y="14"/>
                    <a:pt x="25" y="15"/>
                  </a:cubicBezTo>
                  <a:cubicBezTo>
                    <a:pt x="24" y="15"/>
                    <a:pt x="24" y="15"/>
                    <a:pt x="24" y="15"/>
                  </a:cubicBezTo>
                  <a:cubicBezTo>
                    <a:pt x="23" y="15"/>
                    <a:pt x="21" y="16"/>
                    <a:pt x="20" y="16"/>
                  </a:cubicBezTo>
                  <a:cubicBezTo>
                    <a:pt x="19" y="16"/>
                    <a:pt x="17" y="17"/>
                    <a:pt x="16" y="17"/>
                  </a:cubicBezTo>
                  <a:cubicBezTo>
                    <a:pt x="15" y="17"/>
                    <a:pt x="15" y="17"/>
                    <a:pt x="14" y="18"/>
                  </a:cubicBezTo>
                  <a:cubicBezTo>
                    <a:pt x="13" y="18"/>
                    <a:pt x="12" y="18"/>
                    <a:pt x="11" y="19"/>
                  </a:cubicBezTo>
                  <a:cubicBezTo>
                    <a:pt x="10" y="18"/>
                    <a:pt x="10" y="18"/>
                    <a:pt x="10" y="18"/>
                  </a:cubicBezTo>
                  <a:cubicBezTo>
                    <a:pt x="10" y="17"/>
                    <a:pt x="9" y="16"/>
                    <a:pt x="9" y="15"/>
                  </a:cubicBezTo>
                  <a:cubicBezTo>
                    <a:pt x="9" y="15"/>
                    <a:pt x="9" y="15"/>
                    <a:pt x="9" y="15"/>
                  </a:cubicBezTo>
                  <a:cubicBezTo>
                    <a:pt x="12" y="13"/>
                    <a:pt x="22" y="11"/>
                    <a:pt x="28" y="9"/>
                  </a:cubicBezTo>
                  <a:cubicBezTo>
                    <a:pt x="28" y="10"/>
                    <a:pt x="28" y="11"/>
                    <a:pt x="2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0" name="Freeform 66"/>
            <p:cNvSpPr>
              <a:spLocks noEditPoints="1"/>
            </p:cNvSpPr>
            <p:nvPr/>
          </p:nvSpPr>
          <p:spPr bwMode="auto">
            <a:xfrm>
              <a:off x="18867438" y="-5995988"/>
              <a:ext cx="344488" cy="276225"/>
            </a:xfrm>
            <a:custGeom>
              <a:avLst/>
              <a:gdLst>
                <a:gd name="T0" fmla="*/ 33 w 36"/>
                <a:gd name="T1" fmla="*/ 2 h 29"/>
                <a:gd name="T2" fmla="*/ 25 w 36"/>
                <a:gd name="T3" fmla="*/ 1 h 29"/>
                <a:gd name="T4" fmla="*/ 2 w 36"/>
                <a:gd name="T5" fmla="*/ 12 h 29"/>
                <a:gd name="T6" fmla="*/ 1 w 36"/>
                <a:gd name="T7" fmla="*/ 20 h 29"/>
                <a:gd name="T8" fmla="*/ 3 w 36"/>
                <a:gd name="T9" fmla="*/ 22 h 29"/>
                <a:gd name="T10" fmla="*/ 3 w 36"/>
                <a:gd name="T11" fmla="*/ 23 h 29"/>
                <a:gd name="T12" fmla="*/ 3 w 36"/>
                <a:gd name="T13" fmla="*/ 23 h 29"/>
                <a:gd name="T14" fmla="*/ 4 w 36"/>
                <a:gd name="T15" fmla="*/ 25 h 29"/>
                <a:gd name="T16" fmla="*/ 11 w 36"/>
                <a:gd name="T17" fmla="*/ 29 h 29"/>
                <a:gd name="T18" fmla="*/ 14 w 36"/>
                <a:gd name="T19" fmla="*/ 28 h 29"/>
                <a:gd name="T20" fmla="*/ 18 w 36"/>
                <a:gd name="T21" fmla="*/ 26 h 29"/>
                <a:gd name="T22" fmla="*/ 20 w 36"/>
                <a:gd name="T23" fmla="*/ 26 h 29"/>
                <a:gd name="T24" fmla="*/ 23 w 36"/>
                <a:gd name="T25" fmla="*/ 25 h 29"/>
                <a:gd name="T26" fmla="*/ 28 w 36"/>
                <a:gd name="T27" fmla="*/ 22 h 29"/>
                <a:gd name="T28" fmla="*/ 29 w 36"/>
                <a:gd name="T29" fmla="*/ 22 h 29"/>
                <a:gd name="T30" fmla="*/ 34 w 36"/>
                <a:gd name="T31" fmla="*/ 18 h 29"/>
                <a:gd name="T32" fmla="*/ 34 w 36"/>
                <a:gd name="T33" fmla="*/ 18 h 29"/>
                <a:gd name="T34" fmla="*/ 35 w 36"/>
                <a:gd name="T35" fmla="*/ 16 h 29"/>
                <a:gd name="T36" fmla="*/ 36 w 36"/>
                <a:gd name="T37" fmla="*/ 13 h 29"/>
                <a:gd name="T38" fmla="*/ 36 w 36"/>
                <a:gd name="T39" fmla="*/ 13 h 29"/>
                <a:gd name="T40" fmla="*/ 36 w 36"/>
                <a:gd name="T41" fmla="*/ 7 h 29"/>
                <a:gd name="T42" fmla="*/ 33 w 36"/>
                <a:gd name="T43" fmla="*/ 2 h 29"/>
                <a:gd name="T44" fmla="*/ 28 w 36"/>
                <a:gd name="T45" fmla="*/ 11 h 29"/>
                <a:gd name="T46" fmla="*/ 27 w 36"/>
                <a:gd name="T47" fmla="*/ 12 h 29"/>
                <a:gd name="T48" fmla="*/ 27 w 36"/>
                <a:gd name="T49" fmla="*/ 12 h 29"/>
                <a:gd name="T50" fmla="*/ 27 w 36"/>
                <a:gd name="T51" fmla="*/ 13 h 29"/>
                <a:gd name="T52" fmla="*/ 27 w 36"/>
                <a:gd name="T53" fmla="*/ 14 h 29"/>
                <a:gd name="T54" fmla="*/ 25 w 36"/>
                <a:gd name="T55" fmla="*/ 15 h 29"/>
                <a:gd name="T56" fmla="*/ 24 w 36"/>
                <a:gd name="T57" fmla="*/ 15 h 29"/>
                <a:gd name="T58" fmla="*/ 20 w 36"/>
                <a:gd name="T59" fmla="*/ 17 h 29"/>
                <a:gd name="T60" fmla="*/ 17 w 36"/>
                <a:gd name="T61" fmla="*/ 18 h 29"/>
                <a:gd name="T62" fmla="*/ 15 w 36"/>
                <a:gd name="T63" fmla="*/ 19 h 29"/>
                <a:gd name="T64" fmla="*/ 11 w 36"/>
                <a:gd name="T65" fmla="*/ 20 h 29"/>
                <a:gd name="T66" fmla="*/ 11 w 36"/>
                <a:gd name="T67" fmla="*/ 19 h 29"/>
                <a:gd name="T68" fmla="*/ 10 w 36"/>
                <a:gd name="T69" fmla="*/ 17 h 29"/>
                <a:gd name="T70" fmla="*/ 9 w 36"/>
                <a:gd name="T71" fmla="*/ 17 h 29"/>
                <a:gd name="T72" fmla="*/ 28 w 36"/>
                <a:gd name="T73" fmla="*/ 9 h 29"/>
                <a:gd name="T74" fmla="*/ 28 w 36"/>
                <a:gd name="T7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9">
                  <a:moveTo>
                    <a:pt x="33" y="2"/>
                  </a:moveTo>
                  <a:cubicBezTo>
                    <a:pt x="31" y="1"/>
                    <a:pt x="29" y="0"/>
                    <a:pt x="25" y="1"/>
                  </a:cubicBezTo>
                  <a:cubicBezTo>
                    <a:pt x="24" y="1"/>
                    <a:pt x="5" y="7"/>
                    <a:pt x="2" y="12"/>
                  </a:cubicBezTo>
                  <a:cubicBezTo>
                    <a:pt x="0" y="14"/>
                    <a:pt x="0" y="17"/>
                    <a:pt x="1" y="20"/>
                  </a:cubicBezTo>
                  <a:cubicBezTo>
                    <a:pt x="2" y="21"/>
                    <a:pt x="3" y="22"/>
                    <a:pt x="3" y="22"/>
                  </a:cubicBezTo>
                  <a:cubicBezTo>
                    <a:pt x="3" y="23"/>
                    <a:pt x="3" y="23"/>
                    <a:pt x="3" y="23"/>
                  </a:cubicBezTo>
                  <a:cubicBezTo>
                    <a:pt x="3" y="23"/>
                    <a:pt x="3" y="23"/>
                    <a:pt x="3" y="23"/>
                  </a:cubicBezTo>
                  <a:cubicBezTo>
                    <a:pt x="4" y="24"/>
                    <a:pt x="4" y="24"/>
                    <a:pt x="4" y="25"/>
                  </a:cubicBezTo>
                  <a:cubicBezTo>
                    <a:pt x="6" y="27"/>
                    <a:pt x="8" y="29"/>
                    <a:pt x="11" y="29"/>
                  </a:cubicBezTo>
                  <a:cubicBezTo>
                    <a:pt x="12" y="29"/>
                    <a:pt x="13" y="29"/>
                    <a:pt x="14" y="28"/>
                  </a:cubicBezTo>
                  <a:cubicBezTo>
                    <a:pt x="15" y="28"/>
                    <a:pt x="17" y="27"/>
                    <a:pt x="18" y="26"/>
                  </a:cubicBezTo>
                  <a:cubicBezTo>
                    <a:pt x="19" y="26"/>
                    <a:pt x="19" y="26"/>
                    <a:pt x="20" y="26"/>
                  </a:cubicBezTo>
                  <a:cubicBezTo>
                    <a:pt x="21" y="25"/>
                    <a:pt x="22" y="25"/>
                    <a:pt x="23" y="25"/>
                  </a:cubicBezTo>
                  <a:cubicBezTo>
                    <a:pt x="25" y="24"/>
                    <a:pt x="26" y="23"/>
                    <a:pt x="28" y="22"/>
                  </a:cubicBezTo>
                  <a:cubicBezTo>
                    <a:pt x="29" y="22"/>
                    <a:pt x="29" y="22"/>
                    <a:pt x="29" y="22"/>
                  </a:cubicBezTo>
                  <a:cubicBezTo>
                    <a:pt x="30" y="21"/>
                    <a:pt x="33" y="20"/>
                    <a:pt x="34" y="18"/>
                  </a:cubicBezTo>
                  <a:cubicBezTo>
                    <a:pt x="34" y="18"/>
                    <a:pt x="34" y="18"/>
                    <a:pt x="34" y="18"/>
                  </a:cubicBezTo>
                  <a:cubicBezTo>
                    <a:pt x="34" y="17"/>
                    <a:pt x="35" y="17"/>
                    <a:pt x="35" y="16"/>
                  </a:cubicBezTo>
                  <a:cubicBezTo>
                    <a:pt x="36" y="15"/>
                    <a:pt x="36" y="14"/>
                    <a:pt x="36" y="13"/>
                  </a:cubicBezTo>
                  <a:cubicBezTo>
                    <a:pt x="36" y="13"/>
                    <a:pt x="36" y="13"/>
                    <a:pt x="36" y="13"/>
                  </a:cubicBezTo>
                  <a:cubicBezTo>
                    <a:pt x="36" y="11"/>
                    <a:pt x="36" y="9"/>
                    <a:pt x="36" y="7"/>
                  </a:cubicBezTo>
                  <a:cubicBezTo>
                    <a:pt x="36" y="4"/>
                    <a:pt x="34" y="3"/>
                    <a:pt x="33" y="2"/>
                  </a:cubicBezTo>
                  <a:close/>
                  <a:moveTo>
                    <a:pt x="28" y="11"/>
                  </a:moveTo>
                  <a:cubicBezTo>
                    <a:pt x="27" y="12"/>
                    <a:pt x="27" y="12"/>
                    <a:pt x="27" y="12"/>
                  </a:cubicBezTo>
                  <a:cubicBezTo>
                    <a:pt x="27" y="12"/>
                    <a:pt x="27" y="12"/>
                    <a:pt x="27" y="12"/>
                  </a:cubicBezTo>
                  <a:cubicBezTo>
                    <a:pt x="27" y="13"/>
                    <a:pt x="27" y="13"/>
                    <a:pt x="27" y="13"/>
                  </a:cubicBezTo>
                  <a:cubicBezTo>
                    <a:pt x="27" y="13"/>
                    <a:pt x="27" y="14"/>
                    <a:pt x="27" y="14"/>
                  </a:cubicBezTo>
                  <a:cubicBezTo>
                    <a:pt x="26" y="14"/>
                    <a:pt x="26" y="14"/>
                    <a:pt x="25" y="15"/>
                  </a:cubicBezTo>
                  <a:cubicBezTo>
                    <a:pt x="24" y="15"/>
                    <a:pt x="24" y="15"/>
                    <a:pt x="24" y="15"/>
                  </a:cubicBezTo>
                  <a:cubicBezTo>
                    <a:pt x="23" y="15"/>
                    <a:pt x="22" y="16"/>
                    <a:pt x="20" y="17"/>
                  </a:cubicBezTo>
                  <a:cubicBezTo>
                    <a:pt x="19" y="17"/>
                    <a:pt x="18" y="17"/>
                    <a:pt x="17" y="18"/>
                  </a:cubicBezTo>
                  <a:cubicBezTo>
                    <a:pt x="16" y="18"/>
                    <a:pt x="15" y="18"/>
                    <a:pt x="15" y="19"/>
                  </a:cubicBezTo>
                  <a:cubicBezTo>
                    <a:pt x="14" y="19"/>
                    <a:pt x="13" y="20"/>
                    <a:pt x="11" y="20"/>
                  </a:cubicBezTo>
                  <a:cubicBezTo>
                    <a:pt x="11" y="19"/>
                    <a:pt x="11" y="19"/>
                    <a:pt x="11" y="19"/>
                  </a:cubicBezTo>
                  <a:cubicBezTo>
                    <a:pt x="11" y="18"/>
                    <a:pt x="10" y="17"/>
                    <a:pt x="10" y="17"/>
                  </a:cubicBezTo>
                  <a:cubicBezTo>
                    <a:pt x="9" y="17"/>
                    <a:pt x="9" y="17"/>
                    <a:pt x="9" y="17"/>
                  </a:cubicBezTo>
                  <a:cubicBezTo>
                    <a:pt x="12" y="15"/>
                    <a:pt x="22" y="11"/>
                    <a:pt x="28" y="9"/>
                  </a:cubicBezTo>
                  <a:cubicBezTo>
                    <a:pt x="28" y="10"/>
                    <a:pt x="28" y="11"/>
                    <a:pt x="2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1" name="Freeform 67"/>
            <p:cNvSpPr>
              <a:spLocks noEditPoints="1"/>
            </p:cNvSpPr>
            <p:nvPr/>
          </p:nvSpPr>
          <p:spPr bwMode="auto">
            <a:xfrm>
              <a:off x="18581688" y="-5805488"/>
              <a:ext cx="1096963" cy="563563"/>
            </a:xfrm>
            <a:custGeom>
              <a:avLst/>
              <a:gdLst>
                <a:gd name="T0" fmla="*/ 114 w 115"/>
                <a:gd name="T1" fmla="*/ 10 h 59"/>
                <a:gd name="T2" fmla="*/ 114 w 115"/>
                <a:gd name="T3" fmla="*/ 9 h 59"/>
                <a:gd name="T4" fmla="*/ 111 w 115"/>
                <a:gd name="T5" fmla="*/ 2 h 59"/>
                <a:gd name="T6" fmla="*/ 105 w 115"/>
                <a:gd name="T7" fmla="*/ 1 h 59"/>
                <a:gd name="T8" fmla="*/ 96 w 115"/>
                <a:gd name="T9" fmla="*/ 3 h 59"/>
                <a:gd name="T10" fmla="*/ 93 w 115"/>
                <a:gd name="T11" fmla="*/ 4 h 59"/>
                <a:gd name="T12" fmla="*/ 67 w 115"/>
                <a:gd name="T13" fmla="*/ 13 h 59"/>
                <a:gd name="T14" fmla="*/ 54 w 115"/>
                <a:gd name="T15" fmla="*/ 18 h 59"/>
                <a:gd name="T16" fmla="*/ 41 w 115"/>
                <a:gd name="T17" fmla="*/ 24 h 59"/>
                <a:gd name="T18" fmla="*/ 35 w 115"/>
                <a:gd name="T19" fmla="*/ 26 h 59"/>
                <a:gd name="T20" fmla="*/ 26 w 115"/>
                <a:gd name="T21" fmla="*/ 30 h 59"/>
                <a:gd name="T22" fmla="*/ 23 w 115"/>
                <a:gd name="T23" fmla="*/ 30 h 59"/>
                <a:gd name="T24" fmla="*/ 2 w 115"/>
                <a:gd name="T25" fmla="*/ 41 h 59"/>
                <a:gd name="T26" fmla="*/ 3 w 115"/>
                <a:gd name="T27" fmla="*/ 50 h 59"/>
                <a:gd name="T28" fmla="*/ 3 w 115"/>
                <a:gd name="T29" fmla="*/ 51 h 59"/>
                <a:gd name="T30" fmla="*/ 4 w 115"/>
                <a:gd name="T31" fmla="*/ 52 h 59"/>
                <a:gd name="T32" fmla="*/ 9 w 115"/>
                <a:gd name="T33" fmla="*/ 58 h 59"/>
                <a:gd name="T34" fmla="*/ 12 w 115"/>
                <a:gd name="T35" fmla="*/ 59 h 59"/>
                <a:gd name="T36" fmla="*/ 21 w 115"/>
                <a:gd name="T37" fmla="*/ 56 h 59"/>
                <a:gd name="T38" fmla="*/ 23 w 115"/>
                <a:gd name="T39" fmla="*/ 55 h 59"/>
                <a:gd name="T40" fmla="*/ 31 w 115"/>
                <a:gd name="T41" fmla="*/ 52 h 59"/>
                <a:gd name="T42" fmla="*/ 43 w 115"/>
                <a:gd name="T43" fmla="*/ 48 h 59"/>
                <a:gd name="T44" fmla="*/ 62 w 115"/>
                <a:gd name="T45" fmla="*/ 41 h 59"/>
                <a:gd name="T46" fmla="*/ 82 w 115"/>
                <a:gd name="T47" fmla="*/ 35 h 59"/>
                <a:gd name="T48" fmla="*/ 91 w 115"/>
                <a:gd name="T49" fmla="*/ 32 h 59"/>
                <a:gd name="T50" fmla="*/ 105 w 115"/>
                <a:gd name="T51" fmla="*/ 28 h 59"/>
                <a:gd name="T52" fmla="*/ 114 w 115"/>
                <a:gd name="T53" fmla="*/ 11 h 59"/>
                <a:gd name="T54" fmla="*/ 114 w 115"/>
                <a:gd name="T55" fmla="*/ 10 h 59"/>
                <a:gd name="T56" fmla="*/ 102 w 115"/>
                <a:gd name="T57" fmla="*/ 20 h 59"/>
                <a:gd name="T58" fmla="*/ 89 w 115"/>
                <a:gd name="T59" fmla="*/ 24 h 59"/>
                <a:gd name="T60" fmla="*/ 79 w 115"/>
                <a:gd name="T61" fmla="*/ 26 h 59"/>
                <a:gd name="T62" fmla="*/ 59 w 115"/>
                <a:gd name="T63" fmla="*/ 33 h 59"/>
                <a:gd name="T64" fmla="*/ 40 w 115"/>
                <a:gd name="T65" fmla="*/ 40 h 59"/>
                <a:gd name="T66" fmla="*/ 28 w 115"/>
                <a:gd name="T67" fmla="*/ 44 h 59"/>
                <a:gd name="T68" fmla="*/ 20 w 115"/>
                <a:gd name="T69" fmla="*/ 47 h 59"/>
                <a:gd name="T70" fmla="*/ 18 w 115"/>
                <a:gd name="T71" fmla="*/ 48 h 59"/>
                <a:gd name="T72" fmla="*/ 12 w 115"/>
                <a:gd name="T73" fmla="*/ 50 h 59"/>
                <a:gd name="T74" fmla="*/ 12 w 115"/>
                <a:gd name="T75" fmla="*/ 49 h 59"/>
                <a:gd name="T76" fmla="*/ 11 w 115"/>
                <a:gd name="T77" fmla="*/ 47 h 59"/>
                <a:gd name="T78" fmla="*/ 11 w 115"/>
                <a:gd name="T79" fmla="*/ 46 h 59"/>
                <a:gd name="T80" fmla="*/ 10 w 115"/>
                <a:gd name="T81" fmla="*/ 44 h 59"/>
                <a:gd name="T82" fmla="*/ 26 w 115"/>
                <a:gd name="T83" fmla="*/ 38 h 59"/>
                <a:gd name="T84" fmla="*/ 28 w 115"/>
                <a:gd name="T85" fmla="*/ 38 h 59"/>
                <a:gd name="T86" fmla="*/ 38 w 115"/>
                <a:gd name="T87" fmla="*/ 34 h 59"/>
                <a:gd name="T88" fmla="*/ 44 w 115"/>
                <a:gd name="T89" fmla="*/ 32 h 59"/>
                <a:gd name="T90" fmla="*/ 58 w 115"/>
                <a:gd name="T91" fmla="*/ 26 h 59"/>
                <a:gd name="T92" fmla="*/ 70 w 115"/>
                <a:gd name="T93" fmla="*/ 21 h 59"/>
                <a:gd name="T94" fmla="*/ 70 w 115"/>
                <a:gd name="T95" fmla="*/ 21 h 59"/>
                <a:gd name="T96" fmla="*/ 95 w 115"/>
                <a:gd name="T97" fmla="*/ 12 h 59"/>
                <a:gd name="T98" fmla="*/ 99 w 115"/>
                <a:gd name="T99" fmla="*/ 11 h 59"/>
                <a:gd name="T100" fmla="*/ 105 w 115"/>
                <a:gd name="T101" fmla="*/ 9 h 59"/>
                <a:gd name="T102" fmla="*/ 105 w 115"/>
                <a:gd name="T103" fmla="*/ 10 h 59"/>
                <a:gd name="T104" fmla="*/ 105 w 115"/>
                <a:gd name="T105" fmla="*/ 11 h 59"/>
                <a:gd name="T106" fmla="*/ 105 w 115"/>
                <a:gd name="T107" fmla="*/ 12 h 59"/>
                <a:gd name="T108" fmla="*/ 102 w 115"/>
                <a:gd name="T10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59">
                  <a:moveTo>
                    <a:pt x="114" y="10"/>
                  </a:moveTo>
                  <a:cubicBezTo>
                    <a:pt x="114" y="10"/>
                    <a:pt x="114" y="10"/>
                    <a:pt x="114" y="9"/>
                  </a:cubicBezTo>
                  <a:cubicBezTo>
                    <a:pt x="114" y="7"/>
                    <a:pt x="113" y="4"/>
                    <a:pt x="111" y="2"/>
                  </a:cubicBezTo>
                  <a:cubicBezTo>
                    <a:pt x="110" y="1"/>
                    <a:pt x="108" y="0"/>
                    <a:pt x="105" y="1"/>
                  </a:cubicBezTo>
                  <a:cubicBezTo>
                    <a:pt x="102" y="1"/>
                    <a:pt x="99" y="2"/>
                    <a:pt x="96" y="3"/>
                  </a:cubicBezTo>
                  <a:cubicBezTo>
                    <a:pt x="95" y="3"/>
                    <a:pt x="94" y="4"/>
                    <a:pt x="93" y="4"/>
                  </a:cubicBezTo>
                  <a:cubicBezTo>
                    <a:pt x="85" y="6"/>
                    <a:pt x="77" y="9"/>
                    <a:pt x="67" y="13"/>
                  </a:cubicBezTo>
                  <a:cubicBezTo>
                    <a:pt x="63" y="14"/>
                    <a:pt x="58" y="16"/>
                    <a:pt x="54" y="18"/>
                  </a:cubicBezTo>
                  <a:cubicBezTo>
                    <a:pt x="50" y="21"/>
                    <a:pt x="46" y="23"/>
                    <a:pt x="41" y="24"/>
                  </a:cubicBezTo>
                  <a:cubicBezTo>
                    <a:pt x="39" y="25"/>
                    <a:pt x="37" y="26"/>
                    <a:pt x="35" y="26"/>
                  </a:cubicBezTo>
                  <a:cubicBezTo>
                    <a:pt x="32" y="27"/>
                    <a:pt x="29" y="29"/>
                    <a:pt x="26" y="30"/>
                  </a:cubicBezTo>
                  <a:cubicBezTo>
                    <a:pt x="25" y="30"/>
                    <a:pt x="24" y="30"/>
                    <a:pt x="23" y="30"/>
                  </a:cubicBezTo>
                  <a:cubicBezTo>
                    <a:pt x="8" y="35"/>
                    <a:pt x="3" y="37"/>
                    <a:pt x="2" y="41"/>
                  </a:cubicBezTo>
                  <a:cubicBezTo>
                    <a:pt x="0" y="45"/>
                    <a:pt x="2" y="48"/>
                    <a:pt x="3" y="50"/>
                  </a:cubicBezTo>
                  <a:cubicBezTo>
                    <a:pt x="3" y="51"/>
                    <a:pt x="3" y="51"/>
                    <a:pt x="3" y="51"/>
                  </a:cubicBezTo>
                  <a:cubicBezTo>
                    <a:pt x="3" y="51"/>
                    <a:pt x="4" y="51"/>
                    <a:pt x="4" y="52"/>
                  </a:cubicBezTo>
                  <a:cubicBezTo>
                    <a:pt x="4" y="54"/>
                    <a:pt x="5" y="56"/>
                    <a:pt x="9" y="58"/>
                  </a:cubicBezTo>
                  <a:cubicBezTo>
                    <a:pt x="10" y="58"/>
                    <a:pt x="11" y="59"/>
                    <a:pt x="12" y="59"/>
                  </a:cubicBezTo>
                  <a:cubicBezTo>
                    <a:pt x="15" y="59"/>
                    <a:pt x="18" y="57"/>
                    <a:pt x="21" y="56"/>
                  </a:cubicBezTo>
                  <a:cubicBezTo>
                    <a:pt x="22" y="56"/>
                    <a:pt x="23" y="56"/>
                    <a:pt x="23" y="55"/>
                  </a:cubicBezTo>
                  <a:cubicBezTo>
                    <a:pt x="26" y="54"/>
                    <a:pt x="28" y="53"/>
                    <a:pt x="31" y="52"/>
                  </a:cubicBezTo>
                  <a:cubicBezTo>
                    <a:pt x="35" y="51"/>
                    <a:pt x="39" y="49"/>
                    <a:pt x="43" y="48"/>
                  </a:cubicBezTo>
                  <a:cubicBezTo>
                    <a:pt x="49" y="46"/>
                    <a:pt x="56" y="44"/>
                    <a:pt x="62" y="41"/>
                  </a:cubicBezTo>
                  <a:cubicBezTo>
                    <a:pt x="68" y="39"/>
                    <a:pt x="75" y="37"/>
                    <a:pt x="82" y="35"/>
                  </a:cubicBezTo>
                  <a:cubicBezTo>
                    <a:pt x="85" y="34"/>
                    <a:pt x="88" y="33"/>
                    <a:pt x="91" y="32"/>
                  </a:cubicBezTo>
                  <a:cubicBezTo>
                    <a:pt x="96" y="31"/>
                    <a:pt x="101" y="30"/>
                    <a:pt x="105" y="28"/>
                  </a:cubicBezTo>
                  <a:cubicBezTo>
                    <a:pt x="115" y="24"/>
                    <a:pt x="114" y="16"/>
                    <a:pt x="114" y="11"/>
                  </a:cubicBezTo>
                  <a:lnTo>
                    <a:pt x="114" y="10"/>
                  </a:lnTo>
                  <a:close/>
                  <a:moveTo>
                    <a:pt x="102" y="20"/>
                  </a:moveTo>
                  <a:cubicBezTo>
                    <a:pt x="98" y="22"/>
                    <a:pt x="94" y="23"/>
                    <a:pt x="89" y="24"/>
                  </a:cubicBezTo>
                  <a:cubicBezTo>
                    <a:pt x="86" y="25"/>
                    <a:pt x="82" y="25"/>
                    <a:pt x="79" y="26"/>
                  </a:cubicBezTo>
                  <a:cubicBezTo>
                    <a:pt x="72" y="29"/>
                    <a:pt x="66" y="31"/>
                    <a:pt x="59" y="33"/>
                  </a:cubicBezTo>
                  <a:cubicBezTo>
                    <a:pt x="53" y="36"/>
                    <a:pt x="46" y="38"/>
                    <a:pt x="40" y="40"/>
                  </a:cubicBezTo>
                  <a:cubicBezTo>
                    <a:pt x="36" y="41"/>
                    <a:pt x="32" y="43"/>
                    <a:pt x="28" y="44"/>
                  </a:cubicBezTo>
                  <a:cubicBezTo>
                    <a:pt x="25" y="45"/>
                    <a:pt x="23" y="46"/>
                    <a:pt x="20" y="47"/>
                  </a:cubicBezTo>
                  <a:cubicBezTo>
                    <a:pt x="20" y="48"/>
                    <a:pt x="19" y="48"/>
                    <a:pt x="18" y="48"/>
                  </a:cubicBezTo>
                  <a:cubicBezTo>
                    <a:pt x="16" y="49"/>
                    <a:pt x="14" y="50"/>
                    <a:pt x="12" y="50"/>
                  </a:cubicBezTo>
                  <a:cubicBezTo>
                    <a:pt x="12" y="50"/>
                    <a:pt x="12" y="49"/>
                    <a:pt x="12" y="49"/>
                  </a:cubicBezTo>
                  <a:cubicBezTo>
                    <a:pt x="11" y="48"/>
                    <a:pt x="11" y="47"/>
                    <a:pt x="11" y="47"/>
                  </a:cubicBezTo>
                  <a:cubicBezTo>
                    <a:pt x="11" y="46"/>
                    <a:pt x="11" y="46"/>
                    <a:pt x="11" y="46"/>
                  </a:cubicBezTo>
                  <a:cubicBezTo>
                    <a:pt x="10" y="46"/>
                    <a:pt x="10" y="45"/>
                    <a:pt x="10" y="44"/>
                  </a:cubicBezTo>
                  <a:cubicBezTo>
                    <a:pt x="12" y="43"/>
                    <a:pt x="17" y="41"/>
                    <a:pt x="26" y="38"/>
                  </a:cubicBezTo>
                  <a:cubicBezTo>
                    <a:pt x="27" y="38"/>
                    <a:pt x="28" y="38"/>
                    <a:pt x="28" y="38"/>
                  </a:cubicBezTo>
                  <a:cubicBezTo>
                    <a:pt x="31" y="37"/>
                    <a:pt x="35" y="35"/>
                    <a:pt x="38" y="34"/>
                  </a:cubicBezTo>
                  <a:cubicBezTo>
                    <a:pt x="40" y="34"/>
                    <a:pt x="42" y="33"/>
                    <a:pt x="44" y="32"/>
                  </a:cubicBezTo>
                  <a:cubicBezTo>
                    <a:pt x="49" y="31"/>
                    <a:pt x="54" y="28"/>
                    <a:pt x="58" y="26"/>
                  </a:cubicBezTo>
                  <a:cubicBezTo>
                    <a:pt x="62" y="24"/>
                    <a:pt x="66" y="22"/>
                    <a:pt x="70" y="21"/>
                  </a:cubicBezTo>
                  <a:cubicBezTo>
                    <a:pt x="70" y="21"/>
                    <a:pt x="70" y="21"/>
                    <a:pt x="70" y="21"/>
                  </a:cubicBezTo>
                  <a:cubicBezTo>
                    <a:pt x="79" y="17"/>
                    <a:pt x="88" y="14"/>
                    <a:pt x="95" y="12"/>
                  </a:cubicBezTo>
                  <a:cubicBezTo>
                    <a:pt x="96" y="12"/>
                    <a:pt x="98" y="11"/>
                    <a:pt x="99" y="11"/>
                  </a:cubicBezTo>
                  <a:cubicBezTo>
                    <a:pt x="101" y="10"/>
                    <a:pt x="103" y="9"/>
                    <a:pt x="105" y="9"/>
                  </a:cubicBezTo>
                  <a:cubicBezTo>
                    <a:pt x="105" y="9"/>
                    <a:pt x="105" y="10"/>
                    <a:pt x="105" y="10"/>
                  </a:cubicBezTo>
                  <a:cubicBezTo>
                    <a:pt x="105" y="11"/>
                    <a:pt x="105" y="11"/>
                    <a:pt x="105" y="11"/>
                  </a:cubicBezTo>
                  <a:cubicBezTo>
                    <a:pt x="105" y="12"/>
                    <a:pt x="105" y="12"/>
                    <a:pt x="105" y="12"/>
                  </a:cubicBezTo>
                  <a:cubicBezTo>
                    <a:pt x="106" y="17"/>
                    <a:pt x="106" y="18"/>
                    <a:pt x="10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32" name="Group 31"/>
          <p:cNvGrpSpPr>
            <a:grpSpLocks noChangeAspect="1"/>
          </p:cNvGrpSpPr>
          <p:nvPr/>
        </p:nvGrpSpPr>
        <p:grpSpPr>
          <a:xfrm>
            <a:off x="4041355" y="602460"/>
            <a:ext cx="609129" cy="1012747"/>
            <a:chOff x="4418013" y="-6873875"/>
            <a:chExt cx="3133725" cy="5210175"/>
          </a:xfrm>
          <a:solidFill>
            <a:schemeClr val="accent2"/>
          </a:solidFill>
        </p:grpSpPr>
        <p:sp>
          <p:nvSpPr>
            <p:cNvPr id="33" name="Freeform 41"/>
            <p:cNvSpPr>
              <a:spLocks noEditPoints="1"/>
            </p:cNvSpPr>
            <p:nvPr/>
          </p:nvSpPr>
          <p:spPr bwMode="auto">
            <a:xfrm>
              <a:off x="6704013" y="-3238500"/>
              <a:ext cx="323850" cy="333375"/>
            </a:xfrm>
            <a:custGeom>
              <a:avLst/>
              <a:gdLst>
                <a:gd name="T0" fmla="*/ 22 w 34"/>
                <a:gd name="T1" fmla="*/ 2 h 35"/>
                <a:gd name="T2" fmla="*/ 10 w 34"/>
                <a:gd name="T3" fmla="*/ 2 h 35"/>
                <a:gd name="T4" fmla="*/ 1 w 34"/>
                <a:gd name="T5" fmla="*/ 13 h 35"/>
                <a:gd name="T6" fmla="*/ 1 w 34"/>
                <a:gd name="T7" fmla="*/ 26 h 35"/>
                <a:gd name="T8" fmla="*/ 1 w 34"/>
                <a:gd name="T9" fmla="*/ 26 h 35"/>
                <a:gd name="T10" fmla="*/ 12 w 34"/>
                <a:gd name="T11" fmla="*/ 34 h 35"/>
                <a:gd name="T12" fmla="*/ 16 w 34"/>
                <a:gd name="T13" fmla="*/ 35 h 35"/>
                <a:gd name="T14" fmla="*/ 23 w 34"/>
                <a:gd name="T15" fmla="*/ 33 h 35"/>
                <a:gd name="T16" fmla="*/ 32 w 34"/>
                <a:gd name="T17" fmla="*/ 23 h 35"/>
                <a:gd name="T18" fmla="*/ 29 w 34"/>
                <a:gd name="T19" fmla="*/ 7 h 35"/>
                <a:gd name="T20" fmla="*/ 22 w 34"/>
                <a:gd name="T21" fmla="*/ 2 h 35"/>
                <a:gd name="T22" fmla="*/ 24 w 34"/>
                <a:gd name="T23" fmla="*/ 20 h 35"/>
                <a:gd name="T24" fmla="*/ 19 w 34"/>
                <a:gd name="T25" fmla="*/ 25 h 35"/>
                <a:gd name="T26" fmla="*/ 14 w 34"/>
                <a:gd name="T27" fmla="*/ 26 h 35"/>
                <a:gd name="T28" fmla="*/ 9 w 34"/>
                <a:gd name="T29" fmla="*/ 22 h 35"/>
                <a:gd name="T30" fmla="*/ 9 w 34"/>
                <a:gd name="T31" fmla="*/ 15 h 35"/>
                <a:gd name="T32" fmla="*/ 14 w 34"/>
                <a:gd name="T33" fmla="*/ 10 h 35"/>
                <a:gd name="T34" fmla="*/ 19 w 34"/>
                <a:gd name="T35" fmla="*/ 10 h 35"/>
                <a:gd name="T36" fmla="*/ 23 w 34"/>
                <a:gd name="T37" fmla="*/ 12 h 35"/>
                <a:gd name="T38" fmla="*/ 24 w 34"/>
                <a:gd name="T39"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22" y="2"/>
                  </a:moveTo>
                  <a:cubicBezTo>
                    <a:pt x="19" y="1"/>
                    <a:pt x="14" y="0"/>
                    <a:pt x="10" y="2"/>
                  </a:cubicBezTo>
                  <a:cubicBezTo>
                    <a:pt x="6" y="4"/>
                    <a:pt x="3" y="8"/>
                    <a:pt x="1" y="13"/>
                  </a:cubicBezTo>
                  <a:cubicBezTo>
                    <a:pt x="0" y="17"/>
                    <a:pt x="0" y="22"/>
                    <a:pt x="1" y="26"/>
                  </a:cubicBezTo>
                  <a:cubicBezTo>
                    <a:pt x="1" y="26"/>
                    <a:pt x="1" y="26"/>
                    <a:pt x="1" y="26"/>
                  </a:cubicBezTo>
                  <a:cubicBezTo>
                    <a:pt x="3" y="29"/>
                    <a:pt x="7" y="32"/>
                    <a:pt x="12" y="34"/>
                  </a:cubicBezTo>
                  <a:cubicBezTo>
                    <a:pt x="13" y="34"/>
                    <a:pt x="15" y="35"/>
                    <a:pt x="16" y="35"/>
                  </a:cubicBezTo>
                  <a:cubicBezTo>
                    <a:pt x="19" y="35"/>
                    <a:pt x="21" y="34"/>
                    <a:pt x="23" y="33"/>
                  </a:cubicBezTo>
                  <a:cubicBezTo>
                    <a:pt x="27" y="31"/>
                    <a:pt x="31" y="28"/>
                    <a:pt x="32" y="23"/>
                  </a:cubicBezTo>
                  <a:cubicBezTo>
                    <a:pt x="34" y="17"/>
                    <a:pt x="33" y="11"/>
                    <a:pt x="29" y="7"/>
                  </a:cubicBezTo>
                  <a:cubicBezTo>
                    <a:pt x="27" y="4"/>
                    <a:pt x="25" y="3"/>
                    <a:pt x="22" y="2"/>
                  </a:cubicBezTo>
                  <a:close/>
                  <a:moveTo>
                    <a:pt x="24" y="20"/>
                  </a:moveTo>
                  <a:cubicBezTo>
                    <a:pt x="23" y="23"/>
                    <a:pt x="22" y="25"/>
                    <a:pt x="19" y="25"/>
                  </a:cubicBezTo>
                  <a:cubicBezTo>
                    <a:pt x="18" y="26"/>
                    <a:pt x="16" y="26"/>
                    <a:pt x="14" y="26"/>
                  </a:cubicBezTo>
                  <a:cubicBezTo>
                    <a:pt x="12" y="25"/>
                    <a:pt x="10" y="24"/>
                    <a:pt x="9" y="22"/>
                  </a:cubicBezTo>
                  <a:cubicBezTo>
                    <a:pt x="8" y="20"/>
                    <a:pt x="8" y="18"/>
                    <a:pt x="9" y="15"/>
                  </a:cubicBezTo>
                  <a:cubicBezTo>
                    <a:pt x="10" y="13"/>
                    <a:pt x="12" y="10"/>
                    <a:pt x="14" y="10"/>
                  </a:cubicBezTo>
                  <a:cubicBezTo>
                    <a:pt x="15" y="9"/>
                    <a:pt x="17" y="9"/>
                    <a:pt x="19" y="10"/>
                  </a:cubicBezTo>
                  <a:cubicBezTo>
                    <a:pt x="21" y="10"/>
                    <a:pt x="22" y="11"/>
                    <a:pt x="23" y="12"/>
                  </a:cubicBezTo>
                  <a:cubicBezTo>
                    <a:pt x="25" y="15"/>
                    <a:pt x="25" y="17"/>
                    <a:pt x="2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4" name="Freeform 42"/>
            <p:cNvSpPr>
              <a:spLocks noEditPoints="1"/>
            </p:cNvSpPr>
            <p:nvPr/>
          </p:nvSpPr>
          <p:spPr bwMode="auto">
            <a:xfrm>
              <a:off x="5189538" y="-3095625"/>
              <a:ext cx="323850" cy="325438"/>
            </a:xfrm>
            <a:custGeom>
              <a:avLst/>
              <a:gdLst>
                <a:gd name="T0" fmla="*/ 24 w 34"/>
                <a:gd name="T1" fmla="*/ 2 h 34"/>
                <a:gd name="T2" fmla="*/ 15 w 34"/>
                <a:gd name="T3" fmla="*/ 0 h 34"/>
                <a:gd name="T4" fmla="*/ 4 w 34"/>
                <a:gd name="T5" fmla="*/ 6 h 34"/>
                <a:gd name="T6" fmla="*/ 1 w 34"/>
                <a:gd name="T7" fmla="*/ 19 h 34"/>
                <a:gd name="T8" fmla="*/ 6 w 34"/>
                <a:gd name="T9" fmla="*/ 31 h 34"/>
                <a:gd name="T10" fmla="*/ 6 w 34"/>
                <a:gd name="T11" fmla="*/ 31 h 34"/>
                <a:gd name="T12" fmla="*/ 17 w 34"/>
                <a:gd name="T13" fmla="*/ 34 h 34"/>
                <a:gd name="T14" fmla="*/ 19 w 34"/>
                <a:gd name="T15" fmla="*/ 34 h 34"/>
                <a:gd name="T16" fmla="*/ 29 w 34"/>
                <a:gd name="T17" fmla="*/ 29 h 34"/>
                <a:gd name="T18" fmla="*/ 33 w 34"/>
                <a:gd name="T19" fmla="*/ 15 h 34"/>
                <a:gd name="T20" fmla="*/ 24 w 34"/>
                <a:gd name="T21" fmla="*/ 2 h 34"/>
                <a:gd name="T22" fmla="*/ 23 w 34"/>
                <a:gd name="T23" fmla="*/ 23 h 34"/>
                <a:gd name="T24" fmla="*/ 18 w 34"/>
                <a:gd name="T25" fmla="*/ 25 h 34"/>
                <a:gd name="T26" fmla="*/ 12 w 34"/>
                <a:gd name="T27" fmla="*/ 24 h 34"/>
                <a:gd name="T28" fmla="*/ 9 w 34"/>
                <a:gd name="T29" fmla="*/ 18 h 34"/>
                <a:gd name="T30" fmla="*/ 11 w 34"/>
                <a:gd name="T31" fmla="*/ 11 h 34"/>
                <a:gd name="T32" fmla="*/ 16 w 34"/>
                <a:gd name="T33" fmla="*/ 9 h 34"/>
                <a:gd name="T34" fmla="*/ 20 w 34"/>
                <a:gd name="T35" fmla="*/ 9 h 34"/>
                <a:gd name="T36" fmla="*/ 25 w 34"/>
                <a:gd name="T37" fmla="*/ 16 h 34"/>
                <a:gd name="T38" fmla="*/ 23 w 34"/>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4">
                  <a:moveTo>
                    <a:pt x="24" y="2"/>
                  </a:moveTo>
                  <a:cubicBezTo>
                    <a:pt x="21" y="0"/>
                    <a:pt x="18" y="0"/>
                    <a:pt x="15" y="0"/>
                  </a:cubicBezTo>
                  <a:cubicBezTo>
                    <a:pt x="12" y="0"/>
                    <a:pt x="7" y="2"/>
                    <a:pt x="4" y="6"/>
                  </a:cubicBezTo>
                  <a:cubicBezTo>
                    <a:pt x="1" y="9"/>
                    <a:pt x="0" y="14"/>
                    <a:pt x="1" y="19"/>
                  </a:cubicBezTo>
                  <a:cubicBezTo>
                    <a:pt x="1" y="24"/>
                    <a:pt x="3" y="28"/>
                    <a:pt x="6" y="31"/>
                  </a:cubicBezTo>
                  <a:cubicBezTo>
                    <a:pt x="6" y="31"/>
                    <a:pt x="6" y="31"/>
                    <a:pt x="6" y="31"/>
                  </a:cubicBezTo>
                  <a:cubicBezTo>
                    <a:pt x="9" y="33"/>
                    <a:pt x="13" y="34"/>
                    <a:pt x="17" y="34"/>
                  </a:cubicBezTo>
                  <a:cubicBezTo>
                    <a:pt x="17" y="34"/>
                    <a:pt x="18" y="34"/>
                    <a:pt x="19" y="34"/>
                  </a:cubicBezTo>
                  <a:cubicBezTo>
                    <a:pt x="23" y="33"/>
                    <a:pt x="26" y="31"/>
                    <a:pt x="29" y="29"/>
                  </a:cubicBezTo>
                  <a:cubicBezTo>
                    <a:pt x="32" y="25"/>
                    <a:pt x="34" y="20"/>
                    <a:pt x="33" y="15"/>
                  </a:cubicBezTo>
                  <a:cubicBezTo>
                    <a:pt x="33" y="9"/>
                    <a:pt x="29" y="4"/>
                    <a:pt x="24" y="2"/>
                  </a:cubicBezTo>
                  <a:close/>
                  <a:moveTo>
                    <a:pt x="23" y="23"/>
                  </a:moveTo>
                  <a:cubicBezTo>
                    <a:pt x="21" y="24"/>
                    <a:pt x="20" y="25"/>
                    <a:pt x="18" y="25"/>
                  </a:cubicBezTo>
                  <a:cubicBezTo>
                    <a:pt x="16" y="26"/>
                    <a:pt x="13" y="25"/>
                    <a:pt x="12" y="24"/>
                  </a:cubicBezTo>
                  <a:cubicBezTo>
                    <a:pt x="11" y="23"/>
                    <a:pt x="10" y="21"/>
                    <a:pt x="9" y="18"/>
                  </a:cubicBezTo>
                  <a:cubicBezTo>
                    <a:pt x="9" y="15"/>
                    <a:pt x="10" y="12"/>
                    <a:pt x="11" y="11"/>
                  </a:cubicBezTo>
                  <a:cubicBezTo>
                    <a:pt x="11" y="10"/>
                    <a:pt x="13" y="9"/>
                    <a:pt x="16" y="9"/>
                  </a:cubicBezTo>
                  <a:cubicBezTo>
                    <a:pt x="17" y="8"/>
                    <a:pt x="19" y="9"/>
                    <a:pt x="20" y="9"/>
                  </a:cubicBezTo>
                  <a:cubicBezTo>
                    <a:pt x="23" y="11"/>
                    <a:pt x="24" y="13"/>
                    <a:pt x="25" y="16"/>
                  </a:cubicBezTo>
                  <a:cubicBezTo>
                    <a:pt x="25" y="18"/>
                    <a:pt x="24" y="21"/>
                    <a:pt x="23"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5" name="Freeform 43"/>
            <p:cNvSpPr>
              <a:spLocks noEditPoints="1"/>
            </p:cNvSpPr>
            <p:nvPr/>
          </p:nvSpPr>
          <p:spPr bwMode="auto">
            <a:xfrm>
              <a:off x="4418013" y="-6873875"/>
              <a:ext cx="3133725" cy="5210175"/>
            </a:xfrm>
            <a:custGeom>
              <a:avLst/>
              <a:gdLst>
                <a:gd name="T0" fmla="*/ 243 w 329"/>
                <a:gd name="T1" fmla="*/ 2 h 546"/>
                <a:gd name="T2" fmla="*/ 1 w 329"/>
                <a:gd name="T3" fmla="*/ 68 h 546"/>
                <a:gd name="T4" fmla="*/ 96 w 329"/>
                <a:gd name="T5" fmla="*/ 463 h 546"/>
                <a:gd name="T6" fmla="*/ 128 w 329"/>
                <a:gd name="T7" fmla="*/ 520 h 546"/>
                <a:gd name="T8" fmla="*/ 148 w 329"/>
                <a:gd name="T9" fmla="*/ 546 h 546"/>
                <a:gd name="T10" fmla="*/ 174 w 329"/>
                <a:gd name="T11" fmla="*/ 504 h 546"/>
                <a:gd name="T12" fmla="*/ 220 w 329"/>
                <a:gd name="T13" fmla="*/ 473 h 546"/>
                <a:gd name="T14" fmla="*/ 231 w 329"/>
                <a:gd name="T15" fmla="*/ 529 h 546"/>
                <a:gd name="T16" fmla="*/ 257 w 329"/>
                <a:gd name="T17" fmla="*/ 529 h 546"/>
                <a:gd name="T18" fmla="*/ 273 w 329"/>
                <a:gd name="T19" fmla="*/ 463 h 546"/>
                <a:gd name="T20" fmla="*/ 280 w 329"/>
                <a:gd name="T21" fmla="*/ 441 h 546"/>
                <a:gd name="T22" fmla="*/ 10 w 329"/>
                <a:gd name="T23" fmla="*/ 67 h 546"/>
                <a:gd name="T24" fmla="*/ 275 w 329"/>
                <a:gd name="T25" fmla="*/ 35 h 546"/>
                <a:gd name="T26" fmla="*/ 298 w 329"/>
                <a:gd name="T27" fmla="*/ 342 h 546"/>
                <a:gd name="T28" fmla="*/ 297 w 329"/>
                <a:gd name="T29" fmla="*/ 341 h 546"/>
                <a:gd name="T30" fmla="*/ 297 w 329"/>
                <a:gd name="T31" fmla="*/ 340 h 546"/>
                <a:gd name="T32" fmla="*/ 279 w 329"/>
                <a:gd name="T33" fmla="*/ 197 h 546"/>
                <a:gd name="T34" fmla="*/ 250 w 329"/>
                <a:gd name="T35" fmla="*/ 29 h 546"/>
                <a:gd name="T36" fmla="*/ 183 w 329"/>
                <a:gd name="T37" fmla="*/ 32 h 546"/>
                <a:gd name="T38" fmla="*/ 63 w 329"/>
                <a:gd name="T39" fmla="*/ 44 h 546"/>
                <a:gd name="T40" fmla="*/ 34 w 329"/>
                <a:gd name="T41" fmla="*/ 119 h 546"/>
                <a:gd name="T42" fmla="*/ 42 w 329"/>
                <a:gd name="T43" fmla="*/ 220 h 546"/>
                <a:gd name="T44" fmla="*/ 53 w 329"/>
                <a:gd name="T45" fmla="*/ 335 h 546"/>
                <a:gd name="T46" fmla="*/ 54 w 329"/>
                <a:gd name="T47" fmla="*/ 373 h 546"/>
                <a:gd name="T48" fmla="*/ 289 w 329"/>
                <a:gd name="T49" fmla="*/ 343 h 546"/>
                <a:gd name="T50" fmla="*/ 62 w 329"/>
                <a:gd name="T51" fmla="*/ 358 h 546"/>
                <a:gd name="T52" fmla="*/ 58 w 329"/>
                <a:gd name="T53" fmla="*/ 296 h 546"/>
                <a:gd name="T54" fmla="*/ 47 w 329"/>
                <a:gd name="T55" fmla="*/ 183 h 546"/>
                <a:gd name="T56" fmla="*/ 41 w 329"/>
                <a:gd name="T57" fmla="*/ 95 h 546"/>
                <a:gd name="T58" fmla="*/ 68 w 329"/>
                <a:gd name="T59" fmla="*/ 52 h 546"/>
                <a:gd name="T60" fmla="*/ 191 w 329"/>
                <a:gd name="T61" fmla="*/ 40 h 546"/>
                <a:gd name="T62" fmla="*/ 245 w 329"/>
                <a:gd name="T63" fmla="*/ 36 h 546"/>
                <a:gd name="T64" fmla="*/ 270 w 329"/>
                <a:gd name="T65" fmla="*/ 198 h 546"/>
                <a:gd name="T66" fmla="*/ 289 w 329"/>
                <a:gd name="T67" fmla="*/ 342 h 546"/>
                <a:gd name="T68" fmla="*/ 289 w 329"/>
                <a:gd name="T69" fmla="*/ 342 h 546"/>
                <a:gd name="T70" fmla="*/ 289 w 329"/>
                <a:gd name="T71" fmla="*/ 343 h 546"/>
                <a:gd name="T72" fmla="*/ 141 w 329"/>
                <a:gd name="T73" fmla="*/ 537 h 546"/>
                <a:gd name="T74" fmla="*/ 110 w 329"/>
                <a:gd name="T75" fmla="*/ 467 h 546"/>
                <a:gd name="T76" fmla="*/ 165 w 329"/>
                <a:gd name="T77" fmla="*/ 502 h 546"/>
                <a:gd name="T78" fmla="*/ 265 w 329"/>
                <a:gd name="T79" fmla="*/ 459 h 546"/>
                <a:gd name="T80" fmla="*/ 251 w 329"/>
                <a:gd name="T81" fmla="*/ 522 h 546"/>
                <a:gd name="T82" fmla="*/ 234 w 329"/>
                <a:gd name="T83" fmla="*/ 490 h 546"/>
                <a:gd name="T84" fmla="*/ 271 w 329"/>
                <a:gd name="T85" fmla="*/ 442 h 546"/>
                <a:gd name="T86" fmla="*/ 84 w 329"/>
                <a:gd name="T87" fmla="*/ 456 h 546"/>
                <a:gd name="T88" fmla="*/ 250 w 329"/>
                <a:gd name="T89" fmla="*/ 356 h 546"/>
                <a:gd name="T90" fmla="*/ 295 w 329"/>
                <a:gd name="T91" fmla="*/ 43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546">
                  <a:moveTo>
                    <a:pt x="328" y="399"/>
                  </a:moveTo>
                  <a:cubicBezTo>
                    <a:pt x="284" y="34"/>
                    <a:pt x="284" y="34"/>
                    <a:pt x="284" y="34"/>
                  </a:cubicBezTo>
                  <a:cubicBezTo>
                    <a:pt x="279" y="13"/>
                    <a:pt x="263" y="0"/>
                    <a:pt x="243" y="2"/>
                  </a:cubicBezTo>
                  <a:cubicBezTo>
                    <a:pt x="32" y="28"/>
                    <a:pt x="32" y="28"/>
                    <a:pt x="32" y="28"/>
                  </a:cubicBezTo>
                  <a:cubicBezTo>
                    <a:pt x="32" y="28"/>
                    <a:pt x="32" y="28"/>
                    <a:pt x="32" y="28"/>
                  </a:cubicBezTo>
                  <a:cubicBezTo>
                    <a:pt x="11" y="33"/>
                    <a:pt x="0" y="47"/>
                    <a:pt x="1" y="68"/>
                  </a:cubicBezTo>
                  <a:cubicBezTo>
                    <a:pt x="45" y="433"/>
                    <a:pt x="45" y="433"/>
                    <a:pt x="45" y="433"/>
                  </a:cubicBezTo>
                  <a:cubicBezTo>
                    <a:pt x="49" y="454"/>
                    <a:pt x="66" y="467"/>
                    <a:pt x="85" y="465"/>
                  </a:cubicBezTo>
                  <a:cubicBezTo>
                    <a:pt x="96" y="463"/>
                    <a:pt x="96" y="463"/>
                    <a:pt x="96" y="463"/>
                  </a:cubicBezTo>
                  <a:cubicBezTo>
                    <a:pt x="98" y="467"/>
                    <a:pt x="101" y="470"/>
                    <a:pt x="104" y="473"/>
                  </a:cubicBezTo>
                  <a:cubicBezTo>
                    <a:pt x="112" y="482"/>
                    <a:pt x="120" y="490"/>
                    <a:pt x="124" y="501"/>
                  </a:cubicBezTo>
                  <a:cubicBezTo>
                    <a:pt x="126" y="507"/>
                    <a:pt x="127" y="513"/>
                    <a:pt x="128" y="520"/>
                  </a:cubicBezTo>
                  <a:cubicBezTo>
                    <a:pt x="129" y="527"/>
                    <a:pt x="130" y="535"/>
                    <a:pt x="134" y="542"/>
                  </a:cubicBezTo>
                  <a:cubicBezTo>
                    <a:pt x="134" y="544"/>
                    <a:pt x="135" y="544"/>
                    <a:pt x="137" y="545"/>
                  </a:cubicBezTo>
                  <a:cubicBezTo>
                    <a:pt x="141" y="545"/>
                    <a:pt x="144" y="546"/>
                    <a:pt x="148" y="546"/>
                  </a:cubicBezTo>
                  <a:cubicBezTo>
                    <a:pt x="154" y="546"/>
                    <a:pt x="160" y="545"/>
                    <a:pt x="165" y="543"/>
                  </a:cubicBezTo>
                  <a:cubicBezTo>
                    <a:pt x="167" y="543"/>
                    <a:pt x="169" y="541"/>
                    <a:pt x="169" y="539"/>
                  </a:cubicBezTo>
                  <a:cubicBezTo>
                    <a:pt x="169" y="527"/>
                    <a:pt x="171" y="515"/>
                    <a:pt x="174" y="504"/>
                  </a:cubicBezTo>
                  <a:cubicBezTo>
                    <a:pt x="177" y="488"/>
                    <a:pt x="181" y="471"/>
                    <a:pt x="178" y="453"/>
                  </a:cubicBezTo>
                  <a:cubicBezTo>
                    <a:pt x="213" y="449"/>
                    <a:pt x="213" y="449"/>
                    <a:pt x="213" y="449"/>
                  </a:cubicBezTo>
                  <a:cubicBezTo>
                    <a:pt x="214" y="457"/>
                    <a:pt x="217" y="465"/>
                    <a:pt x="220" y="473"/>
                  </a:cubicBezTo>
                  <a:cubicBezTo>
                    <a:pt x="222" y="479"/>
                    <a:pt x="225" y="485"/>
                    <a:pt x="226" y="491"/>
                  </a:cubicBezTo>
                  <a:cubicBezTo>
                    <a:pt x="227" y="498"/>
                    <a:pt x="228" y="504"/>
                    <a:pt x="229" y="511"/>
                  </a:cubicBezTo>
                  <a:cubicBezTo>
                    <a:pt x="229" y="517"/>
                    <a:pt x="230" y="523"/>
                    <a:pt x="231" y="529"/>
                  </a:cubicBezTo>
                  <a:cubicBezTo>
                    <a:pt x="232" y="530"/>
                    <a:pt x="233" y="532"/>
                    <a:pt x="235" y="532"/>
                  </a:cubicBezTo>
                  <a:cubicBezTo>
                    <a:pt x="240" y="533"/>
                    <a:pt x="252" y="531"/>
                    <a:pt x="255" y="530"/>
                  </a:cubicBezTo>
                  <a:cubicBezTo>
                    <a:pt x="256" y="530"/>
                    <a:pt x="257" y="529"/>
                    <a:pt x="257" y="529"/>
                  </a:cubicBezTo>
                  <a:cubicBezTo>
                    <a:pt x="262" y="523"/>
                    <a:pt x="262" y="512"/>
                    <a:pt x="262" y="502"/>
                  </a:cubicBezTo>
                  <a:cubicBezTo>
                    <a:pt x="263" y="498"/>
                    <a:pt x="263" y="495"/>
                    <a:pt x="263" y="493"/>
                  </a:cubicBezTo>
                  <a:cubicBezTo>
                    <a:pt x="264" y="482"/>
                    <a:pt x="269" y="473"/>
                    <a:pt x="273" y="463"/>
                  </a:cubicBezTo>
                  <a:cubicBezTo>
                    <a:pt x="275" y="459"/>
                    <a:pt x="275" y="459"/>
                    <a:pt x="275" y="459"/>
                  </a:cubicBezTo>
                  <a:cubicBezTo>
                    <a:pt x="276" y="455"/>
                    <a:pt x="277" y="451"/>
                    <a:pt x="278" y="447"/>
                  </a:cubicBezTo>
                  <a:cubicBezTo>
                    <a:pt x="279" y="445"/>
                    <a:pt x="279" y="442"/>
                    <a:pt x="280" y="441"/>
                  </a:cubicBezTo>
                  <a:cubicBezTo>
                    <a:pt x="297" y="438"/>
                    <a:pt x="297" y="438"/>
                    <a:pt x="297" y="438"/>
                  </a:cubicBezTo>
                  <a:cubicBezTo>
                    <a:pt x="318" y="434"/>
                    <a:pt x="329" y="420"/>
                    <a:pt x="328" y="399"/>
                  </a:cubicBezTo>
                  <a:close/>
                  <a:moveTo>
                    <a:pt x="10" y="67"/>
                  </a:moveTo>
                  <a:cubicBezTo>
                    <a:pt x="8" y="46"/>
                    <a:pt x="22" y="39"/>
                    <a:pt x="34" y="37"/>
                  </a:cubicBezTo>
                  <a:cubicBezTo>
                    <a:pt x="245" y="10"/>
                    <a:pt x="245" y="10"/>
                    <a:pt x="245" y="10"/>
                  </a:cubicBezTo>
                  <a:cubicBezTo>
                    <a:pt x="259" y="9"/>
                    <a:pt x="272" y="19"/>
                    <a:pt x="275" y="35"/>
                  </a:cubicBezTo>
                  <a:cubicBezTo>
                    <a:pt x="312" y="340"/>
                    <a:pt x="312" y="340"/>
                    <a:pt x="312" y="340"/>
                  </a:cubicBezTo>
                  <a:cubicBezTo>
                    <a:pt x="309" y="340"/>
                    <a:pt x="304" y="341"/>
                    <a:pt x="298" y="342"/>
                  </a:cubicBezTo>
                  <a:cubicBezTo>
                    <a:pt x="298" y="342"/>
                    <a:pt x="298" y="342"/>
                    <a:pt x="298" y="342"/>
                  </a:cubicBezTo>
                  <a:cubicBezTo>
                    <a:pt x="298" y="342"/>
                    <a:pt x="298" y="342"/>
                    <a:pt x="298" y="342"/>
                  </a:cubicBezTo>
                  <a:cubicBezTo>
                    <a:pt x="298" y="341"/>
                    <a:pt x="298" y="341"/>
                    <a:pt x="298" y="341"/>
                  </a:cubicBezTo>
                  <a:cubicBezTo>
                    <a:pt x="298" y="341"/>
                    <a:pt x="298" y="341"/>
                    <a:pt x="297" y="341"/>
                  </a:cubicBezTo>
                  <a:cubicBezTo>
                    <a:pt x="297" y="341"/>
                    <a:pt x="297" y="341"/>
                    <a:pt x="297" y="340"/>
                  </a:cubicBezTo>
                  <a:cubicBezTo>
                    <a:pt x="297" y="340"/>
                    <a:pt x="297" y="340"/>
                    <a:pt x="297" y="340"/>
                  </a:cubicBezTo>
                  <a:cubicBezTo>
                    <a:pt x="297" y="340"/>
                    <a:pt x="297" y="340"/>
                    <a:pt x="297" y="340"/>
                  </a:cubicBezTo>
                  <a:cubicBezTo>
                    <a:pt x="297" y="340"/>
                    <a:pt x="297" y="340"/>
                    <a:pt x="297" y="340"/>
                  </a:cubicBezTo>
                  <a:cubicBezTo>
                    <a:pt x="297" y="334"/>
                    <a:pt x="294" y="317"/>
                    <a:pt x="292" y="296"/>
                  </a:cubicBezTo>
                  <a:cubicBezTo>
                    <a:pt x="287" y="261"/>
                    <a:pt x="281" y="217"/>
                    <a:pt x="279" y="197"/>
                  </a:cubicBezTo>
                  <a:cubicBezTo>
                    <a:pt x="277" y="185"/>
                    <a:pt x="275" y="164"/>
                    <a:pt x="272" y="142"/>
                  </a:cubicBezTo>
                  <a:cubicBezTo>
                    <a:pt x="268" y="103"/>
                    <a:pt x="263" y="59"/>
                    <a:pt x="261" y="50"/>
                  </a:cubicBezTo>
                  <a:cubicBezTo>
                    <a:pt x="260" y="39"/>
                    <a:pt x="256" y="33"/>
                    <a:pt x="250" y="29"/>
                  </a:cubicBezTo>
                  <a:cubicBezTo>
                    <a:pt x="241" y="23"/>
                    <a:pt x="230" y="25"/>
                    <a:pt x="218" y="27"/>
                  </a:cubicBezTo>
                  <a:cubicBezTo>
                    <a:pt x="209" y="29"/>
                    <a:pt x="199" y="31"/>
                    <a:pt x="190" y="32"/>
                  </a:cubicBezTo>
                  <a:cubicBezTo>
                    <a:pt x="183" y="32"/>
                    <a:pt x="183" y="32"/>
                    <a:pt x="183" y="32"/>
                  </a:cubicBezTo>
                  <a:cubicBezTo>
                    <a:pt x="157" y="36"/>
                    <a:pt x="101" y="41"/>
                    <a:pt x="78" y="43"/>
                  </a:cubicBezTo>
                  <a:cubicBezTo>
                    <a:pt x="72" y="43"/>
                    <a:pt x="68" y="44"/>
                    <a:pt x="67" y="44"/>
                  </a:cubicBezTo>
                  <a:cubicBezTo>
                    <a:pt x="66" y="44"/>
                    <a:pt x="64" y="44"/>
                    <a:pt x="63" y="44"/>
                  </a:cubicBezTo>
                  <a:cubicBezTo>
                    <a:pt x="51" y="45"/>
                    <a:pt x="31" y="47"/>
                    <a:pt x="31" y="65"/>
                  </a:cubicBezTo>
                  <a:cubicBezTo>
                    <a:pt x="30" y="75"/>
                    <a:pt x="31" y="86"/>
                    <a:pt x="33" y="96"/>
                  </a:cubicBezTo>
                  <a:cubicBezTo>
                    <a:pt x="33" y="104"/>
                    <a:pt x="34" y="112"/>
                    <a:pt x="34" y="119"/>
                  </a:cubicBezTo>
                  <a:cubicBezTo>
                    <a:pt x="35" y="130"/>
                    <a:pt x="36" y="141"/>
                    <a:pt x="36" y="152"/>
                  </a:cubicBezTo>
                  <a:cubicBezTo>
                    <a:pt x="37" y="162"/>
                    <a:pt x="38" y="173"/>
                    <a:pt x="38" y="183"/>
                  </a:cubicBezTo>
                  <a:cubicBezTo>
                    <a:pt x="39" y="196"/>
                    <a:pt x="40" y="208"/>
                    <a:pt x="42" y="220"/>
                  </a:cubicBezTo>
                  <a:cubicBezTo>
                    <a:pt x="44" y="232"/>
                    <a:pt x="46" y="244"/>
                    <a:pt x="46" y="256"/>
                  </a:cubicBezTo>
                  <a:cubicBezTo>
                    <a:pt x="47" y="270"/>
                    <a:pt x="48" y="283"/>
                    <a:pt x="50" y="297"/>
                  </a:cubicBezTo>
                  <a:cubicBezTo>
                    <a:pt x="51" y="309"/>
                    <a:pt x="52" y="322"/>
                    <a:pt x="53" y="335"/>
                  </a:cubicBezTo>
                  <a:cubicBezTo>
                    <a:pt x="53" y="340"/>
                    <a:pt x="53" y="346"/>
                    <a:pt x="53" y="352"/>
                  </a:cubicBezTo>
                  <a:cubicBezTo>
                    <a:pt x="53" y="358"/>
                    <a:pt x="53" y="358"/>
                    <a:pt x="53" y="358"/>
                  </a:cubicBezTo>
                  <a:cubicBezTo>
                    <a:pt x="53" y="362"/>
                    <a:pt x="53" y="369"/>
                    <a:pt x="54" y="373"/>
                  </a:cubicBezTo>
                  <a:cubicBezTo>
                    <a:pt x="51" y="373"/>
                    <a:pt x="48" y="373"/>
                    <a:pt x="47" y="374"/>
                  </a:cubicBezTo>
                  <a:lnTo>
                    <a:pt x="10" y="67"/>
                  </a:lnTo>
                  <a:close/>
                  <a:moveTo>
                    <a:pt x="289" y="343"/>
                  </a:moveTo>
                  <a:cubicBezTo>
                    <a:pt x="278" y="344"/>
                    <a:pt x="264" y="346"/>
                    <a:pt x="249" y="348"/>
                  </a:cubicBezTo>
                  <a:cubicBezTo>
                    <a:pt x="219" y="351"/>
                    <a:pt x="106" y="366"/>
                    <a:pt x="62" y="372"/>
                  </a:cubicBezTo>
                  <a:cubicBezTo>
                    <a:pt x="62" y="369"/>
                    <a:pt x="62" y="364"/>
                    <a:pt x="62" y="358"/>
                  </a:cubicBezTo>
                  <a:cubicBezTo>
                    <a:pt x="62" y="352"/>
                    <a:pt x="62" y="352"/>
                    <a:pt x="62" y="352"/>
                  </a:cubicBezTo>
                  <a:cubicBezTo>
                    <a:pt x="61" y="346"/>
                    <a:pt x="61" y="340"/>
                    <a:pt x="61" y="335"/>
                  </a:cubicBezTo>
                  <a:cubicBezTo>
                    <a:pt x="61" y="322"/>
                    <a:pt x="59" y="309"/>
                    <a:pt x="58" y="296"/>
                  </a:cubicBezTo>
                  <a:cubicBezTo>
                    <a:pt x="57" y="283"/>
                    <a:pt x="55" y="269"/>
                    <a:pt x="55" y="256"/>
                  </a:cubicBezTo>
                  <a:cubicBezTo>
                    <a:pt x="55" y="244"/>
                    <a:pt x="53" y="231"/>
                    <a:pt x="51" y="219"/>
                  </a:cubicBezTo>
                  <a:cubicBezTo>
                    <a:pt x="49" y="207"/>
                    <a:pt x="47" y="195"/>
                    <a:pt x="47" y="183"/>
                  </a:cubicBezTo>
                  <a:cubicBezTo>
                    <a:pt x="46" y="173"/>
                    <a:pt x="46" y="162"/>
                    <a:pt x="45" y="152"/>
                  </a:cubicBezTo>
                  <a:cubicBezTo>
                    <a:pt x="44" y="141"/>
                    <a:pt x="43" y="130"/>
                    <a:pt x="43" y="119"/>
                  </a:cubicBezTo>
                  <a:cubicBezTo>
                    <a:pt x="43" y="111"/>
                    <a:pt x="42" y="103"/>
                    <a:pt x="41" y="95"/>
                  </a:cubicBezTo>
                  <a:cubicBezTo>
                    <a:pt x="40" y="85"/>
                    <a:pt x="39" y="75"/>
                    <a:pt x="39" y="65"/>
                  </a:cubicBezTo>
                  <a:cubicBezTo>
                    <a:pt x="39" y="55"/>
                    <a:pt x="50" y="54"/>
                    <a:pt x="64" y="53"/>
                  </a:cubicBezTo>
                  <a:cubicBezTo>
                    <a:pt x="65" y="53"/>
                    <a:pt x="67" y="52"/>
                    <a:pt x="68" y="52"/>
                  </a:cubicBezTo>
                  <a:cubicBezTo>
                    <a:pt x="69" y="52"/>
                    <a:pt x="73" y="52"/>
                    <a:pt x="78" y="51"/>
                  </a:cubicBezTo>
                  <a:cubicBezTo>
                    <a:pt x="102" y="49"/>
                    <a:pt x="158" y="44"/>
                    <a:pt x="185" y="41"/>
                  </a:cubicBezTo>
                  <a:cubicBezTo>
                    <a:pt x="191" y="40"/>
                    <a:pt x="191" y="40"/>
                    <a:pt x="191" y="40"/>
                  </a:cubicBezTo>
                  <a:cubicBezTo>
                    <a:pt x="200" y="39"/>
                    <a:pt x="210" y="38"/>
                    <a:pt x="220" y="36"/>
                  </a:cubicBezTo>
                  <a:cubicBezTo>
                    <a:pt x="225" y="34"/>
                    <a:pt x="231" y="33"/>
                    <a:pt x="235" y="33"/>
                  </a:cubicBezTo>
                  <a:cubicBezTo>
                    <a:pt x="239" y="33"/>
                    <a:pt x="243" y="34"/>
                    <a:pt x="245" y="36"/>
                  </a:cubicBezTo>
                  <a:cubicBezTo>
                    <a:pt x="249" y="38"/>
                    <a:pt x="252" y="43"/>
                    <a:pt x="253" y="51"/>
                  </a:cubicBezTo>
                  <a:cubicBezTo>
                    <a:pt x="255" y="60"/>
                    <a:pt x="260" y="104"/>
                    <a:pt x="264" y="143"/>
                  </a:cubicBezTo>
                  <a:cubicBezTo>
                    <a:pt x="267" y="165"/>
                    <a:pt x="269" y="186"/>
                    <a:pt x="270" y="198"/>
                  </a:cubicBezTo>
                  <a:cubicBezTo>
                    <a:pt x="273" y="218"/>
                    <a:pt x="279" y="262"/>
                    <a:pt x="283" y="297"/>
                  </a:cubicBezTo>
                  <a:cubicBezTo>
                    <a:pt x="286" y="318"/>
                    <a:pt x="288" y="335"/>
                    <a:pt x="289" y="341"/>
                  </a:cubicBezTo>
                  <a:cubicBezTo>
                    <a:pt x="289" y="341"/>
                    <a:pt x="289" y="341"/>
                    <a:pt x="289" y="342"/>
                  </a:cubicBezTo>
                  <a:cubicBezTo>
                    <a:pt x="289" y="342"/>
                    <a:pt x="289" y="342"/>
                    <a:pt x="289" y="342"/>
                  </a:cubicBezTo>
                  <a:cubicBezTo>
                    <a:pt x="289" y="342"/>
                    <a:pt x="289" y="342"/>
                    <a:pt x="289" y="342"/>
                  </a:cubicBezTo>
                  <a:cubicBezTo>
                    <a:pt x="289" y="342"/>
                    <a:pt x="289" y="342"/>
                    <a:pt x="289" y="342"/>
                  </a:cubicBezTo>
                  <a:cubicBezTo>
                    <a:pt x="289" y="343"/>
                    <a:pt x="289" y="343"/>
                    <a:pt x="289" y="343"/>
                  </a:cubicBezTo>
                  <a:cubicBezTo>
                    <a:pt x="289" y="343"/>
                    <a:pt x="289" y="343"/>
                    <a:pt x="289" y="343"/>
                  </a:cubicBezTo>
                  <a:cubicBezTo>
                    <a:pt x="289" y="343"/>
                    <a:pt x="289" y="343"/>
                    <a:pt x="289" y="343"/>
                  </a:cubicBezTo>
                  <a:close/>
                  <a:moveTo>
                    <a:pt x="165" y="502"/>
                  </a:moveTo>
                  <a:cubicBezTo>
                    <a:pt x="163" y="513"/>
                    <a:pt x="161" y="524"/>
                    <a:pt x="160" y="536"/>
                  </a:cubicBezTo>
                  <a:cubicBezTo>
                    <a:pt x="154" y="537"/>
                    <a:pt x="147" y="538"/>
                    <a:pt x="141" y="537"/>
                  </a:cubicBezTo>
                  <a:cubicBezTo>
                    <a:pt x="138" y="531"/>
                    <a:pt x="138" y="525"/>
                    <a:pt x="137" y="518"/>
                  </a:cubicBezTo>
                  <a:cubicBezTo>
                    <a:pt x="136" y="512"/>
                    <a:pt x="135" y="505"/>
                    <a:pt x="132" y="498"/>
                  </a:cubicBezTo>
                  <a:cubicBezTo>
                    <a:pt x="127" y="485"/>
                    <a:pt x="119" y="476"/>
                    <a:pt x="110" y="467"/>
                  </a:cubicBezTo>
                  <a:cubicBezTo>
                    <a:pt x="109" y="466"/>
                    <a:pt x="107" y="464"/>
                    <a:pt x="106" y="462"/>
                  </a:cubicBezTo>
                  <a:cubicBezTo>
                    <a:pt x="170" y="454"/>
                    <a:pt x="170" y="454"/>
                    <a:pt x="170" y="454"/>
                  </a:cubicBezTo>
                  <a:cubicBezTo>
                    <a:pt x="172" y="471"/>
                    <a:pt x="169" y="486"/>
                    <a:pt x="165" y="502"/>
                  </a:cubicBezTo>
                  <a:close/>
                  <a:moveTo>
                    <a:pt x="270" y="445"/>
                  </a:moveTo>
                  <a:cubicBezTo>
                    <a:pt x="269" y="448"/>
                    <a:pt x="268" y="452"/>
                    <a:pt x="267" y="456"/>
                  </a:cubicBezTo>
                  <a:cubicBezTo>
                    <a:pt x="265" y="459"/>
                    <a:pt x="265" y="459"/>
                    <a:pt x="265" y="459"/>
                  </a:cubicBezTo>
                  <a:cubicBezTo>
                    <a:pt x="261" y="469"/>
                    <a:pt x="256" y="480"/>
                    <a:pt x="255" y="492"/>
                  </a:cubicBezTo>
                  <a:cubicBezTo>
                    <a:pt x="254" y="494"/>
                    <a:pt x="254" y="498"/>
                    <a:pt x="254" y="501"/>
                  </a:cubicBezTo>
                  <a:cubicBezTo>
                    <a:pt x="254" y="508"/>
                    <a:pt x="254" y="518"/>
                    <a:pt x="251" y="522"/>
                  </a:cubicBezTo>
                  <a:cubicBezTo>
                    <a:pt x="247" y="523"/>
                    <a:pt x="242" y="524"/>
                    <a:pt x="239" y="524"/>
                  </a:cubicBezTo>
                  <a:cubicBezTo>
                    <a:pt x="238" y="519"/>
                    <a:pt x="238" y="514"/>
                    <a:pt x="237" y="510"/>
                  </a:cubicBezTo>
                  <a:cubicBezTo>
                    <a:pt x="236" y="503"/>
                    <a:pt x="235" y="496"/>
                    <a:pt x="234" y="490"/>
                  </a:cubicBezTo>
                  <a:cubicBezTo>
                    <a:pt x="233" y="483"/>
                    <a:pt x="230" y="477"/>
                    <a:pt x="228" y="470"/>
                  </a:cubicBezTo>
                  <a:cubicBezTo>
                    <a:pt x="225" y="462"/>
                    <a:pt x="222" y="455"/>
                    <a:pt x="221" y="448"/>
                  </a:cubicBezTo>
                  <a:cubicBezTo>
                    <a:pt x="271" y="442"/>
                    <a:pt x="271" y="442"/>
                    <a:pt x="271" y="442"/>
                  </a:cubicBezTo>
                  <a:cubicBezTo>
                    <a:pt x="270" y="443"/>
                    <a:pt x="270" y="444"/>
                    <a:pt x="270" y="445"/>
                  </a:cubicBezTo>
                  <a:close/>
                  <a:moveTo>
                    <a:pt x="295" y="430"/>
                  </a:moveTo>
                  <a:cubicBezTo>
                    <a:pt x="84" y="456"/>
                    <a:pt x="84" y="456"/>
                    <a:pt x="84" y="456"/>
                  </a:cubicBezTo>
                  <a:cubicBezTo>
                    <a:pt x="70" y="458"/>
                    <a:pt x="57" y="448"/>
                    <a:pt x="54" y="431"/>
                  </a:cubicBezTo>
                  <a:cubicBezTo>
                    <a:pt x="48" y="382"/>
                    <a:pt x="48" y="382"/>
                    <a:pt x="48" y="382"/>
                  </a:cubicBezTo>
                  <a:cubicBezTo>
                    <a:pt x="67" y="379"/>
                    <a:pt x="216" y="360"/>
                    <a:pt x="250" y="356"/>
                  </a:cubicBezTo>
                  <a:cubicBezTo>
                    <a:pt x="280" y="353"/>
                    <a:pt x="305" y="349"/>
                    <a:pt x="313" y="348"/>
                  </a:cubicBezTo>
                  <a:cubicBezTo>
                    <a:pt x="319" y="400"/>
                    <a:pt x="319" y="400"/>
                    <a:pt x="319" y="400"/>
                  </a:cubicBezTo>
                  <a:cubicBezTo>
                    <a:pt x="320" y="421"/>
                    <a:pt x="307" y="428"/>
                    <a:pt x="295" y="43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44"/>
            <p:cNvSpPr>
              <a:spLocks noEditPoints="1"/>
            </p:cNvSpPr>
            <p:nvPr/>
          </p:nvSpPr>
          <p:spPr bwMode="auto">
            <a:xfrm>
              <a:off x="5970588" y="-3190875"/>
              <a:ext cx="323850" cy="325438"/>
            </a:xfrm>
            <a:custGeom>
              <a:avLst/>
              <a:gdLst>
                <a:gd name="T0" fmla="*/ 24 w 34"/>
                <a:gd name="T1" fmla="*/ 2 h 34"/>
                <a:gd name="T2" fmla="*/ 15 w 34"/>
                <a:gd name="T3" fmla="*/ 0 h 34"/>
                <a:gd name="T4" fmla="*/ 4 w 34"/>
                <a:gd name="T5" fmla="*/ 6 h 34"/>
                <a:gd name="T6" fmla="*/ 0 w 34"/>
                <a:gd name="T7" fmla="*/ 19 h 34"/>
                <a:gd name="T8" fmla="*/ 6 w 34"/>
                <a:gd name="T9" fmla="*/ 30 h 34"/>
                <a:gd name="T10" fmla="*/ 16 w 34"/>
                <a:gd name="T11" fmla="*/ 34 h 34"/>
                <a:gd name="T12" fmla="*/ 19 w 34"/>
                <a:gd name="T13" fmla="*/ 34 h 34"/>
                <a:gd name="T14" fmla="*/ 29 w 34"/>
                <a:gd name="T15" fmla="*/ 28 h 34"/>
                <a:gd name="T16" fmla="*/ 33 w 34"/>
                <a:gd name="T17" fmla="*/ 15 h 34"/>
                <a:gd name="T18" fmla="*/ 24 w 34"/>
                <a:gd name="T19" fmla="*/ 2 h 34"/>
                <a:gd name="T20" fmla="*/ 22 w 34"/>
                <a:gd name="T21" fmla="*/ 23 h 34"/>
                <a:gd name="T22" fmla="*/ 18 w 34"/>
                <a:gd name="T23" fmla="*/ 25 h 34"/>
                <a:gd name="T24" fmla="*/ 12 w 34"/>
                <a:gd name="T25" fmla="*/ 24 h 34"/>
                <a:gd name="T26" fmla="*/ 12 w 34"/>
                <a:gd name="T27" fmla="*/ 24 h 34"/>
                <a:gd name="T28" fmla="*/ 9 w 34"/>
                <a:gd name="T29" fmla="*/ 18 h 34"/>
                <a:gd name="T30" fmla="*/ 10 w 34"/>
                <a:gd name="T31" fmla="*/ 11 h 34"/>
                <a:gd name="T32" fmla="*/ 16 w 34"/>
                <a:gd name="T33" fmla="*/ 8 h 34"/>
                <a:gd name="T34" fmla="*/ 17 w 34"/>
                <a:gd name="T35" fmla="*/ 8 h 34"/>
                <a:gd name="T36" fmla="*/ 20 w 34"/>
                <a:gd name="T37" fmla="*/ 9 h 34"/>
                <a:gd name="T38" fmla="*/ 25 w 34"/>
                <a:gd name="T39" fmla="*/ 16 h 34"/>
                <a:gd name="T40" fmla="*/ 22 w 34"/>
                <a:gd name="T4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24" y="2"/>
                  </a:moveTo>
                  <a:cubicBezTo>
                    <a:pt x="21" y="0"/>
                    <a:pt x="18" y="0"/>
                    <a:pt x="15" y="0"/>
                  </a:cubicBezTo>
                  <a:cubicBezTo>
                    <a:pt x="11" y="0"/>
                    <a:pt x="7" y="1"/>
                    <a:pt x="4" y="6"/>
                  </a:cubicBezTo>
                  <a:cubicBezTo>
                    <a:pt x="1" y="9"/>
                    <a:pt x="0" y="14"/>
                    <a:pt x="0" y="19"/>
                  </a:cubicBezTo>
                  <a:cubicBezTo>
                    <a:pt x="1" y="24"/>
                    <a:pt x="3" y="28"/>
                    <a:pt x="6" y="30"/>
                  </a:cubicBezTo>
                  <a:cubicBezTo>
                    <a:pt x="9" y="33"/>
                    <a:pt x="12" y="34"/>
                    <a:pt x="16" y="34"/>
                  </a:cubicBezTo>
                  <a:cubicBezTo>
                    <a:pt x="17" y="34"/>
                    <a:pt x="18" y="34"/>
                    <a:pt x="19" y="34"/>
                  </a:cubicBezTo>
                  <a:cubicBezTo>
                    <a:pt x="23" y="33"/>
                    <a:pt x="26" y="31"/>
                    <a:pt x="29" y="28"/>
                  </a:cubicBezTo>
                  <a:cubicBezTo>
                    <a:pt x="32" y="25"/>
                    <a:pt x="34" y="20"/>
                    <a:pt x="33" y="15"/>
                  </a:cubicBezTo>
                  <a:cubicBezTo>
                    <a:pt x="32" y="9"/>
                    <a:pt x="29" y="4"/>
                    <a:pt x="24" y="2"/>
                  </a:cubicBezTo>
                  <a:close/>
                  <a:moveTo>
                    <a:pt x="22" y="23"/>
                  </a:moveTo>
                  <a:cubicBezTo>
                    <a:pt x="21" y="24"/>
                    <a:pt x="20" y="25"/>
                    <a:pt x="18" y="25"/>
                  </a:cubicBezTo>
                  <a:cubicBezTo>
                    <a:pt x="15" y="25"/>
                    <a:pt x="13" y="25"/>
                    <a:pt x="12" y="24"/>
                  </a:cubicBezTo>
                  <a:cubicBezTo>
                    <a:pt x="12" y="24"/>
                    <a:pt x="12" y="24"/>
                    <a:pt x="12" y="24"/>
                  </a:cubicBezTo>
                  <a:cubicBezTo>
                    <a:pt x="10" y="23"/>
                    <a:pt x="9" y="20"/>
                    <a:pt x="9" y="18"/>
                  </a:cubicBezTo>
                  <a:cubicBezTo>
                    <a:pt x="9" y="15"/>
                    <a:pt x="9" y="12"/>
                    <a:pt x="10" y="11"/>
                  </a:cubicBezTo>
                  <a:cubicBezTo>
                    <a:pt x="11" y="9"/>
                    <a:pt x="13" y="9"/>
                    <a:pt x="16" y="8"/>
                  </a:cubicBezTo>
                  <a:cubicBezTo>
                    <a:pt x="16" y="8"/>
                    <a:pt x="16" y="8"/>
                    <a:pt x="17" y="8"/>
                  </a:cubicBezTo>
                  <a:cubicBezTo>
                    <a:pt x="18" y="8"/>
                    <a:pt x="19" y="9"/>
                    <a:pt x="20" y="9"/>
                  </a:cubicBezTo>
                  <a:cubicBezTo>
                    <a:pt x="23" y="10"/>
                    <a:pt x="24" y="13"/>
                    <a:pt x="25" y="16"/>
                  </a:cubicBezTo>
                  <a:cubicBezTo>
                    <a:pt x="25" y="18"/>
                    <a:pt x="24" y="21"/>
                    <a:pt x="22"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sp>
        <p:nvSpPr>
          <p:cNvPr id="39" name="Freeform 20"/>
          <p:cNvSpPr>
            <a:spLocks noChangeAspect="1" noEditPoints="1"/>
          </p:cNvSpPr>
          <p:nvPr/>
        </p:nvSpPr>
        <p:spPr bwMode="auto">
          <a:xfrm>
            <a:off x="4874544" y="781261"/>
            <a:ext cx="1118318" cy="681624"/>
          </a:xfrm>
          <a:custGeom>
            <a:avLst/>
            <a:gdLst>
              <a:gd name="T0" fmla="*/ 666 w 748"/>
              <a:gd name="T1" fmla="*/ 200 h 456"/>
              <a:gd name="T2" fmla="*/ 655 w 748"/>
              <a:gd name="T3" fmla="*/ 147 h 456"/>
              <a:gd name="T4" fmla="*/ 653 w 748"/>
              <a:gd name="T5" fmla="*/ 83 h 456"/>
              <a:gd name="T6" fmla="*/ 528 w 748"/>
              <a:gd name="T7" fmla="*/ 88 h 456"/>
              <a:gd name="T8" fmla="*/ 547 w 748"/>
              <a:gd name="T9" fmla="*/ 131 h 456"/>
              <a:gd name="T10" fmla="*/ 488 w 748"/>
              <a:gd name="T11" fmla="*/ 123 h 456"/>
              <a:gd name="T12" fmla="*/ 496 w 748"/>
              <a:gd name="T13" fmla="*/ 88 h 456"/>
              <a:gd name="T14" fmla="*/ 440 w 748"/>
              <a:gd name="T15" fmla="*/ 85 h 456"/>
              <a:gd name="T16" fmla="*/ 346 w 748"/>
              <a:gd name="T17" fmla="*/ 87 h 456"/>
              <a:gd name="T18" fmla="*/ 268 w 748"/>
              <a:gd name="T19" fmla="*/ 64 h 456"/>
              <a:gd name="T20" fmla="*/ 206 w 748"/>
              <a:gd name="T21" fmla="*/ 11 h 456"/>
              <a:gd name="T22" fmla="*/ 213 w 748"/>
              <a:gd name="T23" fmla="*/ 73 h 456"/>
              <a:gd name="T24" fmla="*/ 210 w 748"/>
              <a:gd name="T25" fmla="*/ 85 h 456"/>
              <a:gd name="T26" fmla="*/ 132 w 748"/>
              <a:gd name="T27" fmla="*/ 84 h 456"/>
              <a:gd name="T28" fmla="*/ 96 w 748"/>
              <a:gd name="T29" fmla="*/ 102 h 456"/>
              <a:gd name="T30" fmla="*/ 95 w 748"/>
              <a:gd name="T31" fmla="*/ 191 h 456"/>
              <a:gd name="T32" fmla="*/ 16 w 748"/>
              <a:gd name="T33" fmla="*/ 194 h 456"/>
              <a:gd name="T34" fmla="*/ 88 w 748"/>
              <a:gd name="T35" fmla="*/ 252 h 456"/>
              <a:gd name="T36" fmla="*/ 96 w 748"/>
              <a:gd name="T37" fmla="*/ 367 h 456"/>
              <a:gd name="T38" fmla="*/ 307 w 748"/>
              <a:gd name="T39" fmla="*/ 374 h 456"/>
              <a:gd name="T40" fmla="*/ 426 w 748"/>
              <a:gd name="T41" fmla="*/ 369 h 456"/>
              <a:gd name="T42" fmla="*/ 490 w 748"/>
              <a:gd name="T43" fmla="*/ 368 h 456"/>
              <a:gd name="T44" fmla="*/ 493 w 748"/>
              <a:gd name="T45" fmla="*/ 452 h 456"/>
              <a:gd name="T46" fmla="*/ 556 w 748"/>
              <a:gd name="T47" fmla="*/ 417 h 456"/>
              <a:gd name="T48" fmla="*/ 539 w 748"/>
              <a:gd name="T49" fmla="*/ 374 h 456"/>
              <a:gd name="T50" fmla="*/ 656 w 748"/>
              <a:gd name="T51" fmla="*/ 369 h 456"/>
              <a:gd name="T52" fmla="*/ 675 w 748"/>
              <a:gd name="T53" fmla="*/ 254 h 456"/>
              <a:gd name="T54" fmla="*/ 222 w 748"/>
              <a:gd name="T55" fmla="*/ 363 h 456"/>
              <a:gd name="T56" fmla="*/ 105 w 748"/>
              <a:gd name="T57" fmla="*/ 308 h 456"/>
              <a:gd name="T58" fmla="*/ 71 w 748"/>
              <a:gd name="T59" fmla="*/ 254 h 456"/>
              <a:gd name="T60" fmla="*/ 66 w 748"/>
              <a:gd name="T61" fmla="*/ 197 h 456"/>
              <a:gd name="T62" fmla="*/ 104 w 748"/>
              <a:gd name="T63" fmla="*/ 153 h 456"/>
              <a:gd name="T64" fmla="*/ 105 w 748"/>
              <a:gd name="T65" fmla="*/ 95 h 456"/>
              <a:gd name="T66" fmla="*/ 132 w 748"/>
              <a:gd name="T67" fmla="*/ 92 h 456"/>
              <a:gd name="T68" fmla="*/ 213 w 748"/>
              <a:gd name="T69" fmla="*/ 93 h 456"/>
              <a:gd name="T70" fmla="*/ 222 w 748"/>
              <a:gd name="T71" fmla="*/ 76 h 456"/>
              <a:gd name="T72" fmla="*/ 212 w 748"/>
              <a:gd name="T73" fmla="*/ 17 h 456"/>
              <a:gd name="T74" fmla="*/ 262 w 748"/>
              <a:gd name="T75" fmla="*/ 58 h 456"/>
              <a:gd name="T76" fmla="*/ 346 w 748"/>
              <a:gd name="T77" fmla="*/ 95 h 456"/>
              <a:gd name="T78" fmla="*/ 311 w 748"/>
              <a:gd name="T79" fmla="*/ 188 h 456"/>
              <a:gd name="T80" fmla="*/ 353 w 748"/>
              <a:gd name="T81" fmla="*/ 259 h 456"/>
              <a:gd name="T82" fmla="*/ 370 w 748"/>
              <a:gd name="T83" fmla="*/ 317 h 456"/>
              <a:gd name="T84" fmla="*/ 731 w 748"/>
              <a:gd name="T85" fmla="*/ 256 h 456"/>
              <a:gd name="T86" fmla="*/ 653 w 748"/>
              <a:gd name="T87" fmla="*/ 243 h 456"/>
              <a:gd name="T88" fmla="*/ 568 w 748"/>
              <a:gd name="T89" fmla="*/ 361 h 456"/>
              <a:gd name="T90" fmla="*/ 540 w 748"/>
              <a:gd name="T91" fmla="*/ 395 h 456"/>
              <a:gd name="T92" fmla="*/ 525 w 748"/>
              <a:gd name="T93" fmla="*/ 447 h 456"/>
              <a:gd name="T94" fmla="*/ 499 w 748"/>
              <a:gd name="T95" fmla="*/ 368 h 456"/>
              <a:gd name="T96" fmla="*/ 467 w 748"/>
              <a:gd name="T97" fmla="*/ 360 h 456"/>
              <a:gd name="T98" fmla="*/ 378 w 748"/>
              <a:gd name="T99" fmla="*/ 365 h 456"/>
              <a:gd name="T100" fmla="*/ 378 w 748"/>
              <a:gd name="T101" fmla="*/ 252 h 456"/>
              <a:gd name="T102" fmla="*/ 297 w 748"/>
              <a:gd name="T103" fmla="*/ 245 h 456"/>
              <a:gd name="T104" fmla="*/ 374 w 748"/>
              <a:gd name="T105" fmla="*/ 217 h 456"/>
              <a:gd name="T106" fmla="*/ 440 w 748"/>
              <a:gd name="T107" fmla="*/ 93 h 456"/>
              <a:gd name="T108" fmla="*/ 487 w 748"/>
              <a:gd name="T109" fmla="*/ 112 h 456"/>
              <a:gd name="T110" fmla="*/ 478 w 748"/>
              <a:gd name="T111" fmla="*/ 124 h 456"/>
              <a:gd name="T112" fmla="*/ 544 w 748"/>
              <a:gd name="T113" fmla="*/ 115 h 456"/>
              <a:gd name="T114" fmla="*/ 548 w 748"/>
              <a:gd name="T115" fmla="*/ 92 h 456"/>
              <a:gd name="T116" fmla="*/ 646 w 748"/>
              <a:gd name="T117" fmla="*/ 147 h 456"/>
              <a:gd name="T118" fmla="*/ 666 w 748"/>
              <a:gd name="T119" fmla="*/ 209 h 456"/>
              <a:gd name="T120" fmla="*/ 731 w 748"/>
              <a:gd name="T121" fmla="*/ 2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8" h="456">
                <a:moveTo>
                  <a:pt x="747" y="226"/>
                </a:moveTo>
                <a:cubicBezTo>
                  <a:pt x="746" y="205"/>
                  <a:pt x="735" y="190"/>
                  <a:pt x="718" y="185"/>
                </a:cubicBezTo>
                <a:cubicBezTo>
                  <a:pt x="704" y="181"/>
                  <a:pt x="694" y="187"/>
                  <a:pt x="685" y="193"/>
                </a:cubicBezTo>
                <a:cubicBezTo>
                  <a:pt x="679" y="196"/>
                  <a:pt x="673" y="200"/>
                  <a:pt x="666" y="200"/>
                </a:cubicBezTo>
                <a:cubicBezTo>
                  <a:pt x="663" y="200"/>
                  <a:pt x="661" y="199"/>
                  <a:pt x="659" y="198"/>
                </a:cubicBezTo>
                <a:cubicBezTo>
                  <a:pt x="654" y="193"/>
                  <a:pt x="654" y="180"/>
                  <a:pt x="655" y="171"/>
                </a:cubicBezTo>
                <a:cubicBezTo>
                  <a:pt x="655" y="169"/>
                  <a:pt x="655" y="167"/>
                  <a:pt x="655" y="166"/>
                </a:cubicBezTo>
                <a:cubicBezTo>
                  <a:pt x="655" y="160"/>
                  <a:pt x="655" y="153"/>
                  <a:pt x="655" y="147"/>
                </a:cubicBezTo>
                <a:cubicBezTo>
                  <a:pt x="654" y="135"/>
                  <a:pt x="654" y="123"/>
                  <a:pt x="655" y="111"/>
                </a:cubicBezTo>
                <a:cubicBezTo>
                  <a:pt x="655" y="108"/>
                  <a:pt x="655" y="105"/>
                  <a:pt x="656" y="101"/>
                </a:cubicBezTo>
                <a:cubicBezTo>
                  <a:pt x="657" y="97"/>
                  <a:pt x="657" y="92"/>
                  <a:pt x="657" y="87"/>
                </a:cubicBezTo>
                <a:cubicBezTo>
                  <a:pt x="657" y="85"/>
                  <a:pt x="655" y="83"/>
                  <a:pt x="653" y="83"/>
                </a:cubicBezTo>
                <a:cubicBezTo>
                  <a:pt x="619" y="81"/>
                  <a:pt x="584" y="82"/>
                  <a:pt x="548" y="83"/>
                </a:cubicBezTo>
                <a:cubicBezTo>
                  <a:pt x="532" y="84"/>
                  <a:pt x="532" y="84"/>
                  <a:pt x="532" y="84"/>
                </a:cubicBezTo>
                <a:cubicBezTo>
                  <a:pt x="530" y="84"/>
                  <a:pt x="529" y="84"/>
                  <a:pt x="529" y="85"/>
                </a:cubicBezTo>
                <a:cubicBezTo>
                  <a:pt x="528" y="86"/>
                  <a:pt x="527" y="87"/>
                  <a:pt x="528" y="88"/>
                </a:cubicBezTo>
                <a:cubicBezTo>
                  <a:pt x="528" y="92"/>
                  <a:pt x="528" y="94"/>
                  <a:pt x="528" y="97"/>
                </a:cubicBezTo>
                <a:cubicBezTo>
                  <a:pt x="528" y="102"/>
                  <a:pt x="529" y="107"/>
                  <a:pt x="531" y="113"/>
                </a:cubicBezTo>
                <a:cubicBezTo>
                  <a:pt x="532" y="117"/>
                  <a:pt x="536" y="120"/>
                  <a:pt x="539" y="122"/>
                </a:cubicBezTo>
                <a:cubicBezTo>
                  <a:pt x="543" y="125"/>
                  <a:pt x="546" y="127"/>
                  <a:pt x="547" y="131"/>
                </a:cubicBezTo>
                <a:cubicBezTo>
                  <a:pt x="549" y="141"/>
                  <a:pt x="548" y="161"/>
                  <a:pt x="541" y="169"/>
                </a:cubicBezTo>
                <a:cubicBezTo>
                  <a:pt x="533" y="177"/>
                  <a:pt x="501" y="176"/>
                  <a:pt x="492" y="170"/>
                </a:cubicBezTo>
                <a:cubicBezTo>
                  <a:pt x="480" y="163"/>
                  <a:pt x="481" y="140"/>
                  <a:pt x="486" y="127"/>
                </a:cubicBezTo>
                <a:cubicBezTo>
                  <a:pt x="486" y="125"/>
                  <a:pt x="487" y="125"/>
                  <a:pt x="488" y="123"/>
                </a:cubicBezTo>
                <a:cubicBezTo>
                  <a:pt x="489" y="122"/>
                  <a:pt x="490" y="122"/>
                  <a:pt x="491" y="120"/>
                </a:cubicBezTo>
                <a:cubicBezTo>
                  <a:pt x="492" y="120"/>
                  <a:pt x="492" y="119"/>
                  <a:pt x="493" y="119"/>
                </a:cubicBezTo>
                <a:cubicBezTo>
                  <a:pt x="495" y="116"/>
                  <a:pt x="495" y="114"/>
                  <a:pt x="496" y="109"/>
                </a:cubicBezTo>
                <a:cubicBezTo>
                  <a:pt x="496" y="102"/>
                  <a:pt x="496" y="96"/>
                  <a:pt x="496" y="88"/>
                </a:cubicBezTo>
                <a:cubicBezTo>
                  <a:pt x="496" y="87"/>
                  <a:pt x="495" y="86"/>
                  <a:pt x="494" y="85"/>
                </a:cubicBezTo>
                <a:cubicBezTo>
                  <a:pt x="493" y="84"/>
                  <a:pt x="492" y="84"/>
                  <a:pt x="490" y="84"/>
                </a:cubicBezTo>
                <a:cubicBezTo>
                  <a:pt x="480" y="87"/>
                  <a:pt x="468" y="86"/>
                  <a:pt x="455" y="85"/>
                </a:cubicBezTo>
                <a:cubicBezTo>
                  <a:pt x="450" y="85"/>
                  <a:pt x="445" y="85"/>
                  <a:pt x="440" y="85"/>
                </a:cubicBezTo>
                <a:cubicBezTo>
                  <a:pt x="428" y="85"/>
                  <a:pt x="417" y="85"/>
                  <a:pt x="407" y="86"/>
                </a:cubicBezTo>
                <a:cubicBezTo>
                  <a:pt x="396" y="86"/>
                  <a:pt x="385" y="87"/>
                  <a:pt x="374" y="87"/>
                </a:cubicBezTo>
                <a:cubicBezTo>
                  <a:pt x="374" y="87"/>
                  <a:pt x="374" y="87"/>
                  <a:pt x="374" y="87"/>
                </a:cubicBezTo>
                <a:cubicBezTo>
                  <a:pt x="365" y="86"/>
                  <a:pt x="355" y="87"/>
                  <a:pt x="346" y="87"/>
                </a:cubicBezTo>
                <a:cubicBezTo>
                  <a:pt x="334" y="87"/>
                  <a:pt x="322" y="87"/>
                  <a:pt x="310" y="86"/>
                </a:cubicBezTo>
                <a:cubicBezTo>
                  <a:pt x="306" y="85"/>
                  <a:pt x="302" y="86"/>
                  <a:pt x="297" y="86"/>
                </a:cubicBezTo>
                <a:cubicBezTo>
                  <a:pt x="284" y="86"/>
                  <a:pt x="264" y="86"/>
                  <a:pt x="262" y="78"/>
                </a:cubicBezTo>
                <a:cubicBezTo>
                  <a:pt x="260" y="70"/>
                  <a:pt x="262" y="69"/>
                  <a:pt x="268" y="64"/>
                </a:cubicBezTo>
                <a:cubicBezTo>
                  <a:pt x="270" y="62"/>
                  <a:pt x="270" y="62"/>
                  <a:pt x="270" y="62"/>
                </a:cubicBezTo>
                <a:cubicBezTo>
                  <a:pt x="277" y="55"/>
                  <a:pt x="280" y="47"/>
                  <a:pt x="280" y="35"/>
                </a:cubicBezTo>
                <a:cubicBezTo>
                  <a:pt x="280" y="16"/>
                  <a:pt x="261" y="3"/>
                  <a:pt x="244" y="1"/>
                </a:cubicBezTo>
                <a:cubicBezTo>
                  <a:pt x="226" y="0"/>
                  <a:pt x="214" y="3"/>
                  <a:pt x="206" y="11"/>
                </a:cubicBezTo>
                <a:cubicBezTo>
                  <a:pt x="200" y="17"/>
                  <a:pt x="196" y="26"/>
                  <a:pt x="196" y="38"/>
                </a:cubicBezTo>
                <a:cubicBezTo>
                  <a:pt x="196" y="54"/>
                  <a:pt x="199" y="59"/>
                  <a:pt x="210" y="70"/>
                </a:cubicBezTo>
                <a:cubicBezTo>
                  <a:pt x="211" y="72"/>
                  <a:pt x="212" y="72"/>
                  <a:pt x="213" y="73"/>
                </a:cubicBezTo>
                <a:cubicBezTo>
                  <a:pt x="213" y="73"/>
                  <a:pt x="213" y="73"/>
                  <a:pt x="213" y="73"/>
                </a:cubicBezTo>
                <a:cubicBezTo>
                  <a:pt x="214" y="73"/>
                  <a:pt x="214" y="74"/>
                  <a:pt x="214" y="77"/>
                </a:cubicBezTo>
                <a:cubicBezTo>
                  <a:pt x="214" y="79"/>
                  <a:pt x="214" y="82"/>
                  <a:pt x="214" y="85"/>
                </a:cubicBezTo>
                <a:cubicBezTo>
                  <a:pt x="213" y="85"/>
                  <a:pt x="213" y="85"/>
                  <a:pt x="212" y="85"/>
                </a:cubicBezTo>
                <a:cubicBezTo>
                  <a:pt x="211" y="85"/>
                  <a:pt x="210" y="85"/>
                  <a:pt x="210" y="85"/>
                </a:cubicBezTo>
                <a:cubicBezTo>
                  <a:pt x="209" y="85"/>
                  <a:pt x="208" y="85"/>
                  <a:pt x="208" y="85"/>
                </a:cubicBezTo>
                <a:cubicBezTo>
                  <a:pt x="207" y="85"/>
                  <a:pt x="207" y="85"/>
                  <a:pt x="207" y="85"/>
                </a:cubicBezTo>
                <a:cubicBezTo>
                  <a:pt x="199" y="84"/>
                  <a:pt x="192" y="84"/>
                  <a:pt x="183" y="84"/>
                </a:cubicBezTo>
                <a:cubicBezTo>
                  <a:pt x="132" y="84"/>
                  <a:pt x="132" y="84"/>
                  <a:pt x="132" y="84"/>
                </a:cubicBezTo>
                <a:cubicBezTo>
                  <a:pt x="130" y="84"/>
                  <a:pt x="127" y="84"/>
                  <a:pt x="124" y="83"/>
                </a:cubicBezTo>
                <a:cubicBezTo>
                  <a:pt x="118" y="83"/>
                  <a:pt x="111" y="82"/>
                  <a:pt x="105" y="84"/>
                </a:cubicBezTo>
                <a:cubicBezTo>
                  <a:pt x="97" y="86"/>
                  <a:pt x="96" y="89"/>
                  <a:pt x="96" y="95"/>
                </a:cubicBezTo>
                <a:cubicBezTo>
                  <a:pt x="96" y="97"/>
                  <a:pt x="96" y="99"/>
                  <a:pt x="96" y="102"/>
                </a:cubicBezTo>
                <a:cubicBezTo>
                  <a:pt x="96" y="104"/>
                  <a:pt x="96" y="104"/>
                  <a:pt x="96" y="104"/>
                </a:cubicBezTo>
                <a:cubicBezTo>
                  <a:pt x="96" y="114"/>
                  <a:pt x="95" y="123"/>
                  <a:pt x="95" y="133"/>
                </a:cubicBezTo>
                <a:cubicBezTo>
                  <a:pt x="95" y="153"/>
                  <a:pt x="95" y="153"/>
                  <a:pt x="95" y="153"/>
                </a:cubicBezTo>
                <a:cubicBezTo>
                  <a:pt x="95" y="165"/>
                  <a:pt x="95" y="178"/>
                  <a:pt x="95" y="191"/>
                </a:cubicBezTo>
                <a:cubicBezTo>
                  <a:pt x="95" y="202"/>
                  <a:pt x="94" y="207"/>
                  <a:pt x="87" y="208"/>
                </a:cubicBezTo>
                <a:cubicBezTo>
                  <a:pt x="83" y="208"/>
                  <a:pt x="81" y="206"/>
                  <a:pt x="79" y="201"/>
                </a:cubicBezTo>
                <a:cubicBezTo>
                  <a:pt x="77" y="198"/>
                  <a:pt x="75" y="194"/>
                  <a:pt x="71" y="191"/>
                </a:cubicBezTo>
                <a:cubicBezTo>
                  <a:pt x="58" y="180"/>
                  <a:pt x="28" y="180"/>
                  <a:pt x="16" y="194"/>
                </a:cubicBezTo>
                <a:cubicBezTo>
                  <a:pt x="0" y="213"/>
                  <a:pt x="4" y="243"/>
                  <a:pt x="18" y="259"/>
                </a:cubicBezTo>
                <a:cubicBezTo>
                  <a:pt x="27" y="270"/>
                  <a:pt x="57" y="275"/>
                  <a:pt x="70" y="267"/>
                </a:cubicBezTo>
                <a:cubicBezTo>
                  <a:pt x="74" y="265"/>
                  <a:pt x="76" y="262"/>
                  <a:pt x="78" y="259"/>
                </a:cubicBezTo>
                <a:cubicBezTo>
                  <a:pt x="81" y="255"/>
                  <a:pt x="83" y="252"/>
                  <a:pt x="88" y="252"/>
                </a:cubicBezTo>
                <a:cubicBezTo>
                  <a:pt x="91" y="252"/>
                  <a:pt x="93" y="252"/>
                  <a:pt x="94" y="253"/>
                </a:cubicBezTo>
                <a:cubicBezTo>
                  <a:pt x="96" y="255"/>
                  <a:pt x="97" y="259"/>
                  <a:pt x="97" y="264"/>
                </a:cubicBezTo>
                <a:cubicBezTo>
                  <a:pt x="97" y="278"/>
                  <a:pt x="97" y="293"/>
                  <a:pt x="96" y="307"/>
                </a:cubicBezTo>
                <a:cubicBezTo>
                  <a:pt x="96" y="327"/>
                  <a:pt x="95" y="347"/>
                  <a:pt x="96" y="367"/>
                </a:cubicBezTo>
                <a:cubicBezTo>
                  <a:pt x="96" y="369"/>
                  <a:pt x="98" y="371"/>
                  <a:pt x="100" y="371"/>
                </a:cubicBezTo>
                <a:cubicBezTo>
                  <a:pt x="120" y="372"/>
                  <a:pt x="141" y="372"/>
                  <a:pt x="161" y="371"/>
                </a:cubicBezTo>
                <a:cubicBezTo>
                  <a:pt x="181" y="371"/>
                  <a:pt x="202" y="371"/>
                  <a:pt x="222" y="372"/>
                </a:cubicBezTo>
                <a:cubicBezTo>
                  <a:pt x="250" y="374"/>
                  <a:pt x="279" y="374"/>
                  <a:pt x="307" y="374"/>
                </a:cubicBezTo>
                <a:cubicBezTo>
                  <a:pt x="328" y="374"/>
                  <a:pt x="349" y="374"/>
                  <a:pt x="370" y="373"/>
                </a:cubicBezTo>
                <a:cubicBezTo>
                  <a:pt x="370" y="373"/>
                  <a:pt x="371" y="373"/>
                  <a:pt x="371" y="373"/>
                </a:cubicBezTo>
                <a:cubicBezTo>
                  <a:pt x="381" y="373"/>
                  <a:pt x="392" y="372"/>
                  <a:pt x="402" y="371"/>
                </a:cubicBezTo>
                <a:cubicBezTo>
                  <a:pt x="411" y="370"/>
                  <a:pt x="418" y="370"/>
                  <a:pt x="426" y="369"/>
                </a:cubicBezTo>
                <a:cubicBezTo>
                  <a:pt x="432" y="369"/>
                  <a:pt x="439" y="369"/>
                  <a:pt x="445" y="369"/>
                </a:cubicBezTo>
                <a:cubicBezTo>
                  <a:pt x="453" y="369"/>
                  <a:pt x="460" y="369"/>
                  <a:pt x="468" y="369"/>
                </a:cubicBezTo>
                <a:cubicBezTo>
                  <a:pt x="470" y="368"/>
                  <a:pt x="472" y="368"/>
                  <a:pt x="474" y="368"/>
                </a:cubicBezTo>
                <a:cubicBezTo>
                  <a:pt x="479" y="368"/>
                  <a:pt x="485" y="367"/>
                  <a:pt x="490" y="368"/>
                </a:cubicBezTo>
                <a:cubicBezTo>
                  <a:pt x="490" y="369"/>
                  <a:pt x="490" y="369"/>
                  <a:pt x="490" y="370"/>
                </a:cubicBezTo>
                <a:cubicBezTo>
                  <a:pt x="492" y="379"/>
                  <a:pt x="493" y="382"/>
                  <a:pt x="487" y="388"/>
                </a:cubicBezTo>
                <a:cubicBezTo>
                  <a:pt x="477" y="399"/>
                  <a:pt x="476" y="407"/>
                  <a:pt x="476" y="421"/>
                </a:cubicBezTo>
                <a:cubicBezTo>
                  <a:pt x="476" y="433"/>
                  <a:pt x="478" y="446"/>
                  <a:pt x="493" y="452"/>
                </a:cubicBezTo>
                <a:cubicBezTo>
                  <a:pt x="500" y="455"/>
                  <a:pt x="507" y="456"/>
                  <a:pt x="516" y="456"/>
                </a:cubicBezTo>
                <a:cubicBezTo>
                  <a:pt x="519" y="456"/>
                  <a:pt x="523" y="456"/>
                  <a:pt x="526" y="456"/>
                </a:cubicBezTo>
                <a:cubicBezTo>
                  <a:pt x="543" y="454"/>
                  <a:pt x="555" y="440"/>
                  <a:pt x="556" y="420"/>
                </a:cubicBezTo>
                <a:cubicBezTo>
                  <a:pt x="556" y="419"/>
                  <a:pt x="556" y="418"/>
                  <a:pt x="556" y="417"/>
                </a:cubicBezTo>
                <a:cubicBezTo>
                  <a:pt x="556" y="411"/>
                  <a:pt x="557" y="404"/>
                  <a:pt x="554" y="398"/>
                </a:cubicBezTo>
                <a:cubicBezTo>
                  <a:pt x="552" y="394"/>
                  <a:pt x="549" y="391"/>
                  <a:pt x="546" y="388"/>
                </a:cubicBezTo>
                <a:cubicBezTo>
                  <a:pt x="543" y="386"/>
                  <a:pt x="541" y="384"/>
                  <a:pt x="540" y="382"/>
                </a:cubicBezTo>
                <a:cubicBezTo>
                  <a:pt x="539" y="379"/>
                  <a:pt x="537" y="376"/>
                  <a:pt x="539" y="374"/>
                </a:cubicBezTo>
                <a:cubicBezTo>
                  <a:pt x="542" y="369"/>
                  <a:pt x="555" y="370"/>
                  <a:pt x="563" y="370"/>
                </a:cubicBezTo>
                <a:cubicBezTo>
                  <a:pt x="564" y="370"/>
                  <a:pt x="566" y="370"/>
                  <a:pt x="568" y="370"/>
                </a:cubicBezTo>
                <a:cubicBezTo>
                  <a:pt x="575" y="370"/>
                  <a:pt x="583" y="370"/>
                  <a:pt x="590" y="370"/>
                </a:cubicBezTo>
                <a:cubicBezTo>
                  <a:pt x="612" y="370"/>
                  <a:pt x="634" y="371"/>
                  <a:pt x="656" y="369"/>
                </a:cubicBezTo>
                <a:cubicBezTo>
                  <a:pt x="658" y="369"/>
                  <a:pt x="660" y="367"/>
                  <a:pt x="660" y="365"/>
                </a:cubicBezTo>
                <a:cubicBezTo>
                  <a:pt x="661" y="344"/>
                  <a:pt x="661" y="323"/>
                  <a:pt x="661" y="303"/>
                </a:cubicBezTo>
                <a:cubicBezTo>
                  <a:pt x="661" y="284"/>
                  <a:pt x="661" y="266"/>
                  <a:pt x="661" y="247"/>
                </a:cubicBezTo>
                <a:cubicBezTo>
                  <a:pt x="669" y="247"/>
                  <a:pt x="670" y="248"/>
                  <a:pt x="675" y="254"/>
                </a:cubicBezTo>
                <a:cubicBezTo>
                  <a:pt x="682" y="263"/>
                  <a:pt x="692" y="269"/>
                  <a:pt x="702" y="271"/>
                </a:cubicBezTo>
                <a:cubicBezTo>
                  <a:pt x="712" y="273"/>
                  <a:pt x="731" y="272"/>
                  <a:pt x="738" y="261"/>
                </a:cubicBezTo>
                <a:cubicBezTo>
                  <a:pt x="745" y="250"/>
                  <a:pt x="748" y="238"/>
                  <a:pt x="747" y="226"/>
                </a:cubicBezTo>
                <a:close/>
                <a:moveTo>
                  <a:pt x="222" y="363"/>
                </a:moveTo>
                <a:cubicBezTo>
                  <a:pt x="211" y="363"/>
                  <a:pt x="199" y="363"/>
                  <a:pt x="188" y="363"/>
                </a:cubicBezTo>
                <a:cubicBezTo>
                  <a:pt x="179" y="363"/>
                  <a:pt x="170" y="363"/>
                  <a:pt x="161" y="363"/>
                </a:cubicBezTo>
                <a:cubicBezTo>
                  <a:pt x="142" y="363"/>
                  <a:pt x="123" y="363"/>
                  <a:pt x="105" y="363"/>
                </a:cubicBezTo>
                <a:cubicBezTo>
                  <a:pt x="104" y="344"/>
                  <a:pt x="104" y="326"/>
                  <a:pt x="105" y="308"/>
                </a:cubicBezTo>
                <a:cubicBezTo>
                  <a:pt x="105" y="293"/>
                  <a:pt x="106" y="278"/>
                  <a:pt x="106" y="264"/>
                </a:cubicBezTo>
                <a:cubicBezTo>
                  <a:pt x="105" y="256"/>
                  <a:pt x="103" y="250"/>
                  <a:pt x="100" y="247"/>
                </a:cubicBezTo>
                <a:cubicBezTo>
                  <a:pt x="96" y="244"/>
                  <a:pt x="92" y="243"/>
                  <a:pt x="87" y="243"/>
                </a:cubicBezTo>
                <a:cubicBezTo>
                  <a:pt x="79" y="244"/>
                  <a:pt x="75" y="249"/>
                  <a:pt x="71" y="254"/>
                </a:cubicBezTo>
                <a:cubicBezTo>
                  <a:pt x="70" y="256"/>
                  <a:pt x="68" y="258"/>
                  <a:pt x="66" y="260"/>
                </a:cubicBezTo>
                <a:cubicBezTo>
                  <a:pt x="57" y="265"/>
                  <a:pt x="31" y="261"/>
                  <a:pt x="25" y="254"/>
                </a:cubicBezTo>
                <a:cubicBezTo>
                  <a:pt x="13" y="240"/>
                  <a:pt x="9" y="215"/>
                  <a:pt x="22" y="200"/>
                </a:cubicBezTo>
                <a:cubicBezTo>
                  <a:pt x="31" y="189"/>
                  <a:pt x="56" y="189"/>
                  <a:pt x="66" y="197"/>
                </a:cubicBezTo>
                <a:cubicBezTo>
                  <a:pt x="68" y="199"/>
                  <a:pt x="70" y="202"/>
                  <a:pt x="71" y="205"/>
                </a:cubicBezTo>
                <a:cubicBezTo>
                  <a:pt x="74" y="210"/>
                  <a:pt x="78" y="217"/>
                  <a:pt x="88" y="216"/>
                </a:cubicBezTo>
                <a:cubicBezTo>
                  <a:pt x="104" y="215"/>
                  <a:pt x="104" y="199"/>
                  <a:pt x="104" y="191"/>
                </a:cubicBezTo>
                <a:cubicBezTo>
                  <a:pt x="104" y="178"/>
                  <a:pt x="104" y="165"/>
                  <a:pt x="104" y="153"/>
                </a:cubicBezTo>
                <a:cubicBezTo>
                  <a:pt x="104" y="133"/>
                  <a:pt x="104" y="133"/>
                  <a:pt x="104" y="133"/>
                </a:cubicBezTo>
                <a:cubicBezTo>
                  <a:pt x="104" y="124"/>
                  <a:pt x="104" y="115"/>
                  <a:pt x="105" y="105"/>
                </a:cubicBezTo>
                <a:cubicBezTo>
                  <a:pt x="105" y="103"/>
                  <a:pt x="105" y="103"/>
                  <a:pt x="105" y="103"/>
                </a:cubicBezTo>
                <a:cubicBezTo>
                  <a:pt x="105" y="99"/>
                  <a:pt x="105" y="97"/>
                  <a:pt x="105" y="95"/>
                </a:cubicBezTo>
                <a:cubicBezTo>
                  <a:pt x="105" y="94"/>
                  <a:pt x="105" y="94"/>
                  <a:pt x="105" y="93"/>
                </a:cubicBezTo>
                <a:cubicBezTo>
                  <a:pt x="105" y="93"/>
                  <a:pt x="106" y="93"/>
                  <a:pt x="107" y="92"/>
                </a:cubicBezTo>
                <a:cubicBezTo>
                  <a:pt x="112" y="91"/>
                  <a:pt x="118" y="91"/>
                  <a:pt x="124" y="92"/>
                </a:cubicBezTo>
                <a:cubicBezTo>
                  <a:pt x="127" y="92"/>
                  <a:pt x="129" y="92"/>
                  <a:pt x="132" y="92"/>
                </a:cubicBezTo>
                <a:cubicBezTo>
                  <a:pt x="183" y="92"/>
                  <a:pt x="183" y="92"/>
                  <a:pt x="183" y="92"/>
                </a:cubicBezTo>
                <a:cubicBezTo>
                  <a:pt x="192" y="92"/>
                  <a:pt x="198" y="93"/>
                  <a:pt x="206" y="93"/>
                </a:cubicBezTo>
                <a:cubicBezTo>
                  <a:pt x="207" y="93"/>
                  <a:pt x="207" y="93"/>
                  <a:pt x="207" y="93"/>
                </a:cubicBezTo>
                <a:cubicBezTo>
                  <a:pt x="209" y="94"/>
                  <a:pt x="211" y="94"/>
                  <a:pt x="213" y="93"/>
                </a:cubicBezTo>
                <a:cubicBezTo>
                  <a:pt x="214" y="93"/>
                  <a:pt x="215" y="93"/>
                  <a:pt x="215" y="93"/>
                </a:cubicBezTo>
                <a:cubicBezTo>
                  <a:pt x="216" y="94"/>
                  <a:pt x="218" y="94"/>
                  <a:pt x="219" y="93"/>
                </a:cubicBezTo>
                <a:cubicBezTo>
                  <a:pt x="220" y="93"/>
                  <a:pt x="221" y="92"/>
                  <a:pt x="221" y="91"/>
                </a:cubicBezTo>
                <a:cubicBezTo>
                  <a:pt x="223" y="86"/>
                  <a:pt x="223" y="80"/>
                  <a:pt x="222" y="76"/>
                </a:cubicBezTo>
                <a:cubicBezTo>
                  <a:pt x="222" y="70"/>
                  <a:pt x="221" y="68"/>
                  <a:pt x="218" y="66"/>
                </a:cubicBezTo>
                <a:cubicBezTo>
                  <a:pt x="217" y="65"/>
                  <a:pt x="217" y="65"/>
                  <a:pt x="216" y="64"/>
                </a:cubicBezTo>
                <a:cubicBezTo>
                  <a:pt x="207" y="55"/>
                  <a:pt x="205" y="52"/>
                  <a:pt x="205" y="38"/>
                </a:cubicBezTo>
                <a:cubicBezTo>
                  <a:pt x="205" y="29"/>
                  <a:pt x="207" y="21"/>
                  <a:pt x="212" y="17"/>
                </a:cubicBezTo>
                <a:cubicBezTo>
                  <a:pt x="218" y="11"/>
                  <a:pt x="228" y="9"/>
                  <a:pt x="244" y="10"/>
                </a:cubicBezTo>
                <a:cubicBezTo>
                  <a:pt x="257" y="11"/>
                  <a:pt x="271" y="21"/>
                  <a:pt x="272" y="36"/>
                </a:cubicBezTo>
                <a:cubicBezTo>
                  <a:pt x="272" y="45"/>
                  <a:pt x="270" y="50"/>
                  <a:pt x="264" y="56"/>
                </a:cubicBezTo>
                <a:cubicBezTo>
                  <a:pt x="262" y="58"/>
                  <a:pt x="262" y="58"/>
                  <a:pt x="262" y="58"/>
                </a:cubicBezTo>
                <a:cubicBezTo>
                  <a:pt x="256" y="63"/>
                  <a:pt x="251" y="68"/>
                  <a:pt x="254" y="80"/>
                </a:cubicBezTo>
                <a:cubicBezTo>
                  <a:pt x="257" y="95"/>
                  <a:pt x="279" y="94"/>
                  <a:pt x="297" y="94"/>
                </a:cubicBezTo>
                <a:cubicBezTo>
                  <a:pt x="302" y="94"/>
                  <a:pt x="306" y="94"/>
                  <a:pt x="309" y="94"/>
                </a:cubicBezTo>
                <a:cubicBezTo>
                  <a:pt x="321" y="96"/>
                  <a:pt x="334" y="95"/>
                  <a:pt x="346" y="95"/>
                </a:cubicBezTo>
                <a:cubicBezTo>
                  <a:pt x="354" y="95"/>
                  <a:pt x="362" y="95"/>
                  <a:pt x="370" y="95"/>
                </a:cubicBezTo>
                <a:cubicBezTo>
                  <a:pt x="372" y="132"/>
                  <a:pt x="372" y="172"/>
                  <a:pt x="370" y="209"/>
                </a:cubicBezTo>
                <a:cubicBezTo>
                  <a:pt x="361" y="208"/>
                  <a:pt x="355" y="204"/>
                  <a:pt x="348" y="199"/>
                </a:cubicBezTo>
                <a:cubicBezTo>
                  <a:pt x="338" y="192"/>
                  <a:pt x="327" y="184"/>
                  <a:pt x="311" y="188"/>
                </a:cubicBezTo>
                <a:cubicBezTo>
                  <a:pt x="302" y="190"/>
                  <a:pt x="294" y="196"/>
                  <a:pt x="290" y="205"/>
                </a:cubicBezTo>
                <a:cubicBezTo>
                  <a:pt x="284" y="218"/>
                  <a:pt x="284" y="235"/>
                  <a:pt x="290" y="249"/>
                </a:cubicBezTo>
                <a:cubicBezTo>
                  <a:pt x="299" y="269"/>
                  <a:pt x="322" y="273"/>
                  <a:pt x="340" y="268"/>
                </a:cubicBezTo>
                <a:cubicBezTo>
                  <a:pt x="344" y="267"/>
                  <a:pt x="348" y="263"/>
                  <a:pt x="353" y="259"/>
                </a:cubicBezTo>
                <a:cubicBezTo>
                  <a:pt x="357" y="255"/>
                  <a:pt x="364" y="248"/>
                  <a:pt x="367" y="249"/>
                </a:cubicBezTo>
                <a:cubicBezTo>
                  <a:pt x="368" y="249"/>
                  <a:pt x="369" y="251"/>
                  <a:pt x="370" y="255"/>
                </a:cubicBezTo>
                <a:cubicBezTo>
                  <a:pt x="373" y="266"/>
                  <a:pt x="372" y="283"/>
                  <a:pt x="371" y="297"/>
                </a:cubicBezTo>
                <a:cubicBezTo>
                  <a:pt x="370" y="304"/>
                  <a:pt x="370" y="311"/>
                  <a:pt x="370" y="317"/>
                </a:cubicBezTo>
                <a:cubicBezTo>
                  <a:pt x="370" y="322"/>
                  <a:pt x="370" y="328"/>
                  <a:pt x="370" y="333"/>
                </a:cubicBezTo>
                <a:cubicBezTo>
                  <a:pt x="371" y="344"/>
                  <a:pt x="371" y="354"/>
                  <a:pt x="370" y="365"/>
                </a:cubicBezTo>
                <a:cubicBezTo>
                  <a:pt x="323" y="367"/>
                  <a:pt x="272" y="366"/>
                  <a:pt x="222" y="363"/>
                </a:cubicBezTo>
                <a:close/>
                <a:moveTo>
                  <a:pt x="731" y="256"/>
                </a:moveTo>
                <a:cubicBezTo>
                  <a:pt x="727" y="263"/>
                  <a:pt x="712" y="264"/>
                  <a:pt x="704" y="263"/>
                </a:cubicBezTo>
                <a:cubicBezTo>
                  <a:pt x="695" y="261"/>
                  <a:pt x="688" y="256"/>
                  <a:pt x="682" y="248"/>
                </a:cubicBezTo>
                <a:cubicBezTo>
                  <a:pt x="673" y="238"/>
                  <a:pt x="670" y="238"/>
                  <a:pt x="657" y="239"/>
                </a:cubicBezTo>
                <a:cubicBezTo>
                  <a:pt x="655" y="239"/>
                  <a:pt x="653" y="240"/>
                  <a:pt x="653" y="243"/>
                </a:cubicBezTo>
                <a:cubicBezTo>
                  <a:pt x="652" y="263"/>
                  <a:pt x="652" y="283"/>
                  <a:pt x="652" y="303"/>
                </a:cubicBezTo>
                <a:cubicBezTo>
                  <a:pt x="652" y="322"/>
                  <a:pt x="653" y="341"/>
                  <a:pt x="652" y="361"/>
                </a:cubicBezTo>
                <a:cubicBezTo>
                  <a:pt x="631" y="362"/>
                  <a:pt x="610" y="362"/>
                  <a:pt x="590" y="362"/>
                </a:cubicBezTo>
                <a:cubicBezTo>
                  <a:pt x="583" y="362"/>
                  <a:pt x="575" y="361"/>
                  <a:pt x="568" y="361"/>
                </a:cubicBezTo>
                <a:cubicBezTo>
                  <a:pt x="566" y="361"/>
                  <a:pt x="565" y="361"/>
                  <a:pt x="563" y="361"/>
                </a:cubicBezTo>
                <a:cubicBezTo>
                  <a:pt x="551" y="361"/>
                  <a:pt x="537" y="361"/>
                  <a:pt x="532" y="369"/>
                </a:cubicBezTo>
                <a:cubicBezTo>
                  <a:pt x="529" y="373"/>
                  <a:pt x="529" y="379"/>
                  <a:pt x="532" y="385"/>
                </a:cubicBezTo>
                <a:cubicBezTo>
                  <a:pt x="534" y="390"/>
                  <a:pt x="537" y="392"/>
                  <a:pt x="540" y="395"/>
                </a:cubicBezTo>
                <a:cubicBezTo>
                  <a:pt x="543" y="397"/>
                  <a:pt x="545" y="399"/>
                  <a:pt x="546" y="402"/>
                </a:cubicBezTo>
                <a:cubicBezTo>
                  <a:pt x="548" y="406"/>
                  <a:pt x="548" y="412"/>
                  <a:pt x="548" y="417"/>
                </a:cubicBezTo>
                <a:cubicBezTo>
                  <a:pt x="548" y="418"/>
                  <a:pt x="547" y="419"/>
                  <a:pt x="547" y="420"/>
                </a:cubicBezTo>
                <a:cubicBezTo>
                  <a:pt x="547" y="431"/>
                  <a:pt x="541" y="446"/>
                  <a:pt x="525" y="447"/>
                </a:cubicBezTo>
                <a:cubicBezTo>
                  <a:pt x="513" y="448"/>
                  <a:pt x="504" y="447"/>
                  <a:pt x="496" y="444"/>
                </a:cubicBezTo>
                <a:cubicBezTo>
                  <a:pt x="488" y="441"/>
                  <a:pt x="484" y="435"/>
                  <a:pt x="485" y="421"/>
                </a:cubicBezTo>
                <a:cubicBezTo>
                  <a:pt x="485" y="409"/>
                  <a:pt x="485" y="402"/>
                  <a:pt x="493" y="394"/>
                </a:cubicBezTo>
                <a:cubicBezTo>
                  <a:pt x="502" y="385"/>
                  <a:pt x="501" y="377"/>
                  <a:pt x="499" y="368"/>
                </a:cubicBezTo>
                <a:cubicBezTo>
                  <a:pt x="498" y="367"/>
                  <a:pt x="498" y="365"/>
                  <a:pt x="498" y="364"/>
                </a:cubicBezTo>
                <a:cubicBezTo>
                  <a:pt x="497" y="362"/>
                  <a:pt x="496" y="361"/>
                  <a:pt x="495" y="360"/>
                </a:cubicBezTo>
                <a:cubicBezTo>
                  <a:pt x="487" y="359"/>
                  <a:pt x="480" y="359"/>
                  <a:pt x="473" y="360"/>
                </a:cubicBezTo>
                <a:cubicBezTo>
                  <a:pt x="471" y="360"/>
                  <a:pt x="469" y="360"/>
                  <a:pt x="467" y="360"/>
                </a:cubicBezTo>
                <a:cubicBezTo>
                  <a:pt x="460" y="360"/>
                  <a:pt x="452" y="360"/>
                  <a:pt x="445" y="360"/>
                </a:cubicBezTo>
                <a:cubicBezTo>
                  <a:pt x="439" y="360"/>
                  <a:pt x="432" y="360"/>
                  <a:pt x="425" y="361"/>
                </a:cubicBezTo>
                <a:cubicBezTo>
                  <a:pt x="418" y="361"/>
                  <a:pt x="410" y="362"/>
                  <a:pt x="402" y="363"/>
                </a:cubicBezTo>
                <a:cubicBezTo>
                  <a:pt x="394" y="364"/>
                  <a:pt x="386" y="364"/>
                  <a:pt x="378" y="365"/>
                </a:cubicBezTo>
                <a:cubicBezTo>
                  <a:pt x="379" y="354"/>
                  <a:pt x="379" y="343"/>
                  <a:pt x="379" y="333"/>
                </a:cubicBezTo>
                <a:cubicBezTo>
                  <a:pt x="379" y="328"/>
                  <a:pt x="378" y="322"/>
                  <a:pt x="378" y="317"/>
                </a:cubicBezTo>
                <a:cubicBezTo>
                  <a:pt x="378" y="311"/>
                  <a:pt x="379" y="305"/>
                  <a:pt x="379" y="298"/>
                </a:cubicBezTo>
                <a:cubicBezTo>
                  <a:pt x="380" y="283"/>
                  <a:pt x="382" y="265"/>
                  <a:pt x="378" y="252"/>
                </a:cubicBezTo>
                <a:cubicBezTo>
                  <a:pt x="377" y="246"/>
                  <a:pt x="374" y="242"/>
                  <a:pt x="370" y="241"/>
                </a:cubicBezTo>
                <a:cubicBezTo>
                  <a:pt x="362" y="239"/>
                  <a:pt x="355" y="246"/>
                  <a:pt x="347" y="252"/>
                </a:cubicBezTo>
                <a:cubicBezTo>
                  <a:pt x="344" y="255"/>
                  <a:pt x="340" y="259"/>
                  <a:pt x="337" y="260"/>
                </a:cubicBezTo>
                <a:cubicBezTo>
                  <a:pt x="323" y="264"/>
                  <a:pt x="304" y="261"/>
                  <a:pt x="297" y="245"/>
                </a:cubicBezTo>
                <a:cubicBezTo>
                  <a:pt x="292" y="234"/>
                  <a:pt x="292" y="219"/>
                  <a:pt x="298" y="209"/>
                </a:cubicBezTo>
                <a:cubicBezTo>
                  <a:pt x="301" y="202"/>
                  <a:pt x="306" y="198"/>
                  <a:pt x="313" y="196"/>
                </a:cubicBezTo>
                <a:cubicBezTo>
                  <a:pt x="325" y="193"/>
                  <a:pt x="333" y="199"/>
                  <a:pt x="343" y="206"/>
                </a:cubicBezTo>
                <a:cubicBezTo>
                  <a:pt x="351" y="211"/>
                  <a:pt x="361" y="218"/>
                  <a:pt x="374" y="217"/>
                </a:cubicBezTo>
                <a:cubicBezTo>
                  <a:pt x="376" y="217"/>
                  <a:pt x="378" y="215"/>
                  <a:pt x="378" y="213"/>
                </a:cubicBezTo>
                <a:cubicBezTo>
                  <a:pt x="380" y="175"/>
                  <a:pt x="380" y="134"/>
                  <a:pt x="378" y="95"/>
                </a:cubicBezTo>
                <a:cubicBezTo>
                  <a:pt x="388" y="95"/>
                  <a:pt x="398" y="95"/>
                  <a:pt x="407" y="94"/>
                </a:cubicBezTo>
                <a:cubicBezTo>
                  <a:pt x="418" y="94"/>
                  <a:pt x="429" y="93"/>
                  <a:pt x="440" y="93"/>
                </a:cubicBezTo>
                <a:cubicBezTo>
                  <a:pt x="445" y="93"/>
                  <a:pt x="450" y="94"/>
                  <a:pt x="455" y="94"/>
                </a:cubicBezTo>
                <a:cubicBezTo>
                  <a:pt x="466" y="94"/>
                  <a:pt x="477" y="95"/>
                  <a:pt x="487" y="93"/>
                </a:cubicBezTo>
                <a:cubicBezTo>
                  <a:pt x="487" y="99"/>
                  <a:pt x="487" y="104"/>
                  <a:pt x="487" y="108"/>
                </a:cubicBezTo>
                <a:cubicBezTo>
                  <a:pt x="487" y="109"/>
                  <a:pt x="487" y="112"/>
                  <a:pt x="487" y="112"/>
                </a:cubicBezTo>
                <a:cubicBezTo>
                  <a:pt x="487" y="112"/>
                  <a:pt x="487" y="113"/>
                  <a:pt x="486" y="113"/>
                </a:cubicBezTo>
                <a:cubicBezTo>
                  <a:pt x="486" y="113"/>
                  <a:pt x="485" y="114"/>
                  <a:pt x="484" y="115"/>
                </a:cubicBezTo>
                <a:cubicBezTo>
                  <a:pt x="484" y="116"/>
                  <a:pt x="483" y="117"/>
                  <a:pt x="482" y="117"/>
                </a:cubicBezTo>
                <a:cubicBezTo>
                  <a:pt x="481" y="119"/>
                  <a:pt x="479" y="121"/>
                  <a:pt x="478" y="124"/>
                </a:cubicBezTo>
                <a:cubicBezTo>
                  <a:pt x="473" y="139"/>
                  <a:pt x="470" y="167"/>
                  <a:pt x="487" y="177"/>
                </a:cubicBezTo>
                <a:cubicBezTo>
                  <a:pt x="499" y="185"/>
                  <a:pt x="536" y="187"/>
                  <a:pt x="547" y="174"/>
                </a:cubicBezTo>
                <a:cubicBezTo>
                  <a:pt x="556" y="164"/>
                  <a:pt x="557" y="141"/>
                  <a:pt x="555" y="129"/>
                </a:cubicBezTo>
                <a:cubicBezTo>
                  <a:pt x="553" y="122"/>
                  <a:pt x="548" y="118"/>
                  <a:pt x="544" y="115"/>
                </a:cubicBezTo>
                <a:cubicBezTo>
                  <a:pt x="542" y="113"/>
                  <a:pt x="539" y="112"/>
                  <a:pt x="539" y="110"/>
                </a:cubicBezTo>
                <a:cubicBezTo>
                  <a:pt x="537" y="106"/>
                  <a:pt x="537" y="102"/>
                  <a:pt x="537" y="97"/>
                </a:cubicBezTo>
                <a:cubicBezTo>
                  <a:pt x="537" y="95"/>
                  <a:pt x="536" y="94"/>
                  <a:pt x="536" y="92"/>
                </a:cubicBezTo>
                <a:cubicBezTo>
                  <a:pt x="548" y="92"/>
                  <a:pt x="548" y="92"/>
                  <a:pt x="548" y="92"/>
                </a:cubicBezTo>
                <a:cubicBezTo>
                  <a:pt x="583" y="91"/>
                  <a:pt x="616" y="89"/>
                  <a:pt x="648" y="91"/>
                </a:cubicBezTo>
                <a:cubicBezTo>
                  <a:pt x="648" y="94"/>
                  <a:pt x="648" y="97"/>
                  <a:pt x="647" y="100"/>
                </a:cubicBezTo>
                <a:cubicBezTo>
                  <a:pt x="647" y="104"/>
                  <a:pt x="646" y="107"/>
                  <a:pt x="646" y="110"/>
                </a:cubicBezTo>
                <a:cubicBezTo>
                  <a:pt x="646" y="123"/>
                  <a:pt x="646" y="135"/>
                  <a:pt x="646" y="147"/>
                </a:cubicBezTo>
                <a:cubicBezTo>
                  <a:pt x="646" y="153"/>
                  <a:pt x="646" y="160"/>
                  <a:pt x="646" y="166"/>
                </a:cubicBezTo>
                <a:cubicBezTo>
                  <a:pt x="646" y="167"/>
                  <a:pt x="646" y="169"/>
                  <a:pt x="646" y="171"/>
                </a:cubicBezTo>
                <a:cubicBezTo>
                  <a:pt x="646" y="182"/>
                  <a:pt x="646" y="196"/>
                  <a:pt x="653" y="204"/>
                </a:cubicBezTo>
                <a:cubicBezTo>
                  <a:pt x="656" y="207"/>
                  <a:pt x="661" y="209"/>
                  <a:pt x="666" y="209"/>
                </a:cubicBezTo>
                <a:cubicBezTo>
                  <a:pt x="676" y="208"/>
                  <a:pt x="683" y="204"/>
                  <a:pt x="690" y="200"/>
                </a:cubicBezTo>
                <a:cubicBezTo>
                  <a:pt x="698" y="195"/>
                  <a:pt x="705" y="191"/>
                  <a:pt x="716" y="194"/>
                </a:cubicBezTo>
                <a:cubicBezTo>
                  <a:pt x="735" y="199"/>
                  <a:pt x="738" y="219"/>
                  <a:pt x="739" y="227"/>
                </a:cubicBezTo>
                <a:cubicBezTo>
                  <a:pt x="739" y="237"/>
                  <a:pt x="737" y="247"/>
                  <a:pt x="731" y="2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pic>
        <p:nvPicPr>
          <p:cNvPr id="37" name="Picture 36"/>
          <p:cNvPicPr>
            <a:picLocks noChangeAspect="1"/>
          </p:cNvPicPr>
          <p:nvPr/>
        </p:nvPicPr>
        <p:blipFill>
          <a:blip r:embed="rId2"/>
          <a:stretch>
            <a:fillRect/>
          </a:stretch>
        </p:blipFill>
        <p:spPr>
          <a:xfrm flipH="1">
            <a:off x="7305055" y="1462885"/>
            <a:ext cx="1838945" cy="2775766"/>
          </a:xfrm>
          <a:prstGeom prst="rect">
            <a:avLst/>
          </a:prstGeom>
        </p:spPr>
      </p:pic>
      <p:pic>
        <p:nvPicPr>
          <p:cNvPr id="38" name="Picture 37"/>
          <p:cNvPicPr>
            <a:picLocks noChangeAspect="1"/>
          </p:cNvPicPr>
          <p:nvPr/>
        </p:nvPicPr>
        <p:blipFill>
          <a:blip r:embed="rId3"/>
          <a:stretch>
            <a:fillRect/>
          </a:stretch>
        </p:blipFill>
        <p:spPr>
          <a:xfrm flipH="1">
            <a:off x="0" y="2672639"/>
            <a:ext cx="2376750" cy="1700157"/>
          </a:xfrm>
          <a:prstGeom prst="rect">
            <a:avLst/>
          </a:prstGeom>
        </p:spPr>
      </p:pic>
    </p:spTree>
    <p:extLst>
      <p:ext uri="{BB962C8B-B14F-4D97-AF65-F5344CB8AC3E}">
        <p14:creationId xmlns:p14="http://schemas.microsoft.com/office/powerpoint/2010/main" val="138160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842815" y="2326076"/>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F79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ja-JP" altLang="en-US" sz="1600" b="1" dirty="0">
                <a:solidFill>
                  <a:srgbClr val="F79F2F"/>
                </a:solidFill>
                <a:latin typeface="Arial Narrow" panose="020B0606020202030204" pitchFamily="34" charset="0"/>
                <a:ea typeface="ＭＳ Ｐゴシック" panose="020B0600070205080204" pitchFamily="50" charset="-128"/>
                <a:cs typeface="Arial" charset="0"/>
              </a:rPr>
              <a:t>ユース・ケース</a:t>
            </a:r>
            <a:endParaRPr lang="ja-JP" sz="1600" b="1" dirty="0">
              <a:solidFill>
                <a:srgbClr val="F79F2F"/>
              </a:solidFill>
              <a:latin typeface="Arial Narrow" panose="020B0606020202030204" pitchFamily="34" charset="0"/>
              <a:ea typeface="ＭＳ Ｐゴシック" panose="020B0600070205080204" pitchFamily="50" charset="-128"/>
              <a:cs typeface="Arial" charset="0"/>
            </a:endParaRPr>
          </a:p>
          <a:p>
            <a:pPr algn="ctr" defTabSz="682782"/>
            <a:r>
              <a:rPr lang="ja-JP" sz="1600" b="1" dirty="0">
                <a:solidFill>
                  <a:srgbClr val="F79F2F"/>
                </a:solidFill>
                <a:latin typeface="Arial Narrow" panose="020B0606020202030204" pitchFamily="34" charset="0"/>
                <a:ea typeface="ＭＳ Ｐゴシック" panose="020B0600070205080204" pitchFamily="50" charset="-128"/>
                <a:cs typeface="Arial" charset="0"/>
              </a:rPr>
              <a:t>ワーキンググループ</a:t>
            </a:r>
          </a:p>
        </p:txBody>
      </p:sp>
      <p:sp>
        <p:nvSpPr>
          <p:cNvPr id="17" name="Freeform 16"/>
          <p:cNvSpPr/>
          <p:nvPr/>
        </p:nvSpPr>
        <p:spPr>
          <a:xfrm>
            <a:off x="2742634" y="2331271"/>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ja-JP" sz="1600" b="1" dirty="0">
                <a:solidFill>
                  <a:srgbClr val="009C6F"/>
                </a:solidFill>
                <a:latin typeface="Arial Narrow" panose="020B0606020202030204" pitchFamily="34" charset="0"/>
                <a:ea typeface="ＭＳ Ｐゴシック" panose="020B0600070205080204" pitchFamily="50" charset="-128"/>
                <a:cs typeface="Arial" charset="0"/>
              </a:rPr>
              <a:t>開発者</a:t>
            </a:r>
            <a:endParaRPr lang="en-US" altLang="ja-JP" sz="1600" b="1" dirty="0">
              <a:solidFill>
                <a:srgbClr val="009C6F"/>
              </a:solidFill>
              <a:latin typeface="Arial Narrow" panose="020B0606020202030204" pitchFamily="34" charset="0"/>
              <a:ea typeface="ＭＳ Ｐゴシック" panose="020B0600070205080204" pitchFamily="50" charset="-128"/>
              <a:cs typeface="Arial" charset="0"/>
            </a:endParaRPr>
          </a:p>
          <a:p>
            <a:pPr algn="ctr" defTabSz="682782"/>
            <a:r>
              <a:rPr lang="ja-JP" sz="1600" b="1" dirty="0">
                <a:solidFill>
                  <a:srgbClr val="009C6F"/>
                </a:solidFill>
                <a:latin typeface="Arial Narrow" panose="020B0606020202030204" pitchFamily="34" charset="0"/>
                <a:ea typeface="ＭＳ Ｐゴシック" panose="020B0600070205080204" pitchFamily="50" charset="-128"/>
                <a:cs typeface="Arial" charset="0"/>
              </a:rPr>
              <a:t>エンゲージメント </a:t>
            </a:r>
          </a:p>
          <a:p>
            <a:pPr algn="ctr" defTabSz="682782"/>
            <a:r>
              <a:rPr lang="ja-JP" sz="1600" b="1" dirty="0">
                <a:solidFill>
                  <a:srgbClr val="009C6F"/>
                </a:solidFill>
                <a:latin typeface="Arial Narrow" panose="020B0606020202030204" pitchFamily="34" charset="0"/>
                <a:ea typeface="ＭＳ Ｐゴシック" panose="020B0600070205080204" pitchFamily="50" charset="-128"/>
                <a:cs typeface="Arial" charset="0"/>
              </a:rPr>
              <a:t>ワーキンググループ</a:t>
            </a:r>
          </a:p>
        </p:txBody>
      </p:sp>
      <p:sp>
        <p:nvSpPr>
          <p:cNvPr id="16" name="Text Placeholder 15"/>
          <p:cNvSpPr>
            <a:spLocks noGrp="1"/>
          </p:cNvSpPr>
          <p:nvPr>
            <p:ph type="body" sz="quarter" idx="10"/>
          </p:nvPr>
        </p:nvSpPr>
        <p:spPr/>
        <p:txBody>
          <a:bodyPr/>
          <a:lstStyle/>
          <a:p>
            <a:endParaRPr lang="en-US" dirty="0">
              <a:latin typeface="Arial Narrow" panose="020B0606020202030204" pitchFamily="34" charset="0"/>
              <a:ea typeface="ＭＳ Ｐゴシック" panose="020B0600070205080204" pitchFamily="50" charset="-128"/>
            </a:endParaRPr>
          </a:p>
        </p:txBody>
      </p:sp>
      <p:sp>
        <p:nvSpPr>
          <p:cNvPr id="13" name="Title 12"/>
          <p:cNvSpPr>
            <a:spLocks noGrp="1"/>
          </p:cNvSpPr>
          <p:nvPr>
            <p:ph type="title"/>
          </p:nvPr>
        </p:nvSpPr>
        <p:spPr>
          <a:xfrm>
            <a:off x="145464" y="69694"/>
            <a:ext cx="7016076" cy="950129"/>
          </a:xfrm>
        </p:spPr>
        <p:txBody>
          <a:bodyPr anchor="t"/>
          <a:lstStyle/>
          <a:p>
            <a:r>
              <a:rPr lang="ja-JP" sz="2800" dirty="0">
                <a:latin typeface="Arial Narrow" panose="020B0606020202030204" pitchFamily="34" charset="0"/>
                <a:ea typeface="ＭＳ Ｐゴシック" panose="020B0600070205080204" pitchFamily="50" charset="-128"/>
                <a:cs typeface="Arial" charset="0"/>
              </a:rPr>
              <a:t>デジタル文具協会</a:t>
            </a:r>
            <a:r>
              <a:rPr lang="en-US" altLang="ja-JP" sz="2800" dirty="0">
                <a:latin typeface="Arial Narrow" panose="020B0606020202030204" pitchFamily="34" charset="0"/>
                <a:ea typeface="ＭＳ Ｐゴシック" panose="020B0600070205080204" pitchFamily="50" charset="-128"/>
                <a:cs typeface="Arial" charset="0"/>
              </a:rPr>
              <a:t> </a:t>
            </a:r>
            <a:br>
              <a:rPr lang="en-US" altLang="ja-JP" sz="2800" dirty="0">
                <a:latin typeface="Arial Narrow" panose="020B0606020202030204" pitchFamily="34" charset="0"/>
                <a:ea typeface="ＭＳ Ｐゴシック" panose="020B0600070205080204" pitchFamily="50" charset="-128"/>
                <a:cs typeface="Arial" charset="0"/>
              </a:rPr>
            </a:br>
            <a:r>
              <a:rPr lang="ja-JP" altLang="en-US" sz="2800" dirty="0">
                <a:latin typeface="Arial Narrow" panose="020B0606020202030204" pitchFamily="34" charset="0"/>
                <a:ea typeface="ＭＳ Ｐゴシック" panose="020B0600070205080204" pitchFamily="50" charset="-128"/>
                <a:cs typeface="Arial" charset="0"/>
              </a:rPr>
              <a:t>理事会とワーキンググループについて</a:t>
            </a:r>
            <a:endParaRPr lang="ja-JP" sz="2800" dirty="0">
              <a:latin typeface="Arial Narrow" panose="020B0606020202030204" pitchFamily="34" charset="0"/>
              <a:ea typeface="ＭＳ Ｐゴシック" panose="020B0600070205080204" pitchFamily="50" charset="-128"/>
              <a:cs typeface="Arial" charset="0"/>
            </a:endParaRPr>
          </a:p>
        </p:txBody>
      </p:sp>
      <p:sp>
        <p:nvSpPr>
          <p:cNvPr id="19" name="Footer Placeholder 2">
            <a:extLst>
              <a:ext uri="{FF2B5EF4-FFF2-40B4-BE49-F238E27FC236}">
                <a16:creationId xmlns:a16="http://schemas.microsoft.com/office/drawing/2014/main" id="{128675ED-E17F-4B89-845F-AA3577A905AA}"/>
              </a:ext>
            </a:extLst>
          </p:cNvPr>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cs typeface="Arial" panose="020B0604020202020204" pitchFamily="34" charset="0"/>
              </a:rPr>
              <a:t>社外秘All rights are reserved.Copyright © 2017 Digital Stationery Consortium</a:t>
            </a:r>
          </a:p>
        </p:txBody>
      </p:sp>
      <p:sp>
        <p:nvSpPr>
          <p:cNvPr id="18" name="Slide Number Placeholder 3">
            <a:extLst>
              <a:ext uri="{FF2B5EF4-FFF2-40B4-BE49-F238E27FC236}">
                <a16:creationId xmlns:a16="http://schemas.microsoft.com/office/drawing/2014/main" id="{4B384303-8D2A-4BC7-AA7E-73A3608DE789}"/>
              </a:ext>
            </a:extLst>
          </p:cNvPr>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cs typeface="Arial" panose="020B0604020202020204" pitchFamily="34" charset="0"/>
              </a:rPr>
              <a:pPr/>
              <a:t>8</a:t>
            </a:fld>
            <a:endParaRPr lang="en-US">
              <a:latin typeface="Arial Narrow" panose="020B0606020202030204" pitchFamily="34" charset="0"/>
              <a:ea typeface="ＭＳ Ｐゴシック" panose="020B0600070205080204" pitchFamily="50" charset="-128"/>
              <a:cs typeface="Arial" panose="020B0604020202020204" pitchFamily="34" charset="0"/>
            </a:endParaRPr>
          </a:p>
        </p:txBody>
      </p:sp>
      <p:sp>
        <p:nvSpPr>
          <p:cNvPr id="6" name="TextBox 5"/>
          <p:cNvSpPr txBox="1"/>
          <p:nvPr/>
        </p:nvSpPr>
        <p:spPr>
          <a:xfrm>
            <a:off x="656572" y="3719396"/>
            <a:ext cx="7875180" cy="646331"/>
          </a:xfrm>
          <a:prstGeom prst="rect">
            <a:avLst/>
          </a:prstGeom>
          <a:noFill/>
        </p:spPr>
        <p:txBody>
          <a:bodyPr wrap="square" rtlCol="0">
            <a:spAutoFit/>
          </a:bodyPr>
          <a:lstStyle/>
          <a:p>
            <a:pPr algn="ctr"/>
            <a:r>
              <a:rPr lang="ja-JP" dirty="0">
                <a:solidFill>
                  <a:srgbClr val="009C6F"/>
                </a:solidFill>
                <a:latin typeface="Arial Narrow" panose="020B0606020202030204" pitchFamily="34" charset="0"/>
                <a:ea typeface="ＭＳ Ｐゴシック" panose="020B0600070205080204" pitchFamily="50" charset="-128"/>
              </a:rPr>
              <a:t>「</a:t>
            </a:r>
            <a:r>
              <a:rPr lang="en-US" altLang="ja-JP" dirty="0">
                <a:solidFill>
                  <a:srgbClr val="009C6F"/>
                </a:solidFill>
                <a:latin typeface="Arial Narrow" panose="020B0606020202030204" pitchFamily="34" charset="0"/>
                <a:ea typeface="ＭＳ Ｐゴシック" panose="020B0600070205080204" pitchFamily="50" charset="-128"/>
              </a:rPr>
              <a:t>DSC</a:t>
            </a:r>
            <a:r>
              <a:rPr lang="ja-JP" dirty="0">
                <a:solidFill>
                  <a:srgbClr val="009C6F"/>
                </a:solidFill>
                <a:latin typeface="Arial Narrow" panose="020B0606020202030204" pitchFamily="34" charset="0"/>
                <a:ea typeface="ＭＳ Ｐゴシック" panose="020B0600070205080204" pitchFamily="50" charset="-128"/>
              </a:rPr>
              <a:t>のワーキンググループは、協会メンバー</a:t>
            </a:r>
            <a:r>
              <a:rPr lang="ja-JP" altLang="en-US" dirty="0">
                <a:solidFill>
                  <a:srgbClr val="009C6F"/>
                </a:solidFill>
                <a:latin typeface="Arial Narrow" panose="020B0606020202030204" pitchFamily="34" charset="0"/>
                <a:ea typeface="ＭＳ Ｐゴシック" panose="020B0600070205080204" pitchFamily="50" charset="-128"/>
              </a:rPr>
              <a:t>による</a:t>
            </a:r>
            <a:endParaRPr lang="en-US" altLang="ja-JP" dirty="0">
              <a:solidFill>
                <a:srgbClr val="009C6F"/>
              </a:solidFill>
              <a:latin typeface="Arial Narrow" panose="020B0606020202030204" pitchFamily="34" charset="0"/>
              <a:ea typeface="ＭＳ Ｐゴシック" panose="020B0600070205080204" pitchFamily="50" charset="-128"/>
            </a:endParaRPr>
          </a:p>
          <a:p>
            <a:pPr algn="ctr"/>
            <a:r>
              <a:rPr lang="ja-JP" dirty="0">
                <a:solidFill>
                  <a:srgbClr val="009C6F"/>
                </a:solidFill>
                <a:latin typeface="Arial Narrow" panose="020B0606020202030204" pitchFamily="34" charset="0"/>
                <a:ea typeface="ＭＳ Ｐゴシック" panose="020B0600070205080204" pitchFamily="50" charset="-128"/>
              </a:rPr>
              <a:t>デジタルインクイノベーション</a:t>
            </a:r>
            <a:r>
              <a:rPr lang="ja-JP" altLang="en-US" dirty="0">
                <a:solidFill>
                  <a:srgbClr val="009C6F"/>
                </a:solidFill>
                <a:latin typeface="Arial Narrow" panose="020B0606020202030204" pitchFamily="34" charset="0"/>
                <a:ea typeface="ＭＳ Ｐゴシック" panose="020B0600070205080204" pitchFamily="50" charset="-128"/>
              </a:rPr>
              <a:t>を通した</a:t>
            </a:r>
            <a:r>
              <a:rPr lang="ja-JP" dirty="0">
                <a:solidFill>
                  <a:srgbClr val="009C6F"/>
                </a:solidFill>
                <a:latin typeface="Arial Narrow" panose="020B0606020202030204" pitchFamily="34" charset="0"/>
                <a:ea typeface="ＭＳ Ｐゴシック" panose="020B0600070205080204" pitchFamily="50" charset="-128"/>
              </a:rPr>
              <a:t>デジタル文具市場</a:t>
            </a:r>
            <a:r>
              <a:rPr lang="ja-JP" altLang="en-US" dirty="0">
                <a:solidFill>
                  <a:srgbClr val="009C6F"/>
                </a:solidFill>
                <a:latin typeface="Arial Narrow" panose="020B0606020202030204" pitchFamily="34" charset="0"/>
                <a:ea typeface="ＭＳ Ｐゴシック" panose="020B0600070205080204" pitchFamily="50" charset="-128"/>
              </a:rPr>
              <a:t>形成</a:t>
            </a:r>
            <a:r>
              <a:rPr lang="ja-JP" dirty="0">
                <a:solidFill>
                  <a:srgbClr val="009C6F"/>
                </a:solidFill>
                <a:latin typeface="Arial Narrow" panose="020B0606020202030204" pitchFamily="34" charset="0"/>
                <a:ea typeface="ＭＳ Ｐゴシック" panose="020B0600070205080204" pitchFamily="50" charset="-128"/>
              </a:rPr>
              <a:t>を</a:t>
            </a:r>
            <a:r>
              <a:rPr lang="ja-JP" altLang="en-US" dirty="0">
                <a:solidFill>
                  <a:srgbClr val="009C6F"/>
                </a:solidFill>
                <a:latin typeface="Arial Narrow" panose="020B0606020202030204" pitchFamily="34" charset="0"/>
                <a:ea typeface="ＭＳ Ｐゴシック" panose="020B0600070205080204" pitchFamily="50" charset="-128"/>
              </a:rPr>
              <a:t>支援</a:t>
            </a:r>
            <a:r>
              <a:rPr lang="ja-JP" dirty="0">
                <a:solidFill>
                  <a:srgbClr val="009C6F"/>
                </a:solidFill>
                <a:latin typeface="Arial Narrow" panose="020B0606020202030204" pitchFamily="34" charset="0"/>
                <a:ea typeface="ＭＳ Ｐゴシック" panose="020B0600070205080204" pitchFamily="50" charset="-128"/>
              </a:rPr>
              <a:t>します」</a:t>
            </a:r>
          </a:p>
        </p:txBody>
      </p:sp>
      <p:sp>
        <p:nvSpPr>
          <p:cNvPr id="4" name="Freeform 3"/>
          <p:cNvSpPr/>
          <p:nvPr/>
        </p:nvSpPr>
        <p:spPr>
          <a:xfrm>
            <a:off x="2552778" y="1039487"/>
            <a:ext cx="3784713" cy="820079"/>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370521 w 4082902"/>
              <a:gd name="connsiteY49" fmla="*/ 74428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370521 w 4082902"/>
              <a:gd name="connsiteY48" fmla="*/ 74428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370521 w 4082902"/>
              <a:gd name="connsiteY47" fmla="*/ 74428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370521 w 4082902"/>
              <a:gd name="connsiteY46" fmla="*/ 74428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370521 w 4082902"/>
              <a:gd name="connsiteY45" fmla="*/ 7442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370521 w 4082902"/>
              <a:gd name="connsiteY44" fmla="*/ 7442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370521 w 4082902"/>
              <a:gd name="connsiteY43" fmla="*/ 7442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370521 w 4082902"/>
              <a:gd name="connsiteY42" fmla="*/ 7442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370521 w 4082902"/>
              <a:gd name="connsiteY41" fmla="*/ 7442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370521 w 4082902"/>
              <a:gd name="connsiteY40" fmla="*/ 7442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12781 w 4082902"/>
              <a:gd name="connsiteY38" fmla="*/ 361507 h 999460"/>
              <a:gd name="connsiteX39" fmla="*/ 3370521 w 4082902"/>
              <a:gd name="connsiteY39" fmla="*/ 7442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12781 w 4082902"/>
              <a:gd name="connsiteY37" fmla="*/ 361507 h 999460"/>
              <a:gd name="connsiteX38" fmla="*/ 3370521 w 4082902"/>
              <a:gd name="connsiteY38" fmla="*/ 74428 h 999460"/>
              <a:gd name="connsiteX39" fmla="*/ 2987749 w 4082902"/>
              <a:gd name="connsiteY39" fmla="*/ 42530 h 999460"/>
              <a:gd name="connsiteX40" fmla="*/ 2860158 w 4082902"/>
              <a:gd name="connsiteY40" fmla="*/ 31898 h 999460"/>
              <a:gd name="connsiteX41" fmla="*/ 2381693 w 4082902"/>
              <a:gd name="connsiteY41" fmla="*/ 10632 h 999460"/>
              <a:gd name="connsiteX42" fmla="*/ 2190307 w 4082902"/>
              <a:gd name="connsiteY42" fmla="*/ 0 h 999460"/>
              <a:gd name="connsiteX43" fmla="*/ 1531088 w 4082902"/>
              <a:gd name="connsiteY43" fmla="*/ 10632 h 999460"/>
              <a:gd name="connsiteX44" fmla="*/ 1318437 w 4082902"/>
              <a:gd name="connsiteY44" fmla="*/ 31898 h 999460"/>
              <a:gd name="connsiteX45" fmla="*/ 1201479 w 4082902"/>
              <a:gd name="connsiteY4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3912781 w 4082902"/>
              <a:gd name="connsiteY36" fmla="*/ 361507 h 999460"/>
              <a:gd name="connsiteX37" fmla="*/ 3370521 w 4082902"/>
              <a:gd name="connsiteY37" fmla="*/ 74428 h 999460"/>
              <a:gd name="connsiteX38" fmla="*/ 2987749 w 4082902"/>
              <a:gd name="connsiteY38" fmla="*/ 42530 h 999460"/>
              <a:gd name="connsiteX39" fmla="*/ 2860158 w 4082902"/>
              <a:gd name="connsiteY39" fmla="*/ 31898 h 999460"/>
              <a:gd name="connsiteX40" fmla="*/ 2381693 w 4082902"/>
              <a:gd name="connsiteY40" fmla="*/ 10632 h 999460"/>
              <a:gd name="connsiteX41" fmla="*/ 2190307 w 4082902"/>
              <a:gd name="connsiteY41" fmla="*/ 0 h 999460"/>
              <a:gd name="connsiteX42" fmla="*/ 1531088 w 4082902"/>
              <a:gd name="connsiteY42" fmla="*/ 10632 h 999460"/>
              <a:gd name="connsiteX43" fmla="*/ 1318437 w 4082902"/>
              <a:gd name="connsiteY43" fmla="*/ 31898 h 999460"/>
              <a:gd name="connsiteX44" fmla="*/ 1201479 w 4082902"/>
              <a:gd name="connsiteY4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3912781 w 4082902"/>
              <a:gd name="connsiteY35" fmla="*/ 361507 h 999460"/>
              <a:gd name="connsiteX36" fmla="*/ 3370521 w 4082902"/>
              <a:gd name="connsiteY36" fmla="*/ 74428 h 999460"/>
              <a:gd name="connsiteX37" fmla="*/ 2987749 w 4082902"/>
              <a:gd name="connsiteY37" fmla="*/ 42530 h 999460"/>
              <a:gd name="connsiteX38" fmla="*/ 2860158 w 4082902"/>
              <a:gd name="connsiteY38" fmla="*/ 31898 h 999460"/>
              <a:gd name="connsiteX39" fmla="*/ 2381693 w 4082902"/>
              <a:gd name="connsiteY39" fmla="*/ 10632 h 999460"/>
              <a:gd name="connsiteX40" fmla="*/ 2190307 w 4082902"/>
              <a:gd name="connsiteY40" fmla="*/ 0 h 999460"/>
              <a:gd name="connsiteX41" fmla="*/ 1531088 w 4082902"/>
              <a:gd name="connsiteY41" fmla="*/ 10632 h 999460"/>
              <a:gd name="connsiteX42" fmla="*/ 1318437 w 4082902"/>
              <a:gd name="connsiteY42" fmla="*/ 31898 h 999460"/>
              <a:gd name="connsiteX43" fmla="*/ 1201479 w 4082902"/>
              <a:gd name="connsiteY4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3912781 w 4082902"/>
              <a:gd name="connsiteY34" fmla="*/ 361507 h 999460"/>
              <a:gd name="connsiteX35" fmla="*/ 3370521 w 4082902"/>
              <a:gd name="connsiteY35" fmla="*/ 74428 h 999460"/>
              <a:gd name="connsiteX36" fmla="*/ 2987749 w 4082902"/>
              <a:gd name="connsiteY36" fmla="*/ 42530 h 999460"/>
              <a:gd name="connsiteX37" fmla="*/ 2860158 w 4082902"/>
              <a:gd name="connsiteY37" fmla="*/ 31898 h 999460"/>
              <a:gd name="connsiteX38" fmla="*/ 2381693 w 4082902"/>
              <a:gd name="connsiteY38" fmla="*/ 10632 h 999460"/>
              <a:gd name="connsiteX39" fmla="*/ 2190307 w 4082902"/>
              <a:gd name="connsiteY39" fmla="*/ 0 h 999460"/>
              <a:gd name="connsiteX40" fmla="*/ 1531088 w 4082902"/>
              <a:gd name="connsiteY40" fmla="*/ 10632 h 999460"/>
              <a:gd name="connsiteX41" fmla="*/ 1318437 w 4082902"/>
              <a:gd name="connsiteY41" fmla="*/ 31898 h 999460"/>
              <a:gd name="connsiteX42" fmla="*/ 1201479 w 4082902"/>
              <a:gd name="connsiteY42" fmla="*/ 85060 h 999460"/>
              <a:gd name="connsiteX0" fmla="*/ 1201479 w 4072270"/>
              <a:gd name="connsiteY0" fmla="*/ 85060 h 999460"/>
              <a:gd name="connsiteX1" fmla="*/ 946297 w 4072270"/>
              <a:gd name="connsiteY1" fmla="*/ 95693 h 999460"/>
              <a:gd name="connsiteX2" fmla="*/ 627321 w 4072270"/>
              <a:gd name="connsiteY2" fmla="*/ 106325 h 999460"/>
              <a:gd name="connsiteX3" fmla="*/ 489097 w 4072270"/>
              <a:gd name="connsiteY3" fmla="*/ 116958 h 999460"/>
              <a:gd name="connsiteX4" fmla="*/ 435935 w 4072270"/>
              <a:gd name="connsiteY4" fmla="*/ 127591 h 999460"/>
              <a:gd name="connsiteX5" fmla="*/ 318977 w 4072270"/>
              <a:gd name="connsiteY5" fmla="*/ 148856 h 999460"/>
              <a:gd name="connsiteX6" fmla="*/ 255181 w 4072270"/>
              <a:gd name="connsiteY6" fmla="*/ 170121 h 999460"/>
              <a:gd name="connsiteX7" fmla="*/ 223284 w 4072270"/>
              <a:gd name="connsiteY7" fmla="*/ 180753 h 999460"/>
              <a:gd name="connsiteX8" fmla="*/ 159488 w 4072270"/>
              <a:gd name="connsiteY8" fmla="*/ 212651 h 999460"/>
              <a:gd name="connsiteX9" fmla="*/ 106325 w 4072270"/>
              <a:gd name="connsiteY9" fmla="*/ 255181 h 999460"/>
              <a:gd name="connsiteX10" fmla="*/ 74428 w 4072270"/>
              <a:gd name="connsiteY10" fmla="*/ 276446 h 999460"/>
              <a:gd name="connsiteX11" fmla="*/ 53163 w 4072270"/>
              <a:gd name="connsiteY11" fmla="*/ 308344 h 999460"/>
              <a:gd name="connsiteX12" fmla="*/ 31897 w 4072270"/>
              <a:gd name="connsiteY12" fmla="*/ 329609 h 999460"/>
              <a:gd name="connsiteX13" fmla="*/ 21265 w 4072270"/>
              <a:gd name="connsiteY13" fmla="*/ 361507 h 999460"/>
              <a:gd name="connsiteX14" fmla="*/ 0 w 4072270"/>
              <a:gd name="connsiteY14" fmla="*/ 478465 h 999460"/>
              <a:gd name="connsiteX15" fmla="*/ 21265 w 4072270"/>
              <a:gd name="connsiteY15" fmla="*/ 616688 h 999460"/>
              <a:gd name="connsiteX16" fmla="*/ 42530 w 4072270"/>
              <a:gd name="connsiteY16" fmla="*/ 680484 h 999460"/>
              <a:gd name="connsiteX17" fmla="*/ 95693 w 4072270"/>
              <a:gd name="connsiteY17" fmla="*/ 744279 h 999460"/>
              <a:gd name="connsiteX18" fmla="*/ 148856 w 4072270"/>
              <a:gd name="connsiteY18" fmla="*/ 786809 h 999460"/>
              <a:gd name="connsiteX19" fmla="*/ 244549 w 4072270"/>
              <a:gd name="connsiteY19" fmla="*/ 861237 h 999460"/>
              <a:gd name="connsiteX20" fmla="*/ 340242 w 4072270"/>
              <a:gd name="connsiteY20" fmla="*/ 893135 h 999460"/>
              <a:gd name="connsiteX21" fmla="*/ 404037 w 4072270"/>
              <a:gd name="connsiteY21" fmla="*/ 914400 h 999460"/>
              <a:gd name="connsiteX22" fmla="*/ 435935 w 4072270"/>
              <a:gd name="connsiteY22" fmla="*/ 925032 h 999460"/>
              <a:gd name="connsiteX23" fmla="*/ 637953 w 4072270"/>
              <a:gd name="connsiteY23" fmla="*/ 956930 h 999460"/>
              <a:gd name="connsiteX24" fmla="*/ 818707 w 4072270"/>
              <a:gd name="connsiteY24" fmla="*/ 967563 h 999460"/>
              <a:gd name="connsiteX25" fmla="*/ 1467293 w 4072270"/>
              <a:gd name="connsiteY25" fmla="*/ 978195 h 999460"/>
              <a:gd name="connsiteX26" fmla="*/ 2647507 w 4072270"/>
              <a:gd name="connsiteY26" fmla="*/ 988828 h 999460"/>
              <a:gd name="connsiteX27" fmla="*/ 3232297 w 4072270"/>
              <a:gd name="connsiteY27" fmla="*/ 999460 h 999460"/>
              <a:gd name="connsiteX28" fmla="*/ 3859618 w 4072270"/>
              <a:gd name="connsiteY28" fmla="*/ 978195 h 999460"/>
              <a:gd name="connsiteX29" fmla="*/ 3965944 w 4072270"/>
              <a:gd name="connsiteY29" fmla="*/ 967563 h 999460"/>
              <a:gd name="connsiteX30" fmla="*/ 4040372 w 4072270"/>
              <a:gd name="connsiteY30" fmla="*/ 956930 h 999460"/>
              <a:gd name="connsiteX31" fmla="*/ 4061637 w 4072270"/>
              <a:gd name="connsiteY31" fmla="*/ 893135 h 999460"/>
              <a:gd name="connsiteX32" fmla="*/ 4072270 w 4072270"/>
              <a:gd name="connsiteY32" fmla="*/ 861237 h 999460"/>
              <a:gd name="connsiteX33" fmla="*/ 3912781 w 4072270"/>
              <a:gd name="connsiteY33" fmla="*/ 361507 h 999460"/>
              <a:gd name="connsiteX34" fmla="*/ 3370521 w 4072270"/>
              <a:gd name="connsiteY34" fmla="*/ 74428 h 999460"/>
              <a:gd name="connsiteX35" fmla="*/ 2987749 w 4072270"/>
              <a:gd name="connsiteY35" fmla="*/ 42530 h 999460"/>
              <a:gd name="connsiteX36" fmla="*/ 2860158 w 4072270"/>
              <a:gd name="connsiteY36" fmla="*/ 31898 h 999460"/>
              <a:gd name="connsiteX37" fmla="*/ 2381693 w 4072270"/>
              <a:gd name="connsiteY37" fmla="*/ 10632 h 999460"/>
              <a:gd name="connsiteX38" fmla="*/ 2190307 w 4072270"/>
              <a:gd name="connsiteY38" fmla="*/ 0 h 999460"/>
              <a:gd name="connsiteX39" fmla="*/ 1531088 w 4072270"/>
              <a:gd name="connsiteY39" fmla="*/ 10632 h 999460"/>
              <a:gd name="connsiteX40" fmla="*/ 1318437 w 4072270"/>
              <a:gd name="connsiteY40" fmla="*/ 31898 h 999460"/>
              <a:gd name="connsiteX41" fmla="*/ 1201479 w 4072270"/>
              <a:gd name="connsiteY41" fmla="*/ 85060 h 999460"/>
              <a:gd name="connsiteX0" fmla="*/ 1201479 w 4061637"/>
              <a:gd name="connsiteY0" fmla="*/ 85060 h 999460"/>
              <a:gd name="connsiteX1" fmla="*/ 946297 w 4061637"/>
              <a:gd name="connsiteY1" fmla="*/ 95693 h 999460"/>
              <a:gd name="connsiteX2" fmla="*/ 627321 w 4061637"/>
              <a:gd name="connsiteY2" fmla="*/ 106325 h 999460"/>
              <a:gd name="connsiteX3" fmla="*/ 489097 w 4061637"/>
              <a:gd name="connsiteY3" fmla="*/ 116958 h 999460"/>
              <a:gd name="connsiteX4" fmla="*/ 435935 w 4061637"/>
              <a:gd name="connsiteY4" fmla="*/ 127591 h 999460"/>
              <a:gd name="connsiteX5" fmla="*/ 318977 w 4061637"/>
              <a:gd name="connsiteY5" fmla="*/ 148856 h 999460"/>
              <a:gd name="connsiteX6" fmla="*/ 255181 w 4061637"/>
              <a:gd name="connsiteY6" fmla="*/ 170121 h 999460"/>
              <a:gd name="connsiteX7" fmla="*/ 223284 w 4061637"/>
              <a:gd name="connsiteY7" fmla="*/ 180753 h 999460"/>
              <a:gd name="connsiteX8" fmla="*/ 159488 w 4061637"/>
              <a:gd name="connsiteY8" fmla="*/ 212651 h 999460"/>
              <a:gd name="connsiteX9" fmla="*/ 106325 w 4061637"/>
              <a:gd name="connsiteY9" fmla="*/ 255181 h 999460"/>
              <a:gd name="connsiteX10" fmla="*/ 74428 w 4061637"/>
              <a:gd name="connsiteY10" fmla="*/ 276446 h 999460"/>
              <a:gd name="connsiteX11" fmla="*/ 53163 w 4061637"/>
              <a:gd name="connsiteY11" fmla="*/ 308344 h 999460"/>
              <a:gd name="connsiteX12" fmla="*/ 31897 w 4061637"/>
              <a:gd name="connsiteY12" fmla="*/ 329609 h 999460"/>
              <a:gd name="connsiteX13" fmla="*/ 21265 w 4061637"/>
              <a:gd name="connsiteY13" fmla="*/ 361507 h 999460"/>
              <a:gd name="connsiteX14" fmla="*/ 0 w 4061637"/>
              <a:gd name="connsiteY14" fmla="*/ 478465 h 999460"/>
              <a:gd name="connsiteX15" fmla="*/ 21265 w 4061637"/>
              <a:gd name="connsiteY15" fmla="*/ 616688 h 999460"/>
              <a:gd name="connsiteX16" fmla="*/ 42530 w 4061637"/>
              <a:gd name="connsiteY16" fmla="*/ 680484 h 999460"/>
              <a:gd name="connsiteX17" fmla="*/ 95693 w 4061637"/>
              <a:gd name="connsiteY17" fmla="*/ 744279 h 999460"/>
              <a:gd name="connsiteX18" fmla="*/ 148856 w 4061637"/>
              <a:gd name="connsiteY18" fmla="*/ 786809 h 999460"/>
              <a:gd name="connsiteX19" fmla="*/ 244549 w 4061637"/>
              <a:gd name="connsiteY19" fmla="*/ 861237 h 999460"/>
              <a:gd name="connsiteX20" fmla="*/ 340242 w 4061637"/>
              <a:gd name="connsiteY20" fmla="*/ 893135 h 999460"/>
              <a:gd name="connsiteX21" fmla="*/ 404037 w 4061637"/>
              <a:gd name="connsiteY21" fmla="*/ 914400 h 999460"/>
              <a:gd name="connsiteX22" fmla="*/ 435935 w 4061637"/>
              <a:gd name="connsiteY22" fmla="*/ 925032 h 999460"/>
              <a:gd name="connsiteX23" fmla="*/ 637953 w 4061637"/>
              <a:gd name="connsiteY23" fmla="*/ 956930 h 999460"/>
              <a:gd name="connsiteX24" fmla="*/ 818707 w 4061637"/>
              <a:gd name="connsiteY24" fmla="*/ 967563 h 999460"/>
              <a:gd name="connsiteX25" fmla="*/ 1467293 w 4061637"/>
              <a:gd name="connsiteY25" fmla="*/ 978195 h 999460"/>
              <a:gd name="connsiteX26" fmla="*/ 2647507 w 4061637"/>
              <a:gd name="connsiteY26" fmla="*/ 988828 h 999460"/>
              <a:gd name="connsiteX27" fmla="*/ 3232297 w 4061637"/>
              <a:gd name="connsiteY27" fmla="*/ 999460 h 999460"/>
              <a:gd name="connsiteX28" fmla="*/ 3859618 w 4061637"/>
              <a:gd name="connsiteY28" fmla="*/ 978195 h 999460"/>
              <a:gd name="connsiteX29" fmla="*/ 3965944 w 4061637"/>
              <a:gd name="connsiteY29" fmla="*/ 967563 h 999460"/>
              <a:gd name="connsiteX30" fmla="*/ 4040372 w 4061637"/>
              <a:gd name="connsiteY30" fmla="*/ 956930 h 999460"/>
              <a:gd name="connsiteX31" fmla="*/ 4061637 w 4061637"/>
              <a:gd name="connsiteY31" fmla="*/ 893135 h 999460"/>
              <a:gd name="connsiteX32" fmla="*/ 3912781 w 4061637"/>
              <a:gd name="connsiteY32" fmla="*/ 361507 h 999460"/>
              <a:gd name="connsiteX33" fmla="*/ 3370521 w 4061637"/>
              <a:gd name="connsiteY33" fmla="*/ 74428 h 999460"/>
              <a:gd name="connsiteX34" fmla="*/ 2987749 w 4061637"/>
              <a:gd name="connsiteY34" fmla="*/ 42530 h 999460"/>
              <a:gd name="connsiteX35" fmla="*/ 2860158 w 4061637"/>
              <a:gd name="connsiteY35" fmla="*/ 31898 h 999460"/>
              <a:gd name="connsiteX36" fmla="*/ 2381693 w 4061637"/>
              <a:gd name="connsiteY36" fmla="*/ 10632 h 999460"/>
              <a:gd name="connsiteX37" fmla="*/ 2190307 w 4061637"/>
              <a:gd name="connsiteY37" fmla="*/ 0 h 999460"/>
              <a:gd name="connsiteX38" fmla="*/ 1531088 w 4061637"/>
              <a:gd name="connsiteY38" fmla="*/ 10632 h 999460"/>
              <a:gd name="connsiteX39" fmla="*/ 1318437 w 4061637"/>
              <a:gd name="connsiteY39" fmla="*/ 31898 h 999460"/>
              <a:gd name="connsiteX40" fmla="*/ 1201479 w 4061637"/>
              <a:gd name="connsiteY40" fmla="*/ 85060 h 999460"/>
              <a:gd name="connsiteX0" fmla="*/ 1201479 w 4041277"/>
              <a:gd name="connsiteY0" fmla="*/ 85060 h 1004039"/>
              <a:gd name="connsiteX1" fmla="*/ 946297 w 4041277"/>
              <a:gd name="connsiteY1" fmla="*/ 95693 h 1004039"/>
              <a:gd name="connsiteX2" fmla="*/ 627321 w 4041277"/>
              <a:gd name="connsiteY2" fmla="*/ 106325 h 1004039"/>
              <a:gd name="connsiteX3" fmla="*/ 489097 w 4041277"/>
              <a:gd name="connsiteY3" fmla="*/ 116958 h 1004039"/>
              <a:gd name="connsiteX4" fmla="*/ 435935 w 4041277"/>
              <a:gd name="connsiteY4" fmla="*/ 127591 h 1004039"/>
              <a:gd name="connsiteX5" fmla="*/ 318977 w 4041277"/>
              <a:gd name="connsiteY5" fmla="*/ 148856 h 1004039"/>
              <a:gd name="connsiteX6" fmla="*/ 255181 w 4041277"/>
              <a:gd name="connsiteY6" fmla="*/ 170121 h 1004039"/>
              <a:gd name="connsiteX7" fmla="*/ 223284 w 4041277"/>
              <a:gd name="connsiteY7" fmla="*/ 180753 h 1004039"/>
              <a:gd name="connsiteX8" fmla="*/ 159488 w 4041277"/>
              <a:gd name="connsiteY8" fmla="*/ 212651 h 1004039"/>
              <a:gd name="connsiteX9" fmla="*/ 106325 w 4041277"/>
              <a:gd name="connsiteY9" fmla="*/ 255181 h 1004039"/>
              <a:gd name="connsiteX10" fmla="*/ 74428 w 4041277"/>
              <a:gd name="connsiteY10" fmla="*/ 276446 h 1004039"/>
              <a:gd name="connsiteX11" fmla="*/ 53163 w 4041277"/>
              <a:gd name="connsiteY11" fmla="*/ 308344 h 1004039"/>
              <a:gd name="connsiteX12" fmla="*/ 31897 w 4041277"/>
              <a:gd name="connsiteY12" fmla="*/ 329609 h 1004039"/>
              <a:gd name="connsiteX13" fmla="*/ 21265 w 4041277"/>
              <a:gd name="connsiteY13" fmla="*/ 361507 h 1004039"/>
              <a:gd name="connsiteX14" fmla="*/ 0 w 4041277"/>
              <a:gd name="connsiteY14" fmla="*/ 478465 h 1004039"/>
              <a:gd name="connsiteX15" fmla="*/ 21265 w 4041277"/>
              <a:gd name="connsiteY15" fmla="*/ 616688 h 1004039"/>
              <a:gd name="connsiteX16" fmla="*/ 42530 w 4041277"/>
              <a:gd name="connsiteY16" fmla="*/ 680484 h 1004039"/>
              <a:gd name="connsiteX17" fmla="*/ 95693 w 4041277"/>
              <a:gd name="connsiteY17" fmla="*/ 744279 h 1004039"/>
              <a:gd name="connsiteX18" fmla="*/ 148856 w 4041277"/>
              <a:gd name="connsiteY18" fmla="*/ 786809 h 1004039"/>
              <a:gd name="connsiteX19" fmla="*/ 244549 w 4041277"/>
              <a:gd name="connsiteY19" fmla="*/ 861237 h 1004039"/>
              <a:gd name="connsiteX20" fmla="*/ 340242 w 4041277"/>
              <a:gd name="connsiteY20" fmla="*/ 893135 h 1004039"/>
              <a:gd name="connsiteX21" fmla="*/ 404037 w 4041277"/>
              <a:gd name="connsiteY21" fmla="*/ 914400 h 1004039"/>
              <a:gd name="connsiteX22" fmla="*/ 435935 w 4041277"/>
              <a:gd name="connsiteY22" fmla="*/ 925032 h 1004039"/>
              <a:gd name="connsiteX23" fmla="*/ 637953 w 4041277"/>
              <a:gd name="connsiteY23" fmla="*/ 956930 h 1004039"/>
              <a:gd name="connsiteX24" fmla="*/ 818707 w 4041277"/>
              <a:gd name="connsiteY24" fmla="*/ 967563 h 1004039"/>
              <a:gd name="connsiteX25" fmla="*/ 1467293 w 4041277"/>
              <a:gd name="connsiteY25" fmla="*/ 978195 h 1004039"/>
              <a:gd name="connsiteX26" fmla="*/ 2647507 w 4041277"/>
              <a:gd name="connsiteY26" fmla="*/ 988828 h 1004039"/>
              <a:gd name="connsiteX27" fmla="*/ 3232297 w 4041277"/>
              <a:gd name="connsiteY27" fmla="*/ 999460 h 1004039"/>
              <a:gd name="connsiteX28" fmla="*/ 3859618 w 4041277"/>
              <a:gd name="connsiteY28" fmla="*/ 978195 h 1004039"/>
              <a:gd name="connsiteX29" fmla="*/ 3965944 w 4041277"/>
              <a:gd name="connsiteY29" fmla="*/ 967563 h 1004039"/>
              <a:gd name="connsiteX30" fmla="*/ 4040372 w 4041277"/>
              <a:gd name="connsiteY30" fmla="*/ 956930 h 1004039"/>
              <a:gd name="connsiteX31" fmla="*/ 3912781 w 4041277"/>
              <a:gd name="connsiteY31" fmla="*/ 361507 h 1004039"/>
              <a:gd name="connsiteX32" fmla="*/ 3370521 w 4041277"/>
              <a:gd name="connsiteY32" fmla="*/ 74428 h 1004039"/>
              <a:gd name="connsiteX33" fmla="*/ 2987749 w 4041277"/>
              <a:gd name="connsiteY33" fmla="*/ 42530 h 1004039"/>
              <a:gd name="connsiteX34" fmla="*/ 2860158 w 4041277"/>
              <a:gd name="connsiteY34" fmla="*/ 31898 h 1004039"/>
              <a:gd name="connsiteX35" fmla="*/ 2381693 w 4041277"/>
              <a:gd name="connsiteY35" fmla="*/ 10632 h 1004039"/>
              <a:gd name="connsiteX36" fmla="*/ 2190307 w 4041277"/>
              <a:gd name="connsiteY36" fmla="*/ 0 h 1004039"/>
              <a:gd name="connsiteX37" fmla="*/ 1531088 w 4041277"/>
              <a:gd name="connsiteY37" fmla="*/ 10632 h 1004039"/>
              <a:gd name="connsiteX38" fmla="*/ 1318437 w 4041277"/>
              <a:gd name="connsiteY38" fmla="*/ 31898 h 1004039"/>
              <a:gd name="connsiteX39" fmla="*/ 1201479 w 4041277"/>
              <a:gd name="connsiteY39" fmla="*/ 85060 h 1004039"/>
              <a:gd name="connsiteX0" fmla="*/ 1201479 w 3980128"/>
              <a:gd name="connsiteY0" fmla="*/ 85060 h 999460"/>
              <a:gd name="connsiteX1" fmla="*/ 946297 w 3980128"/>
              <a:gd name="connsiteY1" fmla="*/ 95693 h 999460"/>
              <a:gd name="connsiteX2" fmla="*/ 627321 w 3980128"/>
              <a:gd name="connsiteY2" fmla="*/ 106325 h 999460"/>
              <a:gd name="connsiteX3" fmla="*/ 489097 w 3980128"/>
              <a:gd name="connsiteY3" fmla="*/ 116958 h 999460"/>
              <a:gd name="connsiteX4" fmla="*/ 435935 w 3980128"/>
              <a:gd name="connsiteY4" fmla="*/ 127591 h 999460"/>
              <a:gd name="connsiteX5" fmla="*/ 318977 w 3980128"/>
              <a:gd name="connsiteY5" fmla="*/ 148856 h 999460"/>
              <a:gd name="connsiteX6" fmla="*/ 255181 w 3980128"/>
              <a:gd name="connsiteY6" fmla="*/ 170121 h 999460"/>
              <a:gd name="connsiteX7" fmla="*/ 223284 w 3980128"/>
              <a:gd name="connsiteY7" fmla="*/ 180753 h 999460"/>
              <a:gd name="connsiteX8" fmla="*/ 159488 w 3980128"/>
              <a:gd name="connsiteY8" fmla="*/ 212651 h 999460"/>
              <a:gd name="connsiteX9" fmla="*/ 106325 w 3980128"/>
              <a:gd name="connsiteY9" fmla="*/ 255181 h 999460"/>
              <a:gd name="connsiteX10" fmla="*/ 74428 w 3980128"/>
              <a:gd name="connsiteY10" fmla="*/ 276446 h 999460"/>
              <a:gd name="connsiteX11" fmla="*/ 53163 w 3980128"/>
              <a:gd name="connsiteY11" fmla="*/ 308344 h 999460"/>
              <a:gd name="connsiteX12" fmla="*/ 31897 w 3980128"/>
              <a:gd name="connsiteY12" fmla="*/ 329609 h 999460"/>
              <a:gd name="connsiteX13" fmla="*/ 21265 w 3980128"/>
              <a:gd name="connsiteY13" fmla="*/ 361507 h 999460"/>
              <a:gd name="connsiteX14" fmla="*/ 0 w 3980128"/>
              <a:gd name="connsiteY14" fmla="*/ 478465 h 999460"/>
              <a:gd name="connsiteX15" fmla="*/ 21265 w 3980128"/>
              <a:gd name="connsiteY15" fmla="*/ 616688 h 999460"/>
              <a:gd name="connsiteX16" fmla="*/ 42530 w 3980128"/>
              <a:gd name="connsiteY16" fmla="*/ 680484 h 999460"/>
              <a:gd name="connsiteX17" fmla="*/ 95693 w 3980128"/>
              <a:gd name="connsiteY17" fmla="*/ 744279 h 999460"/>
              <a:gd name="connsiteX18" fmla="*/ 148856 w 3980128"/>
              <a:gd name="connsiteY18" fmla="*/ 786809 h 999460"/>
              <a:gd name="connsiteX19" fmla="*/ 244549 w 3980128"/>
              <a:gd name="connsiteY19" fmla="*/ 861237 h 999460"/>
              <a:gd name="connsiteX20" fmla="*/ 340242 w 3980128"/>
              <a:gd name="connsiteY20" fmla="*/ 893135 h 999460"/>
              <a:gd name="connsiteX21" fmla="*/ 404037 w 3980128"/>
              <a:gd name="connsiteY21" fmla="*/ 914400 h 999460"/>
              <a:gd name="connsiteX22" fmla="*/ 435935 w 3980128"/>
              <a:gd name="connsiteY22" fmla="*/ 925032 h 999460"/>
              <a:gd name="connsiteX23" fmla="*/ 637953 w 3980128"/>
              <a:gd name="connsiteY23" fmla="*/ 956930 h 999460"/>
              <a:gd name="connsiteX24" fmla="*/ 818707 w 3980128"/>
              <a:gd name="connsiteY24" fmla="*/ 967563 h 999460"/>
              <a:gd name="connsiteX25" fmla="*/ 1467293 w 3980128"/>
              <a:gd name="connsiteY25" fmla="*/ 978195 h 999460"/>
              <a:gd name="connsiteX26" fmla="*/ 2647507 w 3980128"/>
              <a:gd name="connsiteY26" fmla="*/ 988828 h 999460"/>
              <a:gd name="connsiteX27" fmla="*/ 3232297 w 3980128"/>
              <a:gd name="connsiteY27" fmla="*/ 999460 h 999460"/>
              <a:gd name="connsiteX28" fmla="*/ 3859618 w 3980128"/>
              <a:gd name="connsiteY28" fmla="*/ 978195 h 999460"/>
              <a:gd name="connsiteX29" fmla="*/ 3965944 w 3980128"/>
              <a:gd name="connsiteY29" fmla="*/ 967563 h 999460"/>
              <a:gd name="connsiteX30" fmla="*/ 3912781 w 3980128"/>
              <a:gd name="connsiteY30" fmla="*/ 361507 h 999460"/>
              <a:gd name="connsiteX31" fmla="*/ 3370521 w 3980128"/>
              <a:gd name="connsiteY31" fmla="*/ 74428 h 999460"/>
              <a:gd name="connsiteX32" fmla="*/ 2987749 w 3980128"/>
              <a:gd name="connsiteY32" fmla="*/ 42530 h 999460"/>
              <a:gd name="connsiteX33" fmla="*/ 2860158 w 3980128"/>
              <a:gd name="connsiteY33" fmla="*/ 31898 h 999460"/>
              <a:gd name="connsiteX34" fmla="*/ 2381693 w 3980128"/>
              <a:gd name="connsiteY34" fmla="*/ 10632 h 999460"/>
              <a:gd name="connsiteX35" fmla="*/ 2190307 w 3980128"/>
              <a:gd name="connsiteY35" fmla="*/ 0 h 999460"/>
              <a:gd name="connsiteX36" fmla="*/ 1531088 w 3980128"/>
              <a:gd name="connsiteY36" fmla="*/ 10632 h 999460"/>
              <a:gd name="connsiteX37" fmla="*/ 1318437 w 3980128"/>
              <a:gd name="connsiteY37" fmla="*/ 31898 h 999460"/>
              <a:gd name="connsiteX38" fmla="*/ 1201479 w 3980128"/>
              <a:gd name="connsiteY38" fmla="*/ 85060 h 999460"/>
              <a:gd name="connsiteX0" fmla="*/ 1201479 w 4025137"/>
              <a:gd name="connsiteY0" fmla="*/ 85060 h 1023722"/>
              <a:gd name="connsiteX1" fmla="*/ 946297 w 4025137"/>
              <a:gd name="connsiteY1" fmla="*/ 95693 h 1023722"/>
              <a:gd name="connsiteX2" fmla="*/ 627321 w 4025137"/>
              <a:gd name="connsiteY2" fmla="*/ 106325 h 1023722"/>
              <a:gd name="connsiteX3" fmla="*/ 489097 w 4025137"/>
              <a:gd name="connsiteY3" fmla="*/ 116958 h 1023722"/>
              <a:gd name="connsiteX4" fmla="*/ 435935 w 4025137"/>
              <a:gd name="connsiteY4" fmla="*/ 127591 h 1023722"/>
              <a:gd name="connsiteX5" fmla="*/ 318977 w 4025137"/>
              <a:gd name="connsiteY5" fmla="*/ 148856 h 1023722"/>
              <a:gd name="connsiteX6" fmla="*/ 255181 w 4025137"/>
              <a:gd name="connsiteY6" fmla="*/ 170121 h 1023722"/>
              <a:gd name="connsiteX7" fmla="*/ 223284 w 4025137"/>
              <a:gd name="connsiteY7" fmla="*/ 180753 h 1023722"/>
              <a:gd name="connsiteX8" fmla="*/ 159488 w 4025137"/>
              <a:gd name="connsiteY8" fmla="*/ 212651 h 1023722"/>
              <a:gd name="connsiteX9" fmla="*/ 106325 w 4025137"/>
              <a:gd name="connsiteY9" fmla="*/ 255181 h 1023722"/>
              <a:gd name="connsiteX10" fmla="*/ 74428 w 4025137"/>
              <a:gd name="connsiteY10" fmla="*/ 276446 h 1023722"/>
              <a:gd name="connsiteX11" fmla="*/ 53163 w 4025137"/>
              <a:gd name="connsiteY11" fmla="*/ 308344 h 1023722"/>
              <a:gd name="connsiteX12" fmla="*/ 31897 w 4025137"/>
              <a:gd name="connsiteY12" fmla="*/ 329609 h 1023722"/>
              <a:gd name="connsiteX13" fmla="*/ 21265 w 4025137"/>
              <a:gd name="connsiteY13" fmla="*/ 361507 h 1023722"/>
              <a:gd name="connsiteX14" fmla="*/ 0 w 4025137"/>
              <a:gd name="connsiteY14" fmla="*/ 478465 h 1023722"/>
              <a:gd name="connsiteX15" fmla="*/ 21265 w 4025137"/>
              <a:gd name="connsiteY15" fmla="*/ 616688 h 1023722"/>
              <a:gd name="connsiteX16" fmla="*/ 42530 w 4025137"/>
              <a:gd name="connsiteY16" fmla="*/ 680484 h 1023722"/>
              <a:gd name="connsiteX17" fmla="*/ 95693 w 4025137"/>
              <a:gd name="connsiteY17" fmla="*/ 744279 h 1023722"/>
              <a:gd name="connsiteX18" fmla="*/ 148856 w 4025137"/>
              <a:gd name="connsiteY18" fmla="*/ 786809 h 1023722"/>
              <a:gd name="connsiteX19" fmla="*/ 244549 w 4025137"/>
              <a:gd name="connsiteY19" fmla="*/ 861237 h 1023722"/>
              <a:gd name="connsiteX20" fmla="*/ 340242 w 4025137"/>
              <a:gd name="connsiteY20" fmla="*/ 893135 h 1023722"/>
              <a:gd name="connsiteX21" fmla="*/ 404037 w 4025137"/>
              <a:gd name="connsiteY21" fmla="*/ 914400 h 1023722"/>
              <a:gd name="connsiteX22" fmla="*/ 435935 w 4025137"/>
              <a:gd name="connsiteY22" fmla="*/ 925032 h 1023722"/>
              <a:gd name="connsiteX23" fmla="*/ 637953 w 4025137"/>
              <a:gd name="connsiteY23" fmla="*/ 956930 h 1023722"/>
              <a:gd name="connsiteX24" fmla="*/ 818707 w 4025137"/>
              <a:gd name="connsiteY24" fmla="*/ 967563 h 1023722"/>
              <a:gd name="connsiteX25" fmla="*/ 1467293 w 4025137"/>
              <a:gd name="connsiteY25" fmla="*/ 978195 h 1023722"/>
              <a:gd name="connsiteX26" fmla="*/ 2647507 w 4025137"/>
              <a:gd name="connsiteY26" fmla="*/ 988828 h 1023722"/>
              <a:gd name="connsiteX27" fmla="*/ 3232297 w 4025137"/>
              <a:gd name="connsiteY27" fmla="*/ 999460 h 1023722"/>
              <a:gd name="connsiteX28" fmla="*/ 3965944 w 4025137"/>
              <a:gd name="connsiteY28" fmla="*/ 967563 h 1023722"/>
              <a:gd name="connsiteX29" fmla="*/ 3912781 w 4025137"/>
              <a:gd name="connsiteY29" fmla="*/ 361507 h 1023722"/>
              <a:gd name="connsiteX30" fmla="*/ 3370521 w 4025137"/>
              <a:gd name="connsiteY30" fmla="*/ 74428 h 1023722"/>
              <a:gd name="connsiteX31" fmla="*/ 2987749 w 4025137"/>
              <a:gd name="connsiteY31" fmla="*/ 42530 h 1023722"/>
              <a:gd name="connsiteX32" fmla="*/ 2860158 w 4025137"/>
              <a:gd name="connsiteY32" fmla="*/ 31898 h 1023722"/>
              <a:gd name="connsiteX33" fmla="*/ 2381693 w 4025137"/>
              <a:gd name="connsiteY33" fmla="*/ 10632 h 1023722"/>
              <a:gd name="connsiteX34" fmla="*/ 2190307 w 4025137"/>
              <a:gd name="connsiteY34" fmla="*/ 0 h 1023722"/>
              <a:gd name="connsiteX35" fmla="*/ 1531088 w 4025137"/>
              <a:gd name="connsiteY35" fmla="*/ 10632 h 1023722"/>
              <a:gd name="connsiteX36" fmla="*/ 1318437 w 4025137"/>
              <a:gd name="connsiteY36" fmla="*/ 31898 h 1023722"/>
              <a:gd name="connsiteX37" fmla="*/ 1201479 w 4025137"/>
              <a:gd name="connsiteY37" fmla="*/ 85060 h 1023722"/>
              <a:gd name="connsiteX0" fmla="*/ 1201479 w 4025137"/>
              <a:gd name="connsiteY0" fmla="*/ 85060 h 988828"/>
              <a:gd name="connsiteX1" fmla="*/ 946297 w 4025137"/>
              <a:gd name="connsiteY1" fmla="*/ 95693 h 988828"/>
              <a:gd name="connsiteX2" fmla="*/ 627321 w 4025137"/>
              <a:gd name="connsiteY2" fmla="*/ 106325 h 988828"/>
              <a:gd name="connsiteX3" fmla="*/ 489097 w 4025137"/>
              <a:gd name="connsiteY3" fmla="*/ 116958 h 988828"/>
              <a:gd name="connsiteX4" fmla="*/ 435935 w 4025137"/>
              <a:gd name="connsiteY4" fmla="*/ 127591 h 988828"/>
              <a:gd name="connsiteX5" fmla="*/ 318977 w 4025137"/>
              <a:gd name="connsiteY5" fmla="*/ 148856 h 988828"/>
              <a:gd name="connsiteX6" fmla="*/ 255181 w 4025137"/>
              <a:gd name="connsiteY6" fmla="*/ 170121 h 988828"/>
              <a:gd name="connsiteX7" fmla="*/ 223284 w 4025137"/>
              <a:gd name="connsiteY7" fmla="*/ 180753 h 988828"/>
              <a:gd name="connsiteX8" fmla="*/ 159488 w 4025137"/>
              <a:gd name="connsiteY8" fmla="*/ 212651 h 988828"/>
              <a:gd name="connsiteX9" fmla="*/ 106325 w 4025137"/>
              <a:gd name="connsiteY9" fmla="*/ 255181 h 988828"/>
              <a:gd name="connsiteX10" fmla="*/ 74428 w 4025137"/>
              <a:gd name="connsiteY10" fmla="*/ 276446 h 988828"/>
              <a:gd name="connsiteX11" fmla="*/ 53163 w 4025137"/>
              <a:gd name="connsiteY11" fmla="*/ 308344 h 988828"/>
              <a:gd name="connsiteX12" fmla="*/ 31897 w 4025137"/>
              <a:gd name="connsiteY12" fmla="*/ 329609 h 988828"/>
              <a:gd name="connsiteX13" fmla="*/ 21265 w 4025137"/>
              <a:gd name="connsiteY13" fmla="*/ 361507 h 988828"/>
              <a:gd name="connsiteX14" fmla="*/ 0 w 4025137"/>
              <a:gd name="connsiteY14" fmla="*/ 478465 h 988828"/>
              <a:gd name="connsiteX15" fmla="*/ 21265 w 4025137"/>
              <a:gd name="connsiteY15" fmla="*/ 616688 h 988828"/>
              <a:gd name="connsiteX16" fmla="*/ 42530 w 4025137"/>
              <a:gd name="connsiteY16" fmla="*/ 680484 h 988828"/>
              <a:gd name="connsiteX17" fmla="*/ 95693 w 4025137"/>
              <a:gd name="connsiteY17" fmla="*/ 744279 h 988828"/>
              <a:gd name="connsiteX18" fmla="*/ 148856 w 4025137"/>
              <a:gd name="connsiteY18" fmla="*/ 786809 h 988828"/>
              <a:gd name="connsiteX19" fmla="*/ 244549 w 4025137"/>
              <a:gd name="connsiteY19" fmla="*/ 861237 h 988828"/>
              <a:gd name="connsiteX20" fmla="*/ 340242 w 4025137"/>
              <a:gd name="connsiteY20" fmla="*/ 893135 h 988828"/>
              <a:gd name="connsiteX21" fmla="*/ 404037 w 4025137"/>
              <a:gd name="connsiteY21" fmla="*/ 914400 h 988828"/>
              <a:gd name="connsiteX22" fmla="*/ 435935 w 4025137"/>
              <a:gd name="connsiteY22" fmla="*/ 925032 h 988828"/>
              <a:gd name="connsiteX23" fmla="*/ 637953 w 4025137"/>
              <a:gd name="connsiteY23" fmla="*/ 956930 h 988828"/>
              <a:gd name="connsiteX24" fmla="*/ 818707 w 4025137"/>
              <a:gd name="connsiteY24" fmla="*/ 967563 h 988828"/>
              <a:gd name="connsiteX25" fmla="*/ 1467293 w 4025137"/>
              <a:gd name="connsiteY25" fmla="*/ 978195 h 988828"/>
              <a:gd name="connsiteX26" fmla="*/ 2647507 w 4025137"/>
              <a:gd name="connsiteY26" fmla="*/ 988828 h 988828"/>
              <a:gd name="connsiteX27" fmla="*/ 3965944 w 4025137"/>
              <a:gd name="connsiteY27" fmla="*/ 967563 h 988828"/>
              <a:gd name="connsiteX28" fmla="*/ 3912781 w 4025137"/>
              <a:gd name="connsiteY28" fmla="*/ 361507 h 988828"/>
              <a:gd name="connsiteX29" fmla="*/ 3370521 w 4025137"/>
              <a:gd name="connsiteY29" fmla="*/ 74428 h 988828"/>
              <a:gd name="connsiteX30" fmla="*/ 2987749 w 4025137"/>
              <a:gd name="connsiteY30" fmla="*/ 42530 h 988828"/>
              <a:gd name="connsiteX31" fmla="*/ 2860158 w 4025137"/>
              <a:gd name="connsiteY31" fmla="*/ 31898 h 988828"/>
              <a:gd name="connsiteX32" fmla="*/ 2381693 w 4025137"/>
              <a:gd name="connsiteY32" fmla="*/ 10632 h 988828"/>
              <a:gd name="connsiteX33" fmla="*/ 2190307 w 4025137"/>
              <a:gd name="connsiteY33" fmla="*/ 0 h 988828"/>
              <a:gd name="connsiteX34" fmla="*/ 1531088 w 4025137"/>
              <a:gd name="connsiteY34" fmla="*/ 10632 h 988828"/>
              <a:gd name="connsiteX35" fmla="*/ 1318437 w 4025137"/>
              <a:gd name="connsiteY35" fmla="*/ 31898 h 988828"/>
              <a:gd name="connsiteX36" fmla="*/ 1201479 w 4025137"/>
              <a:gd name="connsiteY36" fmla="*/ 85060 h 988828"/>
              <a:gd name="connsiteX0" fmla="*/ 1201479 w 4025137"/>
              <a:gd name="connsiteY0" fmla="*/ 85060 h 978195"/>
              <a:gd name="connsiteX1" fmla="*/ 946297 w 4025137"/>
              <a:gd name="connsiteY1" fmla="*/ 95693 h 978195"/>
              <a:gd name="connsiteX2" fmla="*/ 627321 w 4025137"/>
              <a:gd name="connsiteY2" fmla="*/ 106325 h 978195"/>
              <a:gd name="connsiteX3" fmla="*/ 489097 w 4025137"/>
              <a:gd name="connsiteY3" fmla="*/ 116958 h 978195"/>
              <a:gd name="connsiteX4" fmla="*/ 435935 w 4025137"/>
              <a:gd name="connsiteY4" fmla="*/ 127591 h 978195"/>
              <a:gd name="connsiteX5" fmla="*/ 318977 w 4025137"/>
              <a:gd name="connsiteY5" fmla="*/ 148856 h 978195"/>
              <a:gd name="connsiteX6" fmla="*/ 255181 w 4025137"/>
              <a:gd name="connsiteY6" fmla="*/ 170121 h 978195"/>
              <a:gd name="connsiteX7" fmla="*/ 223284 w 4025137"/>
              <a:gd name="connsiteY7" fmla="*/ 180753 h 978195"/>
              <a:gd name="connsiteX8" fmla="*/ 159488 w 4025137"/>
              <a:gd name="connsiteY8" fmla="*/ 212651 h 978195"/>
              <a:gd name="connsiteX9" fmla="*/ 106325 w 4025137"/>
              <a:gd name="connsiteY9" fmla="*/ 255181 h 978195"/>
              <a:gd name="connsiteX10" fmla="*/ 74428 w 4025137"/>
              <a:gd name="connsiteY10" fmla="*/ 276446 h 978195"/>
              <a:gd name="connsiteX11" fmla="*/ 53163 w 4025137"/>
              <a:gd name="connsiteY11" fmla="*/ 308344 h 978195"/>
              <a:gd name="connsiteX12" fmla="*/ 31897 w 4025137"/>
              <a:gd name="connsiteY12" fmla="*/ 329609 h 978195"/>
              <a:gd name="connsiteX13" fmla="*/ 21265 w 4025137"/>
              <a:gd name="connsiteY13" fmla="*/ 361507 h 978195"/>
              <a:gd name="connsiteX14" fmla="*/ 0 w 4025137"/>
              <a:gd name="connsiteY14" fmla="*/ 478465 h 978195"/>
              <a:gd name="connsiteX15" fmla="*/ 21265 w 4025137"/>
              <a:gd name="connsiteY15" fmla="*/ 616688 h 978195"/>
              <a:gd name="connsiteX16" fmla="*/ 42530 w 4025137"/>
              <a:gd name="connsiteY16" fmla="*/ 680484 h 978195"/>
              <a:gd name="connsiteX17" fmla="*/ 95693 w 4025137"/>
              <a:gd name="connsiteY17" fmla="*/ 744279 h 978195"/>
              <a:gd name="connsiteX18" fmla="*/ 148856 w 4025137"/>
              <a:gd name="connsiteY18" fmla="*/ 786809 h 978195"/>
              <a:gd name="connsiteX19" fmla="*/ 244549 w 4025137"/>
              <a:gd name="connsiteY19" fmla="*/ 861237 h 978195"/>
              <a:gd name="connsiteX20" fmla="*/ 340242 w 4025137"/>
              <a:gd name="connsiteY20" fmla="*/ 893135 h 978195"/>
              <a:gd name="connsiteX21" fmla="*/ 404037 w 4025137"/>
              <a:gd name="connsiteY21" fmla="*/ 914400 h 978195"/>
              <a:gd name="connsiteX22" fmla="*/ 435935 w 4025137"/>
              <a:gd name="connsiteY22" fmla="*/ 925032 h 978195"/>
              <a:gd name="connsiteX23" fmla="*/ 637953 w 4025137"/>
              <a:gd name="connsiteY23" fmla="*/ 956930 h 978195"/>
              <a:gd name="connsiteX24" fmla="*/ 818707 w 4025137"/>
              <a:gd name="connsiteY24" fmla="*/ 967563 h 978195"/>
              <a:gd name="connsiteX25" fmla="*/ 1467293 w 4025137"/>
              <a:gd name="connsiteY25" fmla="*/ 978195 h 978195"/>
              <a:gd name="connsiteX26" fmla="*/ 3965944 w 4025137"/>
              <a:gd name="connsiteY26" fmla="*/ 967563 h 978195"/>
              <a:gd name="connsiteX27" fmla="*/ 3912781 w 4025137"/>
              <a:gd name="connsiteY27" fmla="*/ 361507 h 978195"/>
              <a:gd name="connsiteX28" fmla="*/ 3370521 w 4025137"/>
              <a:gd name="connsiteY28" fmla="*/ 74428 h 978195"/>
              <a:gd name="connsiteX29" fmla="*/ 2987749 w 4025137"/>
              <a:gd name="connsiteY29" fmla="*/ 42530 h 978195"/>
              <a:gd name="connsiteX30" fmla="*/ 2860158 w 4025137"/>
              <a:gd name="connsiteY30" fmla="*/ 31898 h 978195"/>
              <a:gd name="connsiteX31" fmla="*/ 2381693 w 4025137"/>
              <a:gd name="connsiteY31" fmla="*/ 10632 h 978195"/>
              <a:gd name="connsiteX32" fmla="*/ 2190307 w 4025137"/>
              <a:gd name="connsiteY32" fmla="*/ 0 h 978195"/>
              <a:gd name="connsiteX33" fmla="*/ 1531088 w 4025137"/>
              <a:gd name="connsiteY33" fmla="*/ 10632 h 978195"/>
              <a:gd name="connsiteX34" fmla="*/ 1318437 w 4025137"/>
              <a:gd name="connsiteY34" fmla="*/ 31898 h 978195"/>
              <a:gd name="connsiteX35" fmla="*/ 1201479 w 4025137"/>
              <a:gd name="connsiteY35" fmla="*/ 85060 h 978195"/>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637953 w 4025137"/>
              <a:gd name="connsiteY23" fmla="*/ 956930 h 983390"/>
              <a:gd name="connsiteX24" fmla="*/ 818707 w 4025137"/>
              <a:gd name="connsiteY24" fmla="*/ 967563 h 983390"/>
              <a:gd name="connsiteX25" fmla="*/ 1967370 w 4025137"/>
              <a:gd name="connsiteY25" fmla="*/ 983390 h 983390"/>
              <a:gd name="connsiteX26" fmla="*/ 3965944 w 4025137"/>
              <a:gd name="connsiteY26" fmla="*/ 967563 h 983390"/>
              <a:gd name="connsiteX27" fmla="*/ 3912781 w 4025137"/>
              <a:gd name="connsiteY27" fmla="*/ 361507 h 983390"/>
              <a:gd name="connsiteX28" fmla="*/ 3370521 w 4025137"/>
              <a:gd name="connsiteY28" fmla="*/ 74428 h 983390"/>
              <a:gd name="connsiteX29" fmla="*/ 2987749 w 4025137"/>
              <a:gd name="connsiteY29" fmla="*/ 42530 h 983390"/>
              <a:gd name="connsiteX30" fmla="*/ 2860158 w 4025137"/>
              <a:gd name="connsiteY30" fmla="*/ 31898 h 983390"/>
              <a:gd name="connsiteX31" fmla="*/ 2381693 w 4025137"/>
              <a:gd name="connsiteY31" fmla="*/ 10632 h 983390"/>
              <a:gd name="connsiteX32" fmla="*/ 2190307 w 4025137"/>
              <a:gd name="connsiteY32" fmla="*/ 0 h 983390"/>
              <a:gd name="connsiteX33" fmla="*/ 1531088 w 4025137"/>
              <a:gd name="connsiteY33" fmla="*/ 10632 h 983390"/>
              <a:gd name="connsiteX34" fmla="*/ 1318437 w 4025137"/>
              <a:gd name="connsiteY34" fmla="*/ 31898 h 983390"/>
              <a:gd name="connsiteX35" fmla="*/ 1201479 w 4025137"/>
              <a:gd name="connsiteY35"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637953 w 4025137"/>
              <a:gd name="connsiteY23" fmla="*/ 956930 h 983390"/>
              <a:gd name="connsiteX24" fmla="*/ 1967370 w 4025137"/>
              <a:gd name="connsiteY24" fmla="*/ 983390 h 983390"/>
              <a:gd name="connsiteX25" fmla="*/ 3965944 w 4025137"/>
              <a:gd name="connsiteY25" fmla="*/ 967563 h 983390"/>
              <a:gd name="connsiteX26" fmla="*/ 3912781 w 4025137"/>
              <a:gd name="connsiteY26" fmla="*/ 361507 h 983390"/>
              <a:gd name="connsiteX27" fmla="*/ 3370521 w 4025137"/>
              <a:gd name="connsiteY27" fmla="*/ 74428 h 983390"/>
              <a:gd name="connsiteX28" fmla="*/ 2987749 w 4025137"/>
              <a:gd name="connsiteY28" fmla="*/ 42530 h 983390"/>
              <a:gd name="connsiteX29" fmla="*/ 2860158 w 4025137"/>
              <a:gd name="connsiteY29" fmla="*/ 31898 h 983390"/>
              <a:gd name="connsiteX30" fmla="*/ 2381693 w 4025137"/>
              <a:gd name="connsiteY30" fmla="*/ 10632 h 983390"/>
              <a:gd name="connsiteX31" fmla="*/ 2190307 w 4025137"/>
              <a:gd name="connsiteY31" fmla="*/ 0 h 983390"/>
              <a:gd name="connsiteX32" fmla="*/ 1531088 w 4025137"/>
              <a:gd name="connsiteY32" fmla="*/ 10632 h 983390"/>
              <a:gd name="connsiteX33" fmla="*/ 1318437 w 4025137"/>
              <a:gd name="connsiteY33" fmla="*/ 31898 h 983390"/>
              <a:gd name="connsiteX34" fmla="*/ 1201479 w 4025137"/>
              <a:gd name="connsiteY34"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1967370 w 4025137"/>
              <a:gd name="connsiteY23" fmla="*/ 983390 h 983390"/>
              <a:gd name="connsiteX24" fmla="*/ 3965944 w 4025137"/>
              <a:gd name="connsiteY24" fmla="*/ 967563 h 983390"/>
              <a:gd name="connsiteX25" fmla="*/ 3912781 w 4025137"/>
              <a:gd name="connsiteY25" fmla="*/ 361507 h 983390"/>
              <a:gd name="connsiteX26" fmla="*/ 3370521 w 4025137"/>
              <a:gd name="connsiteY26" fmla="*/ 74428 h 983390"/>
              <a:gd name="connsiteX27" fmla="*/ 2987749 w 4025137"/>
              <a:gd name="connsiteY27" fmla="*/ 42530 h 983390"/>
              <a:gd name="connsiteX28" fmla="*/ 2860158 w 4025137"/>
              <a:gd name="connsiteY28" fmla="*/ 31898 h 983390"/>
              <a:gd name="connsiteX29" fmla="*/ 2381693 w 4025137"/>
              <a:gd name="connsiteY29" fmla="*/ 10632 h 983390"/>
              <a:gd name="connsiteX30" fmla="*/ 2190307 w 4025137"/>
              <a:gd name="connsiteY30" fmla="*/ 0 h 983390"/>
              <a:gd name="connsiteX31" fmla="*/ 1531088 w 4025137"/>
              <a:gd name="connsiteY31" fmla="*/ 10632 h 983390"/>
              <a:gd name="connsiteX32" fmla="*/ 1318437 w 4025137"/>
              <a:gd name="connsiteY32" fmla="*/ 31898 h 983390"/>
              <a:gd name="connsiteX33" fmla="*/ 1201479 w 4025137"/>
              <a:gd name="connsiteY33"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1967370 w 4025137"/>
              <a:gd name="connsiteY22" fmla="*/ 983390 h 983390"/>
              <a:gd name="connsiteX23" fmla="*/ 3965944 w 4025137"/>
              <a:gd name="connsiteY23" fmla="*/ 967563 h 983390"/>
              <a:gd name="connsiteX24" fmla="*/ 3912781 w 4025137"/>
              <a:gd name="connsiteY24" fmla="*/ 361507 h 983390"/>
              <a:gd name="connsiteX25" fmla="*/ 3370521 w 4025137"/>
              <a:gd name="connsiteY25" fmla="*/ 74428 h 983390"/>
              <a:gd name="connsiteX26" fmla="*/ 2987749 w 4025137"/>
              <a:gd name="connsiteY26" fmla="*/ 42530 h 983390"/>
              <a:gd name="connsiteX27" fmla="*/ 2860158 w 4025137"/>
              <a:gd name="connsiteY27" fmla="*/ 31898 h 983390"/>
              <a:gd name="connsiteX28" fmla="*/ 2381693 w 4025137"/>
              <a:gd name="connsiteY28" fmla="*/ 10632 h 983390"/>
              <a:gd name="connsiteX29" fmla="*/ 2190307 w 4025137"/>
              <a:gd name="connsiteY29" fmla="*/ 0 h 983390"/>
              <a:gd name="connsiteX30" fmla="*/ 1531088 w 4025137"/>
              <a:gd name="connsiteY30" fmla="*/ 10632 h 983390"/>
              <a:gd name="connsiteX31" fmla="*/ 1318437 w 4025137"/>
              <a:gd name="connsiteY31" fmla="*/ 31898 h 983390"/>
              <a:gd name="connsiteX32" fmla="*/ 1201479 w 4025137"/>
              <a:gd name="connsiteY32"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404037 w 4025137"/>
              <a:gd name="connsiteY20" fmla="*/ 914400 h 983390"/>
              <a:gd name="connsiteX21" fmla="*/ 1967370 w 4025137"/>
              <a:gd name="connsiteY21" fmla="*/ 983390 h 983390"/>
              <a:gd name="connsiteX22" fmla="*/ 3965944 w 4025137"/>
              <a:gd name="connsiteY22" fmla="*/ 967563 h 983390"/>
              <a:gd name="connsiteX23" fmla="*/ 3912781 w 4025137"/>
              <a:gd name="connsiteY23" fmla="*/ 361507 h 983390"/>
              <a:gd name="connsiteX24" fmla="*/ 3370521 w 4025137"/>
              <a:gd name="connsiteY24" fmla="*/ 74428 h 983390"/>
              <a:gd name="connsiteX25" fmla="*/ 2987749 w 4025137"/>
              <a:gd name="connsiteY25" fmla="*/ 42530 h 983390"/>
              <a:gd name="connsiteX26" fmla="*/ 2860158 w 4025137"/>
              <a:gd name="connsiteY26" fmla="*/ 31898 h 983390"/>
              <a:gd name="connsiteX27" fmla="*/ 2381693 w 4025137"/>
              <a:gd name="connsiteY27" fmla="*/ 10632 h 983390"/>
              <a:gd name="connsiteX28" fmla="*/ 2190307 w 4025137"/>
              <a:gd name="connsiteY28" fmla="*/ 0 h 983390"/>
              <a:gd name="connsiteX29" fmla="*/ 1531088 w 4025137"/>
              <a:gd name="connsiteY29" fmla="*/ 10632 h 983390"/>
              <a:gd name="connsiteX30" fmla="*/ 1318437 w 4025137"/>
              <a:gd name="connsiteY30" fmla="*/ 31898 h 983390"/>
              <a:gd name="connsiteX31" fmla="*/ 1201479 w 4025137"/>
              <a:gd name="connsiteY31"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404037 w 4025137"/>
              <a:gd name="connsiteY19" fmla="*/ 914400 h 983390"/>
              <a:gd name="connsiteX20" fmla="*/ 1967370 w 4025137"/>
              <a:gd name="connsiteY20" fmla="*/ 983390 h 983390"/>
              <a:gd name="connsiteX21" fmla="*/ 3965944 w 4025137"/>
              <a:gd name="connsiteY21" fmla="*/ 967563 h 983390"/>
              <a:gd name="connsiteX22" fmla="*/ 3912781 w 4025137"/>
              <a:gd name="connsiteY22" fmla="*/ 361507 h 983390"/>
              <a:gd name="connsiteX23" fmla="*/ 3370521 w 4025137"/>
              <a:gd name="connsiteY23" fmla="*/ 74428 h 983390"/>
              <a:gd name="connsiteX24" fmla="*/ 2987749 w 4025137"/>
              <a:gd name="connsiteY24" fmla="*/ 42530 h 983390"/>
              <a:gd name="connsiteX25" fmla="*/ 2860158 w 4025137"/>
              <a:gd name="connsiteY25" fmla="*/ 31898 h 983390"/>
              <a:gd name="connsiteX26" fmla="*/ 2381693 w 4025137"/>
              <a:gd name="connsiteY26" fmla="*/ 10632 h 983390"/>
              <a:gd name="connsiteX27" fmla="*/ 2190307 w 4025137"/>
              <a:gd name="connsiteY27" fmla="*/ 0 h 983390"/>
              <a:gd name="connsiteX28" fmla="*/ 1531088 w 4025137"/>
              <a:gd name="connsiteY28" fmla="*/ 10632 h 983390"/>
              <a:gd name="connsiteX29" fmla="*/ 1318437 w 4025137"/>
              <a:gd name="connsiteY29" fmla="*/ 31898 h 983390"/>
              <a:gd name="connsiteX30" fmla="*/ 1201479 w 4025137"/>
              <a:gd name="connsiteY30"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404037 w 4025137"/>
              <a:gd name="connsiteY18" fmla="*/ 914400 h 983390"/>
              <a:gd name="connsiteX19" fmla="*/ 1967370 w 4025137"/>
              <a:gd name="connsiteY19" fmla="*/ 983390 h 983390"/>
              <a:gd name="connsiteX20" fmla="*/ 3965944 w 4025137"/>
              <a:gd name="connsiteY20" fmla="*/ 967563 h 983390"/>
              <a:gd name="connsiteX21" fmla="*/ 3912781 w 4025137"/>
              <a:gd name="connsiteY21" fmla="*/ 361507 h 983390"/>
              <a:gd name="connsiteX22" fmla="*/ 3370521 w 4025137"/>
              <a:gd name="connsiteY22" fmla="*/ 74428 h 983390"/>
              <a:gd name="connsiteX23" fmla="*/ 2987749 w 4025137"/>
              <a:gd name="connsiteY23" fmla="*/ 42530 h 983390"/>
              <a:gd name="connsiteX24" fmla="*/ 2860158 w 4025137"/>
              <a:gd name="connsiteY24" fmla="*/ 31898 h 983390"/>
              <a:gd name="connsiteX25" fmla="*/ 2381693 w 4025137"/>
              <a:gd name="connsiteY25" fmla="*/ 10632 h 983390"/>
              <a:gd name="connsiteX26" fmla="*/ 2190307 w 4025137"/>
              <a:gd name="connsiteY26" fmla="*/ 0 h 983390"/>
              <a:gd name="connsiteX27" fmla="*/ 1531088 w 4025137"/>
              <a:gd name="connsiteY27" fmla="*/ 10632 h 983390"/>
              <a:gd name="connsiteX28" fmla="*/ 1318437 w 4025137"/>
              <a:gd name="connsiteY28" fmla="*/ 31898 h 983390"/>
              <a:gd name="connsiteX29" fmla="*/ 1201479 w 4025137"/>
              <a:gd name="connsiteY29"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404037 w 4025137"/>
              <a:gd name="connsiteY17" fmla="*/ 914400 h 983390"/>
              <a:gd name="connsiteX18" fmla="*/ 1967370 w 4025137"/>
              <a:gd name="connsiteY18" fmla="*/ 983390 h 983390"/>
              <a:gd name="connsiteX19" fmla="*/ 3965944 w 4025137"/>
              <a:gd name="connsiteY19" fmla="*/ 967563 h 983390"/>
              <a:gd name="connsiteX20" fmla="*/ 3912781 w 4025137"/>
              <a:gd name="connsiteY20" fmla="*/ 361507 h 983390"/>
              <a:gd name="connsiteX21" fmla="*/ 3370521 w 4025137"/>
              <a:gd name="connsiteY21" fmla="*/ 74428 h 983390"/>
              <a:gd name="connsiteX22" fmla="*/ 2987749 w 4025137"/>
              <a:gd name="connsiteY22" fmla="*/ 42530 h 983390"/>
              <a:gd name="connsiteX23" fmla="*/ 2860158 w 4025137"/>
              <a:gd name="connsiteY23" fmla="*/ 31898 h 983390"/>
              <a:gd name="connsiteX24" fmla="*/ 2381693 w 4025137"/>
              <a:gd name="connsiteY24" fmla="*/ 10632 h 983390"/>
              <a:gd name="connsiteX25" fmla="*/ 2190307 w 4025137"/>
              <a:gd name="connsiteY25" fmla="*/ 0 h 983390"/>
              <a:gd name="connsiteX26" fmla="*/ 1531088 w 4025137"/>
              <a:gd name="connsiteY26" fmla="*/ 10632 h 983390"/>
              <a:gd name="connsiteX27" fmla="*/ 1318437 w 4025137"/>
              <a:gd name="connsiteY27" fmla="*/ 31898 h 983390"/>
              <a:gd name="connsiteX28" fmla="*/ 1201479 w 4025137"/>
              <a:gd name="connsiteY28" fmla="*/ 85060 h 983390"/>
              <a:gd name="connsiteX0" fmla="*/ 1216172 w 4039830"/>
              <a:gd name="connsiteY0" fmla="*/ 85060 h 983390"/>
              <a:gd name="connsiteX1" fmla="*/ 960990 w 4039830"/>
              <a:gd name="connsiteY1" fmla="*/ 95693 h 983390"/>
              <a:gd name="connsiteX2" fmla="*/ 642014 w 4039830"/>
              <a:gd name="connsiteY2" fmla="*/ 106325 h 983390"/>
              <a:gd name="connsiteX3" fmla="*/ 503790 w 4039830"/>
              <a:gd name="connsiteY3" fmla="*/ 116958 h 983390"/>
              <a:gd name="connsiteX4" fmla="*/ 450628 w 4039830"/>
              <a:gd name="connsiteY4" fmla="*/ 127591 h 983390"/>
              <a:gd name="connsiteX5" fmla="*/ 333670 w 4039830"/>
              <a:gd name="connsiteY5" fmla="*/ 148856 h 983390"/>
              <a:gd name="connsiteX6" fmla="*/ 269874 w 4039830"/>
              <a:gd name="connsiteY6" fmla="*/ 170121 h 983390"/>
              <a:gd name="connsiteX7" fmla="*/ 237977 w 4039830"/>
              <a:gd name="connsiteY7" fmla="*/ 180753 h 983390"/>
              <a:gd name="connsiteX8" fmla="*/ 174181 w 4039830"/>
              <a:gd name="connsiteY8" fmla="*/ 212651 h 983390"/>
              <a:gd name="connsiteX9" fmla="*/ 121018 w 4039830"/>
              <a:gd name="connsiteY9" fmla="*/ 255181 h 983390"/>
              <a:gd name="connsiteX10" fmla="*/ 89121 w 4039830"/>
              <a:gd name="connsiteY10" fmla="*/ 276446 h 983390"/>
              <a:gd name="connsiteX11" fmla="*/ 67856 w 4039830"/>
              <a:gd name="connsiteY11" fmla="*/ 308344 h 983390"/>
              <a:gd name="connsiteX12" fmla="*/ 46590 w 4039830"/>
              <a:gd name="connsiteY12" fmla="*/ 329609 h 983390"/>
              <a:gd name="connsiteX13" fmla="*/ 35958 w 4039830"/>
              <a:gd name="connsiteY13" fmla="*/ 361507 h 983390"/>
              <a:gd name="connsiteX14" fmla="*/ 14693 w 4039830"/>
              <a:gd name="connsiteY14" fmla="*/ 478465 h 983390"/>
              <a:gd name="connsiteX15" fmla="*/ 35958 w 4039830"/>
              <a:gd name="connsiteY15" fmla="*/ 616688 h 983390"/>
              <a:gd name="connsiteX16" fmla="*/ 418730 w 4039830"/>
              <a:gd name="connsiteY16" fmla="*/ 914400 h 983390"/>
              <a:gd name="connsiteX17" fmla="*/ 1982063 w 4039830"/>
              <a:gd name="connsiteY17" fmla="*/ 983390 h 983390"/>
              <a:gd name="connsiteX18" fmla="*/ 3980637 w 4039830"/>
              <a:gd name="connsiteY18" fmla="*/ 967563 h 983390"/>
              <a:gd name="connsiteX19" fmla="*/ 3927474 w 4039830"/>
              <a:gd name="connsiteY19" fmla="*/ 361507 h 983390"/>
              <a:gd name="connsiteX20" fmla="*/ 3385214 w 4039830"/>
              <a:gd name="connsiteY20" fmla="*/ 74428 h 983390"/>
              <a:gd name="connsiteX21" fmla="*/ 3002442 w 4039830"/>
              <a:gd name="connsiteY21" fmla="*/ 42530 h 983390"/>
              <a:gd name="connsiteX22" fmla="*/ 2874851 w 4039830"/>
              <a:gd name="connsiteY22" fmla="*/ 31898 h 983390"/>
              <a:gd name="connsiteX23" fmla="*/ 2396386 w 4039830"/>
              <a:gd name="connsiteY23" fmla="*/ 10632 h 983390"/>
              <a:gd name="connsiteX24" fmla="*/ 2205000 w 4039830"/>
              <a:gd name="connsiteY24" fmla="*/ 0 h 983390"/>
              <a:gd name="connsiteX25" fmla="*/ 1545781 w 4039830"/>
              <a:gd name="connsiteY25" fmla="*/ 10632 h 983390"/>
              <a:gd name="connsiteX26" fmla="*/ 1333130 w 4039830"/>
              <a:gd name="connsiteY26" fmla="*/ 31898 h 983390"/>
              <a:gd name="connsiteX27" fmla="*/ 1216172 w 4039830"/>
              <a:gd name="connsiteY27" fmla="*/ 85060 h 983390"/>
              <a:gd name="connsiteX0" fmla="*/ 1208966 w 4032624"/>
              <a:gd name="connsiteY0" fmla="*/ 85060 h 983390"/>
              <a:gd name="connsiteX1" fmla="*/ 953784 w 4032624"/>
              <a:gd name="connsiteY1" fmla="*/ 95693 h 983390"/>
              <a:gd name="connsiteX2" fmla="*/ 634808 w 4032624"/>
              <a:gd name="connsiteY2" fmla="*/ 106325 h 983390"/>
              <a:gd name="connsiteX3" fmla="*/ 496584 w 4032624"/>
              <a:gd name="connsiteY3" fmla="*/ 116958 h 983390"/>
              <a:gd name="connsiteX4" fmla="*/ 443422 w 4032624"/>
              <a:gd name="connsiteY4" fmla="*/ 127591 h 983390"/>
              <a:gd name="connsiteX5" fmla="*/ 326464 w 4032624"/>
              <a:gd name="connsiteY5" fmla="*/ 148856 h 983390"/>
              <a:gd name="connsiteX6" fmla="*/ 262668 w 4032624"/>
              <a:gd name="connsiteY6" fmla="*/ 170121 h 983390"/>
              <a:gd name="connsiteX7" fmla="*/ 230771 w 4032624"/>
              <a:gd name="connsiteY7" fmla="*/ 180753 h 983390"/>
              <a:gd name="connsiteX8" fmla="*/ 166975 w 4032624"/>
              <a:gd name="connsiteY8" fmla="*/ 212651 h 983390"/>
              <a:gd name="connsiteX9" fmla="*/ 113812 w 4032624"/>
              <a:gd name="connsiteY9" fmla="*/ 255181 h 983390"/>
              <a:gd name="connsiteX10" fmla="*/ 81915 w 4032624"/>
              <a:gd name="connsiteY10" fmla="*/ 276446 h 983390"/>
              <a:gd name="connsiteX11" fmla="*/ 60650 w 4032624"/>
              <a:gd name="connsiteY11" fmla="*/ 308344 h 983390"/>
              <a:gd name="connsiteX12" fmla="*/ 39384 w 4032624"/>
              <a:gd name="connsiteY12" fmla="*/ 329609 h 983390"/>
              <a:gd name="connsiteX13" fmla="*/ 28752 w 4032624"/>
              <a:gd name="connsiteY13" fmla="*/ 361507 h 983390"/>
              <a:gd name="connsiteX14" fmla="*/ 28752 w 4032624"/>
              <a:gd name="connsiteY14" fmla="*/ 616688 h 983390"/>
              <a:gd name="connsiteX15" fmla="*/ 411524 w 4032624"/>
              <a:gd name="connsiteY15" fmla="*/ 914400 h 983390"/>
              <a:gd name="connsiteX16" fmla="*/ 1974857 w 4032624"/>
              <a:gd name="connsiteY16" fmla="*/ 983390 h 983390"/>
              <a:gd name="connsiteX17" fmla="*/ 3973431 w 4032624"/>
              <a:gd name="connsiteY17" fmla="*/ 967563 h 983390"/>
              <a:gd name="connsiteX18" fmla="*/ 3920268 w 4032624"/>
              <a:gd name="connsiteY18" fmla="*/ 361507 h 983390"/>
              <a:gd name="connsiteX19" fmla="*/ 3378008 w 4032624"/>
              <a:gd name="connsiteY19" fmla="*/ 74428 h 983390"/>
              <a:gd name="connsiteX20" fmla="*/ 2995236 w 4032624"/>
              <a:gd name="connsiteY20" fmla="*/ 42530 h 983390"/>
              <a:gd name="connsiteX21" fmla="*/ 2867645 w 4032624"/>
              <a:gd name="connsiteY21" fmla="*/ 31898 h 983390"/>
              <a:gd name="connsiteX22" fmla="*/ 2389180 w 4032624"/>
              <a:gd name="connsiteY22" fmla="*/ 10632 h 983390"/>
              <a:gd name="connsiteX23" fmla="*/ 2197794 w 4032624"/>
              <a:gd name="connsiteY23" fmla="*/ 0 h 983390"/>
              <a:gd name="connsiteX24" fmla="*/ 1538575 w 4032624"/>
              <a:gd name="connsiteY24" fmla="*/ 10632 h 983390"/>
              <a:gd name="connsiteX25" fmla="*/ 1325924 w 4032624"/>
              <a:gd name="connsiteY25" fmla="*/ 31898 h 983390"/>
              <a:gd name="connsiteX26" fmla="*/ 1208966 w 4032624"/>
              <a:gd name="connsiteY26" fmla="*/ 85060 h 983390"/>
              <a:gd name="connsiteX0" fmla="*/ 1206303 w 4029961"/>
              <a:gd name="connsiteY0" fmla="*/ 85060 h 983390"/>
              <a:gd name="connsiteX1" fmla="*/ 951121 w 4029961"/>
              <a:gd name="connsiteY1" fmla="*/ 95693 h 983390"/>
              <a:gd name="connsiteX2" fmla="*/ 632145 w 4029961"/>
              <a:gd name="connsiteY2" fmla="*/ 106325 h 983390"/>
              <a:gd name="connsiteX3" fmla="*/ 493921 w 4029961"/>
              <a:gd name="connsiteY3" fmla="*/ 116958 h 983390"/>
              <a:gd name="connsiteX4" fmla="*/ 440759 w 4029961"/>
              <a:gd name="connsiteY4" fmla="*/ 127591 h 983390"/>
              <a:gd name="connsiteX5" fmla="*/ 323801 w 4029961"/>
              <a:gd name="connsiteY5" fmla="*/ 148856 h 983390"/>
              <a:gd name="connsiteX6" fmla="*/ 260005 w 4029961"/>
              <a:gd name="connsiteY6" fmla="*/ 170121 h 983390"/>
              <a:gd name="connsiteX7" fmla="*/ 228108 w 4029961"/>
              <a:gd name="connsiteY7" fmla="*/ 180753 h 983390"/>
              <a:gd name="connsiteX8" fmla="*/ 164312 w 4029961"/>
              <a:gd name="connsiteY8" fmla="*/ 212651 h 983390"/>
              <a:gd name="connsiteX9" fmla="*/ 111149 w 4029961"/>
              <a:gd name="connsiteY9" fmla="*/ 255181 h 983390"/>
              <a:gd name="connsiteX10" fmla="*/ 79252 w 4029961"/>
              <a:gd name="connsiteY10" fmla="*/ 276446 h 983390"/>
              <a:gd name="connsiteX11" fmla="*/ 57987 w 4029961"/>
              <a:gd name="connsiteY11" fmla="*/ 308344 h 983390"/>
              <a:gd name="connsiteX12" fmla="*/ 36721 w 4029961"/>
              <a:gd name="connsiteY12" fmla="*/ 329609 h 983390"/>
              <a:gd name="connsiteX13" fmla="*/ 26089 w 4029961"/>
              <a:gd name="connsiteY13" fmla="*/ 616688 h 983390"/>
              <a:gd name="connsiteX14" fmla="*/ 408861 w 4029961"/>
              <a:gd name="connsiteY14" fmla="*/ 914400 h 983390"/>
              <a:gd name="connsiteX15" fmla="*/ 1972194 w 4029961"/>
              <a:gd name="connsiteY15" fmla="*/ 983390 h 983390"/>
              <a:gd name="connsiteX16" fmla="*/ 3970768 w 4029961"/>
              <a:gd name="connsiteY16" fmla="*/ 967563 h 983390"/>
              <a:gd name="connsiteX17" fmla="*/ 3917605 w 4029961"/>
              <a:gd name="connsiteY17" fmla="*/ 361507 h 983390"/>
              <a:gd name="connsiteX18" fmla="*/ 3375345 w 4029961"/>
              <a:gd name="connsiteY18" fmla="*/ 74428 h 983390"/>
              <a:gd name="connsiteX19" fmla="*/ 2992573 w 4029961"/>
              <a:gd name="connsiteY19" fmla="*/ 42530 h 983390"/>
              <a:gd name="connsiteX20" fmla="*/ 2864982 w 4029961"/>
              <a:gd name="connsiteY20" fmla="*/ 31898 h 983390"/>
              <a:gd name="connsiteX21" fmla="*/ 2386517 w 4029961"/>
              <a:gd name="connsiteY21" fmla="*/ 10632 h 983390"/>
              <a:gd name="connsiteX22" fmla="*/ 2195131 w 4029961"/>
              <a:gd name="connsiteY22" fmla="*/ 0 h 983390"/>
              <a:gd name="connsiteX23" fmla="*/ 1535912 w 4029961"/>
              <a:gd name="connsiteY23" fmla="*/ 10632 h 983390"/>
              <a:gd name="connsiteX24" fmla="*/ 1323261 w 4029961"/>
              <a:gd name="connsiteY24" fmla="*/ 31898 h 983390"/>
              <a:gd name="connsiteX25" fmla="*/ 1206303 w 4029961"/>
              <a:gd name="connsiteY25" fmla="*/ 85060 h 983390"/>
              <a:gd name="connsiteX0" fmla="*/ 1201175 w 4024833"/>
              <a:gd name="connsiteY0" fmla="*/ 85060 h 983390"/>
              <a:gd name="connsiteX1" fmla="*/ 945993 w 4024833"/>
              <a:gd name="connsiteY1" fmla="*/ 95693 h 983390"/>
              <a:gd name="connsiteX2" fmla="*/ 627017 w 4024833"/>
              <a:gd name="connsiteY2" fmla="*/ 106325 h 983390"/>
              <a:gd name="connsiteX3" fmla="*/ 488793 w 4024833"/>
              <a:gd name="connsiteY3" fmla="*/ 116958 h 983390"/>
              <a:gd name="connsiteX4" fmla="*/ 435631 w 4024833"/>
              <a:gd name="connsiteY4" fmla="*/ 127591 h 983390"/>
              <a:gd name="connsiteX5" fmla="*/ 318673 w 4024833"/>
              <a:gd name="connsiteY5" fmla="*/ 148856 h 983390"/>
              <a:gd name="connsiteX6" fmla="*/ 254877 w 4024833"/>
              <a:gd name="connsiteY6" fmla="*/ 170121 h 983390"/>
              <a:gd name="connsiteX7" fmla="*/ 222980 w 4024833"/>
              <a:gd name="connsiteY7" fmla="*/ 180753 h 983390"/>
              <a:gd name="connsiteX8" fmla="*/ 159184 w 4024833"/>
              <a:gd name="connsiteY8" fmla="*/ 212651 h 983390"/>
              <a:gd name="connsiteX9" fmla="*/ 106021 w 4024833"/>
              <a:gd name="connsiteY9" fmla="*/ 255181 h 983390"/>
              <a:gd name="connsiteX10" fmla="*/ 74124 w 4024833"/>
              <a:gd name="connsiteY10" fmla="*/ 276446 h 983390"/>
              <a:gd name="connsiteX11" fmla="*/ 52859 w 4024833"/>
              <a:gd name="connsiteY11" fmla="*/ 308344 h 983390"/>
              <a:gd name="connsiteX12" fmla="*/ 20961 w 4024833"/>
              <a:gd name="connsiteY12" fmla="*/ 616688 h 983390"/>
              <a:gd name="connsiteX13" fmla="*/ 403733 w 4024833"/>
              <a:gd name="connsiteY13" fmla="*/ 914400 h 983390"/>
              <a:gd name="connsiteX14" fmla="*/ 1967066 w 4024833"/>
              <a:gd name="connsiteY14" fmla="*/ 983390 h 983390"/>
              <a:gd name="connsiteX15" fmla="*/ 3965640 w 4024833"/>
              <a:gd name="connsiteY15" fmla="*/ 967563 h 983390"/>
              <a:gd name="connsiteX16" fmla="*/ 3912477 w 4024833"/>
              <a:gd name="connsiteY16" fmla="*/ 361507 h 983390"/>
              <a:gd name="connsiteX17" fmla="*/ 3370217 w 4024833"/>
              <a:gd name="connsiteY17" fmla="*/ 74428 h 983390"/>
              <a:gd name="connsiteX18" fmla="*/ 2987445 w 4024833"/>
              <a:gd name="connsiteY18" fmla="*/ 42530 h 983390"/>
              <a:gd name="connsiteX19" fmla="*/ 2859854 w 4024833"/>
              <a:gd name="connsiteY19" fmla="*/ 31898 h 983390"/>
              <a:gd name="connsiteX20" fmla="*/ 2381389 w 4024833"/>
              <a:gd name="connsiteY20" fmla="*/ 10632 h 983390"/>
              <a:gd name="connsiteX21" fmla="*/ 2190003 w 4024833"/>
              <a:gd name="connsiteY21" fmla="*/ 0 h 983390"/>
              <a:gd name="connsiteX22" fmla="*/ 1530784 w 4024833"/>
              <a:gd name="connsiteY22" fmla="*/ 10632 h 983390"/>
              <a:gd name="connsiteX23" fmla="*/ 1318133 w 4024833"/>
              <a:gd name="connsiteY23" fmla="*/ 31898 h 983390"/>
              <a:gd name="connsiteX24" fmla="*/ 1201175 w 4024833"/>
              <a:gd name="connsiteY24" fmla="*/ 85060 h 983390"/>
              <a:gd name="connsiteX0" fmla="*/ 1197294 w 4020952"/>
              <a:gd name="connsiteY0" fmla="*/ 85060 h 983390"/>
              <a:gd name="connsiteX1" fmla="*/ 942112 w 4020952"/>
              <a:gd name="connsiteY1" fmla="*/ 95693 h 983390"/>
              <a:gd name="connsiteX2" fmla="*/ 623136 w 4020952"/>
              <a:gd name="connsiteY2" fmla="*/ 106325 h 983390"/>
              <a:gd name="connsiteX3" fmla="*/ 484912 w 4020952"/>
              <a:gd name="connsiteY3" fmla="*/ 116958 h 983390"/>
              <a:gd name="connsiteX4" fmla="*/ 431750 w 4020952"/>
              <a:gd name="connsiteY4" fmla="*/ 127591 h 983390"/>
              <a:gd name="connsiteX5" fmla="*/ 314792 w 4020952"/>
              <a:gd name="connsiteY5" fmla="*/ 148856 h 983390"/>
              <a:gd name="connsiteX6" fmla="*/ 250996 w 4020952"/>
              <a:gd name="connsiteY6" fmla="*/ 170121 h 983390"/>
              <a:gd name="connsiteX7" fmla="*/ 219099 w 4020952"/>
              <a:gd name="connsiteY7" fmla="*/ 180753 h 983390"/>
              <a:gd name="connsiteX8" fmla="*/ 155303 w 4020952"/>
              <a:gd name="connsiteY8" fmla="*/ 212651 h 983390"/>
              <a:gd name="connsiteX9" fmla="*/ 102140 w 4020952"/>
              <a:gd name="connsiteY9" fmla="*/ 255181 h 983390"/>
              <a:gd name="connsiteX10" fmla="*/ 70243 w 4020952"/>
              <a:gd name="connsiteY10" fmla="*/ 276446 h 983390"/>
              <a:gd name="connsiteX11" fmla="*/ 17080 w 4020952"/>
              <a:gd name="connsiteY11" fmla="*/ 616688 h 983390"/>
              <a:gd name="connsiteX12" fmla="*/ 399852 w 4020952"/>
              <a:gd name="connsiteY12" fmla="*/ 914400 h 983390"/>
              <a:gd name="connsiteX13" fmla="*/ 1963185 w 4020952"/>
              <a:gd name="connsiteY13" fmla="*/ 983390 h 983390"/>
              <a:gd name="connsiteX14" fmla="*/ 3961759 w 4020952"/>
              <a:gd name="connsiteY14" fmla="*/ 967563 h 983390"/>
              <a:gd name="connsiteX15" fmla="*/ 3908596 w 4020952"/>
              <a:gd name="connsiteY15" fmla="*/ 361507 h 983390"/>
              <a:gd name="connsiteX16" fmla="*/ 3366336 w 4020952"/>
              <a:gd name="connsiteY16" fmla="*/ 74428 h 983390"/>
              <a:gd name="connsiteX17" fmla="*/ 2983564 w 4020952"/>
              <a:gd name="connsiteY17" fmla="*/ 42530 h 983390"/>
              <a:gd name="connsiteX18" fmla="*/ 2855973 w 4020952"/>
              <a:gd name="connsiteY18" fmla="*/ 31898 h 983390"/>
              <a:gd name="connsiteX19" fmla="*/ 2377508 w 4020952"/>
              <a:gd name="connsiteY19" fmla="*/ 10632 h 983390"/>
              <a:gd name="connsiteX20" fmla="*/ 2186122 w 4020952"/>
              <a:gd name="connsiteY20" fmla="*/ 0 h 983390"/>
              <a:gd name="connsiteX21" fmla="*/ 1526903 w 4020952"/>
              <a:gd name="connsiteY21" fmla="*/ 10632 h 983390"/>
              <a:gd name="connsiteX22" fmla="*/ 1314252 w 4020952"/>
              <a:gd name="connsiteY22" fmla="*/ 31898 h 983390"/>
              <a:gd name="connsiteX23" fmla="*/ 1197294 w 4020952"/>
              <a:gd name="connsiteY23" fmla="*/ 85060 h 983390"/>
              <a:gd name="connsiteX0" fmla="*/ 1192792 w 4016450"/>
              <a:gd name="connsiteY0" fmla="*/ 85060 h 983390"/>
              <a:gd name="connsiteX1" fmla="*/ 937610 w 4016450"/>
              <a:gd name="connsiteY1" fmla="*/ 95693 h 983390"/>
              <a:gd name="connsiteX2" fmla="*/ 618634 w 4016450"/>
              <a:gd name="connsiteY2" fmla="*/ 106325 h 983390"/>
              <a:gd name="connsiteX3" fmla="*/ 480410 w 4016450"/>
              <a:gd name="connsiteY3" fmla="*/ 116958 h 983390"/>
              <a:gd name="connsiteX4" fmla="*/ 427248 w 4016450"/>
              <a:gd name="connsiteY4" fmla="*/ 127591 h 983390"/>
              <a:gd name="connsiteX5" fmla="*/ 310290 w 4016450"/>
              <a:gd name="connsiteY5" fmla="*/ 148856 h 983390"/>
              <a:gd name="connsiteX6" fmla="*/ 246494 w 4016450"/>
              <a:gd name="connsiteY6" fmla="*/ 170121 h 983390"/>
              <a:gd name="connsiteX7" fmla="*/ 214597 w 4016450"/>
              <a:gd name="connsiteY7" fmla="*/ 180753 h 983390"/>
              <a:gd name="connsiteX8" fmla="*/ 150801 w 4016450"/>
              <a:gd name="connsiteY8" fmla="*/ 212651 h 983390"/>
              <a:gd name="connsiteX9" fmla="*/ 97638 w 4016450"/>
              <a:gd name="connsiteY9" fmla="*/ 255181 h 983390"/>
              <a:gd name="connsiteX10" fmla="*/ 12578 w 4016450"/>
              <a:gd name="connsiteY10" fmla="*/ 616688 h 983390"/>
              <a:gd name="connsiteX11" fmla="*/ 395350 w 4016450"/>
              <a:gd name="connsiteY11" fmla="*/ 914400 h 983390"/>
              <a:gd name="connsiteX12" fmla="*/ 1958683 w 4016450"/>
              <a:gd name="connsiteY12" fmla="*/ 983390 h 983390"/>
              <a:gd name="connsiteX13" fmla="*/ 3957257 w 4016450"/>
              <a:gd name="connsiteY13" fmla="*/ 967563 h 983390"/>
              <a:gd name="connsiteX14" fmla="*/ 3904094 w 4016450"/>
              <a:gd name="connsiteY14" fmla="*/ 361507 h 983390"/>
              <a:gd name="connsiteX15" fmla="*/ 3361834 w 4016450"/>
              <a:gd name="connsiteY15" fmla="*/ 74428 h 983390"/>
              <a:gd name="connsiteX16" fmla="*/ 2979062 w 4016450"/>
              <a:gd name="connsiteY16" fmla="*/ 42530 h 983390"/>
              <a:gd name="connsiteX17" fmla="*/ 2851471 w 4016450"/>
              <a:gd name="connsiteY17" fmla="*/ 31898 h 983390"/>
              <a:gd name="connsiteX18" fmla="*/ 2373006 w 4016450"/>
              <a:gd name="connsiteY18" fmla="*/ 10632 h 983390"/>
              <a:gd name="connsiteX19" fmla="*/ 2181620 w 4016450"/>
              <a:gd name="connsiteY19" fmla="*/ 0 h 983390"/>
              <a:gd name="connsiteX20" fmla="*/ 1522401 w 4016450"/>
              <a:gd name="connsiteY20" fmla="*/ 10632 h 983390"/>
              <a:gd name="connsiteX21" fmla="*/ 1309750 w 4016450"/>
              <a:gd name="connsiteY21" fmla="*/ 31898 h 983390"/>
              <a:gd name="connsiteX22" fmla="*/ 1192792 w 4016450"/>
              <a:gd name="connsiteY22" fmla="*/ 85060 h 983390"/>
              <a:gd name="connsiteX0" fmla="*/ 1187364 w 4011022"/>
              <a:gd name="connsiteY0" fmla="*/ 85060 h 983390"/>
              <a:gd name="connsiteX1" fmla="*/ 932182 w 4011022"/>
              <a:gd name="connsiteY1" fmla="*/ 95693 h 983390"/>
              <a:gd name="connsiteX2" fmla="*/ 613206 w 4011022"/>
              <a:gd name="connsiteY2" fmla="*/ 106325 h 983390"/>
              <a:gd name="connsiteX3" fmla="*/ 474982 w 4011022"/>
              <a:gd name="connsiteY3" fmla="*/ 116958 h 983390"/>
              <a:gd name="connsiteX4" fmla="*/ 421820 w 4011022"/>
              <a:gd name="connsiteY4" fmla="*/ 127591 h 983390"/>
              <a:gd name="connsiteX5" fmla="*/ 304862 w 4011022"/>
              <a:gd name="connsiteY5" fmla="*/ 148856 h 983390"/>
              <a:gd name="connsiteX6" fmla="*/ 241066 w 4011022"/>
              <a:gd name="connsiteY6" fmla="*/ 170121 h 983390"/>
              <a:gd name="connsiteX7" fmla="*/ 209169 w 4011022"/>
              <a:gd name="connsiteY7" fmla="*/ 180753 h 983390"/>
              <a:gd name="connsiteX8" fmla="*/ 145373 w 4011022"/>
              <a:gd name="connsiteY8" fmla="*/ 212651 h 983390"/>
              <a:gd name="connsiteX9" fmla="*/ 7150 w 4011022"/>
              <a:gd name="connsiteY9" fmla="*/ 616688 h 983390"/>
              <a:gd name="connsiteX10" fmla="*/ 389922 w 4011022"/>
              <a:gd name="connsiteY10" fmla="*/ 914400 h 983390"/>
              <a:gd name="connsiteX11" fmla="*/ 1953255 w 4011022"/>
              <a:gd name="connsiteY11" fmla="*/ 983390 h 983390"/>
              <a:gd name="connsiteX12" fmla="*/ 3951829 w 4011022"/>
              <a:gd name="connsiteY12" fmla="*/ 967563 h 983390"/>
              <a:gd name="connsiteX13" fmla="*/ 3898666 w 4011022"/>
              <a:gd name="connsiteY13" fmla="*/ 361507 h 983390"/>
              <a:gd name="connsiteX14" fmla="*/ 3356406 w 4011022"/>
              <a:gd name="connsiteY14" fmla="*/ 74428 h 983390"/>
              <a:gd name="connsiteX15" fmla="*/ 2973634 w 4011022"/>
              <a:gd name="connsiteY15" fmla="*/ 42530 h 983390"/>
              <a:gd name="connsiteX16" fmla="*/ 2846043 w 4011022"/>
              <a:gd name="connsiteY16" fmla="*/ 31898 h 983390"/>
              <a:gd name="connsiteX17" fmla="*/ 2367578 w 4011022"/>
              <a:gd name="connsiteY17" fmla="*/ 10632 h 983390"/>
              <a:gd name="connsiteX18" fmla="*/ 2176192 w 4011022"/>
              <a:gd name="connsiteY18" fmla="*/ 0 h 983390"/>
              <a:gd name="connsiteX19" fmla="*/ 1516973 w 4011022"/>
              <a:gd name="connsiteY19" fmla="*/ 10632 h 983390"/>
              <a:gd name="connsiteX20" fmla="*/ 1304322 w 4011022"/>
              <a:gd name="connsiteY20" fmla="*/ 31898 h 983390"/>
              <a:gd name="connsiteX21" fmla="*/ 1187364 w 4011022"/>
              <a:gd name="connsiteY21" fmla="*/ 85060 h 983390"/>
              <a:gd name="connsiteX0" fmla="*/ 1187364 w 4011022"/>
              <a:gd name="connsiteY0" fmla="*/ 85060 h 983390"/>
              <a:gd name="connsiteX1" fmla="*/ 932182 w 4011022"/>
              <a:gd name="connsiteY1" fmla="*/ 95693 h 983390"/>
              <a:gd name="connsiteX2" fmla="*/ 613206 w 4011022"/>
              <a:gd name="connsiteY2" fmla="*/ 106325 h 983390"/>
              <a:gd name="connsiteX3" fmla="*/ 474982 w 4011022"/>
              <a:gd name="connsiteY3" fmla="*/ 116958 h 983390"/>
              <a:gd name="connsiteX4" fmla="*/ 421820 w 4011022"/>
              <a:gd name="connsiteY4" fmla="*/ 127591 h 983390"/>
              <a:gd name="connsiteX5" fmla="*/ 304862 w 4011022"/>
              <a:gd name="connsiteY5" fmla="*/ 148856 h 983390"/>
              <a:gd name="connsiteX6" fmla="*/ 241066 w 4011022"/>
              <a:gd name="connsiteY6" fmla="*/ 170121 h 983390"/>
              <a:gd name="connsiteX7" fmla="*/ 209169 w 4011022"/>
              <a:gd name="connsiteY7" fmla="*/ 180753 h 983390"/>
              <a:gd name="connsiteX8" fmla="*/ 145373 w 4011022"/>
              <a:gd name="connsiteY8" fmla="*/ 223042 h 983390"/>
              <a:gd name="connsiteX9" fmla="*/ 7150 w 4011022"/>
              <a:gd name="connsiteY9" fmla="*/ 616688 h 983390"/>
              <a:gd name="connsiteX10" fmla="*/ 389922 w 4011022"/>
              <a:gd name="connsiteY10" fmla="*/ 914400 h 983390"/>
              <a:gd name="connsiteX11" fmla="*/ 1953255 w 4011022"/>
              <a:gd name="connsiteY11" fmla="*/ 983390 h 983390"/>
              <a:gd name="connsiteX12" fmla="*/ 3951829 w 4011022"/>
              <a:gd name="connsiteY12" fmla="*/ 967563 h 983390"/>
              <a:gd name="connsiteX13" fmla="*/ 3898666 w 4011022"/>
              <a:gd name="connsiteY13" fmla="*/ 361507 h 983390"/>
              <a:gd name="connsiteX14" fmla="*/ 3356406 w 4011022"/>
              <a:gd name="connsiteY14" fmla="*/ 74428 h 983390"/>
              <a:gd name="connsiteX15" fmla="*/ 2973634 w 4011022"/>
              <a:gd name="connsiteY15" fmla="*/ 42530 h 983390"/>
              <a:gd name="connsiteX16" fmla="*/ 2846043 w 4011022"/>
              <a:gd name="connsiteY16" fmla="*/ 31898 h 983390"/>
              <a:gd name="connsiteX17" fmla="*/ 2367578 w 4011022"/>
              <a:gd name="connsiteY17" fmla="*/ 10632 h 983390"/>
              <a:gd name="connsiteX18" fmla="*/ 2176192 w 4011022"/>
              <a:gd name="connsiteY18" fmla="*/ 0 h 983390"/>
              <a:gd name="connsiteX19" fmla="*/ 1516973 w 4011022"/>
              <a:gd name="connsiteY19" fmla="*/ 10632 h 983390"/>
              <a:gd name="connsiteX20" fmla="*/ 1304322 w 4011022"/>
              <a:gd name="connsiteY20" fmla="*/ 31898 h 983390"/>
              <a:gd name="connsiteX21" fmla="*/ 1187364 w 4011022"/>
              <a:gd name="connsiteY21" fmla="*/ 85060 h 983390"/>
              <a:gd name="connsiteX0" fmla="*/ 1183390 w 4007048"/>
              <a:gd name="connsiteY0" fmla="*/ 85060 h 983390"/>
              <a:gd name="connsiteX1" fmla="*/ 928208 w 4007048"/>
              <a:gd name="connsiteY1" fmla="*/ 95693 h 983390"/>
              <a:gd name="connsiteX2" fmla="*/ 609232 w 4007048"/>
              <a:gd name="connsiteY2" fmla="*/ 106325 h 983390"/>
              <a:gd name="connsiteX3" fmla="*/ 471008 w 4007048"/>
              <a:gd name="connsiteY3" fmla="*/ 116958 h 983390"/>
              <a:gd name="connsiteX4" fmla="*/ 417846 w 4007048"/>
              <a:gd name="connsiteY4" fmla="*/ 127591 h 983390"/>
              <a:gd name="connsiteX5" fmla="*/ 300888 w 4007048"/>
              <a:gd name="connsiteY5" fmla="*/ 148856 h 983390"/>
              <a:gd name="connsiteX6" fmla="*/ 237092 w 4007048"/>
              <a:gd name="connsiteY6" fmla="*/ 170121 h 983390"/>
              <a:gd name="connsiteX7" fmla="*/ 205195 w 4007048"/>
              <a:gd name="connsiteY7" fmla="*/ 180753 h 983390"/>
              <a:gd name="connsiteX8" fmla="*/ 3176 w 4007048"/>
              <a:gd name="connsiteY8" fmla="*/ 616688 h 983390"/>
              <a:gd name="connsiteX9" fmla="*/ 385948 w 4007048"/>
              <a:gd name="connsiteY9" fmla="*/ 914400 h 983390"/>
              <a:gd name="connsiteX10" fmla="*/ 1949281 w 4007048"/>
              <a:gd name="connsiteY10" fmla="*/ 983390 h 983390"/>
              <a:gd name="connsiteX11" fmla="*/ 3947855 w 4007048"/>
              <a:gd name="connsiteY11" fmla="*/ 967563 h 983390"/>
              <a:gd name="connsiteX12" fmla="*/ 3894692 w 4007048"/>
              <a:gd name="connsiteY12" fmla="*/ 361507 h 983390"/>
              <a:gd name="connsiteX13" fmla="*/ 3352432 w 4007048"/>
              <a:gd name="connsiteY13" fmla="*/ 74428 h 983390"/>
              <a:gd name="connsiteX14" fmla="*/ 2969660 w 4007048"/>
              <a:gd name="connsiteY14" fmla="*/ 42530 h 983390"/>
              <a:gd name="connsiteX15" fmla="*/ 2842069 w 4007048"/>
              <a:gd name="connsiteY15" fmla="*/ 31898 h 983390"/>
              <a:gd name="connsiteX16" fmla="*/ 2363604 w 4007048"/>
              <a:gd name="connsiteY16" fmla="*/ 10632 h 983390"/>
              <a:gd name="connsiteX17" fmla="*/ 2172218 w 4007048"/>
              <a:gd name="connsiteY17" fmla="*/ 0 h 983390"/>
              <a:gd name="connsiteX18" fmla="*/ 1512999 w 4007048"/>
              <a:gd name="connsiteY18" fmla="*/ 10632 h 983390"/>
              <a:gd name="connsiteX19" fmla="*/ 1300348 w 4007048"/>
              <a:gd name="connsiteY19" fmla="*/ 31898 h 983390"/>
              <a:gd name="connsiteX20" fmla="*/ 1183390 w 4007048"/>
              <a:gd name="connsiteY20" fmla="*/ 85060 h 983390"/>
              <a:gd name="connsiteX0" fmla="*/ 1183549 w 4007207"/>
              <a:gd name="connsiteY0" fmla="*/ 85060 h 983390"/>
              <a:gd name="connsiteX1" fmla="*/ 928367 w 4007207"/>
              <a:gd name="connsiteY1" fmla="*/ 95693 h 983390"/>
              <a:gd name="connsiteX2" fmla="*/ 609391 w 4007207"/>
              <a:gd name="connsiteY2" fmla="*/ 106325 h 983390"/>
              <a:gd name="connsiteX3" fmla="*/ 471167 w 4007207"/>
              <a:gd name="connsiteY3" fmla="*/ 116958 h 983390"/>
              <a:gd name="connsiteX4" fmla="*/ 418005 w 4007207"/>
              <a:gd name="connsiteY4" fmla="*/ 127591 h 983390"/>
              <a:gd name="connsiteX5" fmla="*/ 301047 w 4007207"/>
              <a:gd name="connsiteY5" fmla="*/ 148856 h 983390"/>
              <a:gd name="connsiteX6" fmla="*/ 205354 w 4007207"/>
              <a:gd name="connsiteY6" fmla="*/ 180753 h 983390"/>
              <a:gd name="connsiteX7" fmla="*/ 3335 w 4007207"/>
              <a:gd name="connsiteY7" fmla="*/ 616688 h 983390"/>
              <a:gd name="connsiteX8" fmla="*/ 386107 w 4007207"/>
              <a:gd name="connsiteY8" fmla="*/ 914400 h 983390"/>
              <a:gd name="connsiteX9" fmla="*/ 1949440 w 4007207"/>
              <a:gd name="connsiteY9" fmla="*/ 983390 h 983390"/>
              <a:gd name="connsiteX10" fmla="*/ 3948014 w 4007207"/>
              <a:gd name="connsiteY10" fmla="*/ 967563 h 983390"/>
              <a:gd name="connsiteX11" fmla="*/ 3894851 w 4007207"/>
              <a:gd name="connsiteY11" fmla="*/ 361507 h 983390"/>
              <a:gd name="connsiteX12" fmla="*/ 3352591 w 4007207"/>
              <a:gd name="connsiteY12" fmla="*/ 74428 h 983390"/>
              <a:gd name="connsiteX13" fmla="*/ 2969819 w 4007207"/>
              <a:gd name="connsiteY13" fmla="*/ 42530 h 983390"/>
              <a:gd name="connsiteX14" fmla="*/ 2842228 w 4007207"/>
              <a:gd name="connsiteY14" fmla="*/ 31898 h 983390"/>
              <a:gd name="connsiteX15" fmla="*/ 2363763 w 4007207"/>
              <a:gd name="connsiteY15" fmla="*/ 10632 h 983390"/>
              <a:gd name="connsiteX16" fmla="*/ 2172377 w 4007207"/>
              <a:gd name="connsiteY16" fmla="*/ 0 h 983390"/>
              <a:gd name="connsiteX17" fmla="*/ 1513158 w 4007207"/>
              <a:gd name="connsiteY17" fmla="*/ 10632 h 983390"/>
              <a:gd name="connsiteX18" fmla="*/ 1300507 w 4007207"/>
              <a:gd name="connsiteY18" fmla="*/ 31898 h 983390"/>
              <a:gd name="connsiteX19" fmla="*/ 1183549 w 4007207"/>
              <a:gd name="connsiteY19" fmla="*/ 85060 h 983390"/>
              <a:gd name="connsiteX0" fmla="*/ 1183887 w 4007545"/>
              <a:gd name="connsiteY0" fmla="*/ 85060 h 983390"/>
              <a:gd name="connsiteX1" fmla="*/ 928705 w 4007545"/>
              <a:gd name="connsiteY1" fmla="*/ 95693 h 983390"/>
              <a:gd name="connsiteX2" fmla="*/ 609729 w 4007545"/>
              <a:gd name="connsiteY2" fmla="*/ 106325 h 983390"/>
              <a:gd name="connsiteX3" fmla="*/ 471505 w 4007545"/>
              <a:gd name="connsiteY3" fmla="*/ 116958 h 983390"/>
              <a:gd name="connsiteX4" fmla="*/ 418343 w 4007545"/>
              <a:gd name="connsiteY4" fmla="*/ 127591 h 983390"/>
              <a:gd name="connsiteX5" fmla="*/ 205692 w 4007545"/>
              <a:gd name="connsiteY5" fmla="*/ 180753 h 983390"/>
              <a:gd name="connsiteX6" fmla="*/ 3673 w 4007545"/>
              <a:gd name="connsiteY6" fmla="*/ 616688 h 983390"/>
              <a:gd name="connsiteX7" fmla="*/ 386445 w 4007545"/>
              <a:gd name="connsiteY7" fmla="*/ 914400 h 983390"/>
              <a:gd name="connsiteX8" fmla="*/ 1949778 w 4007545"/>
              <a:gd name="connsiteY8" fmla="*/ 983390 h 983390"/>
              <a:gd name="connsiteX9" fmla="*/ 3948352 w 4007545"/>
              <a:gd name="connsiteY9" fmla="*/ 967563 h 983390"/>
              <a:gd name="connsiteX10" fmla="*/ 3895189 w 4007545"/>
              <a:gd name="connsiteY10" fmla="*/ 361507 h 983390"/>
              <a:gd name="connsiteX11" fmla="*/ 3352929 w 4007545"/>
              <a:gd name="connsiteY11" fmla="*/ 74428 h 983390"/>
              <a:gd name="connsiteX12" fmla="*/ 2970157 w 4007545"/>
              <a:gd name="connsiteY12" fmla="*/ 42530 h 983390"/>
              <a:gd name="connsiteX13" fmla="*/ 2842566 w 4007545"/>
              <a:gd name="connsiteY13" fmla="*/ 31898 h 983390"/>
              <a:gd name="connsiteX14" fmla="*/ 2364101 w 4007545"/>
              <a:gd name="connsiteY14" fmla="*/ 10632 h 983390"/>
              <a:gd name="connsiteX15" fmla="*/ 2172715 w 4007545"/>
              <a:gd name="connsiteY15" fmla="*/ 0 h 983390"/>
              <a:gd name="connsiteX16" fmla="*/ 1513496 w 4007545"/>
              <a:gd name="connsiteY16" fmla="*/ 10632 h 983390"/>
              <a:gd name="connsiteX17" fmla="*/ 1300845 w 4007545"/>
              <a:gd name="connsiteY17" fmla="*/ 31898 h 983390"/>
              <a:gd name="connsiteX18" fmla="*/ 1183887 w 4007545"/>
              <a:gd name="connsiteY18" fmla="*/ 85060 h 983390"/>
              <a:gd name="connsiteX0" fmla="*/ 1183887 w 4007545"/>
              <a:gd name="connsiteY0" fmla="*/ 85060 h 983390"/>
              <a:gd name="connsiteX1" fmla="*/ 928705 w 4007545"/>
              <a:gd name="connsiteY1" fmla="*/ 95693 h 983390"/>
              <a:gd name="connsiteX2" fmla="*/ 609729 w 4007545"/>
              <a:gd name="connsiteY2" fmla="*/ 106325 h 983390"/>
              <a:gd name="connsiteX3" fmla="*/ 471505 w 4007545"/>
              <a:gd name="connsiteY3" fmla="*/ 116958 h 983390"/>
              <a:gd name="connsiteX4" fmla="*/ 205692 w 4007545"/>
              <a:gd name="connsiteY4" fmla="*/ 180753 h 983390"/>
              <a:gd name="connsiteX5" fmla="*/ 3673 w 4007545"/>
              <a:gd name="connsiteY5" fmla="*/ 616688 h 983390"/>
              <a:gd name="connsiteX6" fmla="*/ 386445 w 4007545"/>
              <a:gd name="connsiteY6" fmla="*/ 914400 h 983390"/>
              <a:gd name="connsiteX7" fmla="*/ 1949778 w 4007545"/>
              <a:gd name="connsiteY7" fmla="*/ 983390 h 983390"/>
              <a:gd name="connsiteX8" fmla="*/ 3948352 w 4007545"/>
              <a:gd name="connsiteY8" fmla="*/ 967563 h 983390"/>
              <a:gd name="connsiteX9" fmla="*/ 3895189 w 4007545"/>
              <a:gd name="connsiteY9" fmla="*/ 361507 h 983390"/>
              <a:gd name="connsiteX10" fmla="*/ 3352929 w 4007545"/>
              <a:gd name="connsiteY10" fmla="*/ 74428 h 983390"/>
              <a:gd name="connsiteX11" fmla="*/ 2970157 w 4007545"/>
              <a:gd name="connsiteY11" fmla="*/ 42530 h 983390"/>
              <a:gd name="connsiteX12" fmla="*/ 2842566 w 4007545"/>
              <a:gd name="connsiteY12" fmla="*/ 31898 h 983390"/>
              <a:gd name="connsiteX13" fmla="*/ 2364101 w 4007545"/>
              <a:gd name="connsiteY13" fmla="*/ 10632 h 983390"/>
              <a:gd name="connsiteX14" fmla="*/ 2172715 w 4007545"/>
              <a:gd name="connsiteY14" fmla="*/ 0 h 983390"/>
              <a:gd name="connsiteX15" fmla="*/ 1513496 w 4007545"/>
              <a:gd name="connsiteY15" fmla="*/ 10632 h 983390"/>
              <a:gd name="connsiteX16" fmla="*/ 1300845 w 4007545"/>
              <a:gd name="connsiteY16" fmla="*/ 31898 h 983390"/>
              <a:gd name="connsiteX17" fmla="*/ 1183887 w 4007545"/>
              <a:gd name="connsiteY17" fmla="*/ 85060 h 983390"/>
              <a:gd name="connsiteX0" fmla="*/ 1184605 w 4008263"/>
              <a:gd name="connsiteY0" fmla="*/ 85060 h 983390"/>
              <a:gd name="connsiteX1" fmla="*/ 929423 w 4008263"/>
              <a:gd name="connsiteY1" fmla="*/ 95693 h 983390"/>
              <a:gd name="connsiteX2" fmla="*/ 610447 w 4008263"/>
              <a:gd name="connsiteY2" fmla="*/ 106325 h 983390"/>
              <a:gd name="connsiteX3" fmla="*/ 206410 w 4008263"/>
              <a:gd name="connsiteY3" fmla="*/ 180753 h 983390"/>
              <a:gd name="connsiteX4" fmla="*/ 4391 w 4008263"/>
              <a:gd name="connsiteY4" fmla="*/ 616688 h 983390"/>
              <a:gd name="connsiteX5" fmla="*/ 387163 w 4008263"/>
              <a:gd name="connsiteY5" fmla="*/ 914400 h 983390"/>
              <a:gd name="connsiteX6" fmla="*/ 1950496 w 4008263"/>
              <a:gd name="connsiteY6" fmla="*/ 983390 h 983390"/>
              <a:gd name="connsiteX7" fmla="*/ 3949070 w 4008263"/>
              <a:gd name="connsiteY7" fmla="*/ 967563 h 983390"/>
              <a:gd name="connsiteX8" fmla="*/ 3895907 w 4008263"/>
              <a:gd name="connsiteY8" fmla="*/ 361507 h 983390"/>
              <a:gd name="connsiteX9" fmla="*/ 3353647 w 4008263"/>
              <a:gd name="connsiteY9" fmla="*/ 74428 h 983390"/>
              <a:gd name="connsiteX10" fmla="*/ 2970875 w 4008263"/>
              <a:gd name="connsiteY10" fmla="*/ 42530 h 983390"/>
              <a:gd name="connsiteX11" fmla="*/ 2843284 w 4008263"/>
              <a:gd name="connsiteY11" fmla="*/ 31898 h 983390"/>
              <a:gd name="connsiteX12" fmla="*/ 2364819 w 4008263"/>
              <a:gd name="connsiteY12" fmla="*/ 10632 h 983390"/>
              <a:gd name="connsiteX13" fmla="*/ 2173433 w 4008263"/>
              <a:gd name="connsiteY13" fmla="*/ 0 h 983390"/>
              <a:gd name="connsiteX14" fmla="*/ 1514214 w 4008263"/>
              <a:gd name="connsiteY14" fmla="*/ 10632 h 983390"/>
              <a:gd name="connsiteX15" fmla="*/ 1301563 w 4008263"/>
              <a:gd name="connsiteY15" fmla="*/ 31898 h 983390"/>
              <a:gd name="connsiteX16" fmla="*/ 1184605 w 4008263"/>
              <a:gd name="connsiteY16" fmla="*/ 85060 h 983390"/>
              <a:gd name="connsiteX0" fmla="*/ 1184605 w 4008263"/>
              <a:gd name="connsiteY0" fmla="*/ 85060 h 983390"/>
              <a:gd name="connsiteX1" fmla="*/ 929423 w 4008263"/>
              <a:gd name="connsiteY1" fmla="*/ 95693 h 983390"/>
              <a:gd name="connsiteX2" fmla="*/ 206410 w 4008263"/>
              <a:gd name="connsiteY2" fmla="*/ 180753 h 983390"/>
              <a:gd name="connsiteX3" fmla="*/ 4391 w 4008263"/>
              <a:gd name="connsiteY3" fmla="*/ 616688 h 983390"/>
              <a:gd name="connsiteX4" fmla="*/ 387163 w 4008263"/>
              <a:gd name="connsiteY4" fmla="*/ 914400 h 983390"/>
              <a:gd name="connsiteX5" fmla="*/ 1950496 w 4008263"/>
              <a:gd name="connsiteY5" fmla="*/ 983390 h 983390"/>
              <a:gd name="connsiteX6" fmla="*/ 3949070 w 4008263"/>
              <a:gd name="connsiteY6" fmla="*/ 967563 h 983390"/>
              <a:gd name="connsiteX7" fmla="*/ 3895907 w 4008263"/>
              <a:gd name="connsiteY7" fmla="*/ 361507 h 983390"/>
              <a:gd name="connsiteX8" fmla="*/ 3353647 w 4008263"/>
              <a:gd name="connsiteY8" fmla="*/ 74428 h 983390"/>
              <a:gd name="connsiteX9" fmla="*/ 2970875 w 4008263"/>
              <a:gd name="connsiteY9" fmla="*/ 42530 h 983390"/>
              <a:gd name="connsiteX10" fmla="*/ 2843284 w 4008263"/>
              <a:gd name="connsiteY10" fmla="*/ 31898 h 983390"/>
              <a:gd name="connsiteX11" fmla="*/ 2364819 w 4008263"/>
              <a:gd name="connsiteY11" fmla="*/ 10632 h 983390"/>
              <a:gd name="connsiteX12" fmla="*/ 2173433 w 4008263"/>
              <a:gd name="connsiteY12" fmla="*/ 0 h 983390"/>
              <a:gd name="connsiteX13" fmla="*/ 1514214 w 4008263"/>
              <a:gd name="connsiteY13" fmla="*/ 10632 h 983390"/>
              <a:gd name="connsiteX14" fmla="*/ 1301563 w 4008263"/>
              <a:gd name="connsiteY14" fmla="*/ 31898 h 983390"/>
              <a:gd name="connsiteX15" fmla="*/ 1184605 w 4008263"/>
              <a:gd name="connsiteY15" fmla="*/ 85060 h 983390"/>
              <a:gd name="connsiteX0" fmla="*/ 1184605 w 4008263"/>
              <a:gd name="connsiteY0" fmla="*/ 85060 h 983390"/>
              <a:gd name="connsiteX1" fmla="*/ 206410 w 4008263"/>
              <a:gd name="connsiteY1" fmla="*/ 180753 h 983390"/>
              <a:gd name="connsiteX2" fmla="*/ 4391 w 4008263"/>
              <a:gd name="connsiteY2" fmla="*/ 616688 h 983390"/>
              <a:gd name="connsiteX3" fmla="*/ 387163 w 4008263"/>
              <a:gd name="connsiteY3" fmla="*/ 914400 h 983390"/>
              <a:gd name="connsiteX4" fmla="*/ 1950496 w 4008263"/>
              <a:gd name="connsiteY4" fmla="*/ 983390 h 983390"/>
              <a:gd name="connsiteX5" fmla="*/ 3949070 w 4008263"/>
              <a:gd name="connsiteY5" fmla="*/ 967563 h 983390"/>
              <a:gd name="connsiteX6" fmla="*/ 3895907 w 4008263"/>
              <a:gd name="connsiteY6" fmla="*/ 361507 h 983390"/>
              <a:gd name="connsiteX7" fmla="*/ 3353647 w 4008263"/>
              <a:gd name="connsiteY7" fmla="*/ 74428 h 983390"/>
              <a:gd name="connsiteX8" fmla="*/ 2970875 w 4008263"/>
              <a:gd name="connsiteY8" fmla="*/ 42530 h 983390"/>
              <a:gd name="connsiteX9" fmla="*/ 2843284 w 4008263"/>
              <a:gd name="connsiteY9" fmla="*/ 31898 h 983390"/>
              <a:gd name="connsiteX10" fmla="*/ 2364819 w 4008263"/>
              <a:gd name="connsiteY10" fmla="*/ 10632 h 983390"/>
              <a:gd name="connsiteX11" fmla="*/ 2173433 w 4008263"/>
              <a:gd name="connsiteY11" fmla="*/ 0 h 983390"/>
              <a:gd name="connsiteX12" fmla="*/ 1514214 w 4008263"/>
              <a:gd name="connsiteY12" fmla="*/ 10632 h 983390"/>
              <a:gd name="connsiteX13" fmla="*/ 1301563 w 4008263"/>
              <a:gd name="connsiteY13" fmla="*/ 31898 h 983390"/>
              <a:gd name="connsiteX14" fmla="*/ 1184605 w 4008263"/>
              <a:gd name="connsiteY14" fmla="*/ 85060 h 983390"/>
              <a:gd name="connsiteX0" fmla="*/ 876047 w 4008263"/>
              <a:gd name="connsiteY0" fmla="*/ 6897 h 993550"/>
              <a:gd name="connsiteX1" fmla="*/ 206410 w 4008263"/>
              <a:gd name="connsiteY1" fmla="*/ 190913 h 993550"/>
              <a:gd name="connsiteX2" fmla="*/ 4391 w 4008263"/>
              <a:gd name="connsiteY2" fmla="*/ 626848 h 993550"/>
              <a:gd name="connsiteX3" fmla="*/ 387163 w 4008263"/>
              <a:gd name="connsiteY3" fmla="*/ 924560 h 993550"/>
              <a:gd name="connsiteX4" fmla="*/ 1950496 w 4008263"/>
              <a:gd name="connsiteY4" fmla="*/ 993550 h 993550"/>
              <a:gd name="connsiteX5" fmla="*/ 3949070 w 4008263"/>
              <a:gd name="connsiteY5" fmla="*/ 977723 h 993550"/>
              <a:gd name="connsiteX6" fmla="*/ 3895907 w 4008263"/>
              <a:gd name="connsiteY6" fmla="*/ 371667 h 993550"/>
              <a:gd name="connsiteX7" fmla="*/ 3353647 w 4008263"/>
              <a:gd name="connsiteY7" fmla="*/ 84588 h 993550"/>
              <a:gd name="connsiteX8" fmla="*/ 2970875 w 4008263"/>
              <a:gd name="connsiteY8" fmla="*/ 52690 h 993550"/>
              <a:gd name="connsiteX9" fmla="*/ 2843284 w 4008263"/>
              <a:gd name="connsiteY9" fmla="*/ 42058 h 993550"/>
              <a:gd name="connsiteX10" fmla="*/ 2364819 w 4008263"/>
              <a:gd name="connsiteY10" fmla="*/ 20792 h 993550"/>
              <a:gd name="connsiteX11" fmla="*/ 2173433 w 4008263"/>
              <a:gd name="connsiteY11" fmla="*/ 10160 h 993550"/>
              <a:gd name="connsiteX12" fmla="*/ 1514214 w 4008263"/>
              <a:gd name="connsiteY12" fmla="*/ 20792 h 993550"/>
              <a:gd name="connsiteX13" fmla="*/ 1301563 w 4008263"/>
              <a:gd name="connsiteY13" fmla="*/ 42058 h 993550"/>
              <a:gd name="connsiteX14" fmla="*/ 876047 w 4008263"/>
              <a:gd name="connsiteY14" fmla="*/ 6897 h 993550"/>
              <a:gd name="connsiteX0" fmla="*/ 876047 w 4008263"/>
              <a:gd name="connsiteY0" fmla="*/ 6300 h 992953"/>
              <a:gd name="connsiteX1" fmla="*/ 206410 w 4008263"/>
              <a:gd name="connsiteY1" fmla="*/ 190316 h 992953"/>
              <a:gd name="connsiteX2" fmla="*/ 4391 w 4008263"/>
              <a:gd name="connsiteY2" fmla="*/ 626251 h 992953"/>
              <a:gd name="connsiteX3" fmla="*/ 387163 w 4008263"/>
              <a:gd name="connsiteY3" fmla="*/ 923963 h 992953"/>
              <a:gd name="connsiteX4" fmla="*/ 1950496 w 4008263"/>
              <a:gd name="connsiteY4" fmla="*/ 992953 h 992953"/>
              <a:gd name="connsiteX5" fmla="*/ 3949070 w 4008263"/>
              <a:gd name="connsiteY5" fmla="*/ 977126 h 992953"/>
              <a:gd name="connsiteX6" fmla="*/ 3895907 w 4008263"/>
              <a:gd name="connsiteY6" fmla="*/ 371070 h 992953"/>
              <a:gd name="connsiteX7" fmla="*/ 3353647 w 4008263"/>
              <a:gd name="connsiteY7" fmla="*/ 83991 h 992953"/>
              <a:gd name="connsiteX8" fmla="*/ 2970875 w 4008263"/>
              <a:gd name="connsiteY8" fmla="*/ 52093 h 992953"/>
              <a:gd name="connsiteX9" fmla="*/ 2843284 w 4008263"/>
              <a:gd name="connsiteY9" fmla="*/ 41461 h 992953"/>
              <a:gd name="connsiteX10" fmla="*/ 2364819 w 4008263"/>
              <a:gd name="connsiteY10" fmla="*/ 20195 h 992953"/>
              <a:gd name="connsiteX11" fmla="*/ 2173433 w 4008263"/>
              <a:gd name="connsiteY11" fmla="*/ 9563 h 992953"/>
              <a:gd name="connsiteX12" fmla="*/ 1514214 w 4008263"/>
              <a:gd name="connsiteY12" fmla="*/ 20195 h 992953"/>
              <a:gd name="connsiteX13" fmla="*/ 1301563 w 4008263"/>
              <a:gd name="connsiteY13" fmla="*/ 51852 h 992953"/>
              <a:gd name="connsiteX14" fmla="*/ 876047 w 4008263"/>
              <a:gd name="connsiteY14" fmla="*/ 6300 h 992953"/>
              <a:gd name="connsiteX0" fmla="*/ 876047 w 4008263"/>
              <a:gd name="connsiteY0" fmla="*/ 9868 h 996521"/>
              <a:gd name="connsiteX1" fmla="*/ 206410 w 4008263"/>
              <a:gd name="connsiteY1" fmla="*/ 193884 h 996521"/>
              <a:gd name="connsiteX2" fmla="*/ 4391 w 4008263"/>
              <a:gd name="connsiteY2" fmla="*/ 629819 h 996521"/>
              <a:gd name="connsiteX3" fmla="*/ 387163 w 4008263"/>
              <a:gd name="connsiteY3" fmla="*/ 927531 h 996521"/>
              <a:gd name="connsiteX4" fmla="*/ 1950496 w 4008263"/>
              <a:gd name="connsiteY4" fmla="*/ 996521 h 996521"/>
              <a:gd name="connsiteX5" fmla="*/ 3949070 w 4008263"/>
              <a:gd name="connsiteY5" fmla="*/ 980694 h 996521"/>
              <a:gd name="connsiteX6" fmla="*/ 3895907 w 4008263"/>
              <a:gd name="connsiteY6" fmla="*/ 374638 h 996521"/>
              <a:gd name="connsiteX7" fmla="*/ 3353647 w 4008263"/>
              <a:gd name="connsiteY7" fmla="*/ 87559 h 996521"/>
              <a:gd name="connsiteX8" fmla="*/ 2970875 w 4008263"/>
              <a:gd name="connsiteY8" fmla="*/ 55661 h 996521"/>
              <a:gd name="connsiteX9" fmla="*/ 2843284 w 4008263"/>
              <a:gd name="connsiteY9" fmla="*/ 45029 h 996521"/>
              <a:gd name="connsiteX10" fmla="*/ 2364819 w 4008263"/>
              <a:gd name="connsiteY10" fmla="*/ 23763 h 996521"/>
              <a:gd name="connsiteX11" fmla="*/ 2173433 w 4008263"/>
              <a:gd name="connsiteY11" fmla="*/ 13131 h 996521"/>
              <a:gd name="connsiteX12" fmla="*/ 1514214 w 4008263"/>
              <a:gd name="connsiteY12" fmla="*/ 23763 h 996521"/>
              <a:gd name="connsiteX13" fmla="*/ 876047 w 4008263"/>
              <a:gd name="connsiteY13" fmla="*/ 9868 h 996521"/>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2364819 w 4008263"/>
              <a:gd name="connsiteY10" fmla="*/ 13895 h 986653"/>
              <a:gd name="connsiteX11" fmla="*/ 2173433 w 4008263"/>
              <a:gd name="connsiteY11" fmla="*/ 3263 h 986653"/>
              <a:gd name="connsiteX12" fmla="*/ 876047 w 4008263"/>
              <a:gd name="connsiteY12" fmla="*/ 0 h 986653"/>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2364819 w 4008263"/>
              <a:gd name="connsiteY10" fmla="*/ 13895 h 986653"/>
              <a:gd name="connsiteX11" fmla="*/ 876047 w 4008263"/>
              <a:gd name="connsiteY11" fmla="*/ 0 h 986653"/>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876047 w 4008263"/>
              <a:gd name="connsiteY10" fmla="*/ 0 h 986653"/>
              <a:gd name="connsiteX0" fmla="*/ 876047 w 4008263"/>
              <a:gd name="connsiteY0" fmla="*/ 5506 h 992159"/>
              <a:gd name="connsiteX1" fmla="*/ 206410 w 4008263"/>
              <a:gd name="connsiteY1" fmla="*/ 189522 h 992159"/>
              <a:gd name="connsiteX2" fmla="*/ 4391 w 4008263"/>
              <a:gd name="connsiteY2" fmla="*/ 625457 h 992159"/>
              <a:gd name="connsiteX3" fmla="*/ 387163 w 4008263"/>
              <a:gd name="connsiteY3" fmla="*/ 923169 h 992159"/>
              <a:gd name="connsiteX4" fmla="*/ 1950496 w 4008263"/>
              <a:gd name="connsiteY4" fmla="*/ 992159 h 992159"/>
              <a:gd name="connsiteX5" fmla="*/ 3949070 w 4008263"/>
              <a:gd name="connsiteY5" fmla="*/ 976332 h 992159"/>
              <a:gd name="connsiteX6" fmla="*/ 3895907 w 4008263"/>
              <a:gd name="connsiteY6" fmla="*/ 370276 h 992159"/>
              <a:gd name="connsiteX7" fmla="*/ 3353647 w 4008263"/>
              <a:gd name="connsiteY7" fmla="*/ 83197 h 992159"/>
              <a:gd name="connsiteX8" fmla="*/ 2970875 w 4008263"/>
              <a:gd name="connsiteY8" fmla="*/ 51299 h 992159"/>
              <a:gd name="connsiteX9" fmla="*/ 876047 w 4008263"/>
              <a:gd name="connsiteY9" fmla="*/ 5506 h 992159"/>
              <a:gd name="connsiteX0" fmla="*/ 876047 w 4008263"/>
              <a:gd name="connsiteY0" fmla="*/ 10672 h 997325"/>
              <a:gd name="connsiteX1" fmla="*/ 206410 w 4008263"/>
              <a:gd name="connsiteY1" fmla="*/ 194688 h 997325"/>
              <a:gd name="connsiteX2" fmla="*/ 4391 w 4008263"/>
              <a:gd name="connsiteY2" fmla="*/ 630623 h 997325"/>
              <a:gd name="connsiteX3" fmla="*/ 387163 w 4008263"/>
              <a:gd name="connsiteY3" fmla="*/ 928335 h 997325"/>
              <a:gd name="connsiteX4" fmla="*/ 1950496 w 4008263"/>
              <a:gd name="connsiteY4" fmla="*/ 997325 h 997325"/>
              <a:gd name="connsiteX5" fmla="*/ 3949070 w 4008263"/>
              <a:gd name="connsiteY5" fmla="*/ 981498 h 997325"/>
              <a:gd name="connsiteX6" fmla="*/ 3895907 w 4008263"/>
              <a:gd name="connsiteY6" fmla="*/ 375442 h 997325"/>
              <a:gd name="connsiteX7" fmla="*/ 3353647 w 4008263"/>
              <a:gd name="connsiteY7" fmla="*/ 88363 h 997325"/>
              <a:gd name="connsiteX8" fmla="*/ 1960083 w 4008263"/>
              <a:gd name="connsiteY8" fmla="*/ 20097 h 997325"/>
              <a:gd name="connsiteX9" fmla="*/ 876047 w 4008263"/>
              <a:gd name="connsiteY9" fmla="*/ 10672 h 997325"/>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0034 w 4006730"/>
              <a:gd name="connsiteY0" fmla="*/ 7997 h 1010237"/>
              <a:gd name="connsiteX1" fmla="*/ 231477 w 4006730"/>
              <a:gd name="connsiteY1" fmla="*/ 259555 h 1010237"/>
              <a:gd name="connsiteX2" fmla="*/ 2858 w 4006730"/>
              <a:gd name="connsiteY2" fmla="*/ 643535 h 1010237"/>
              <a:gd name="connsiteX3" fmla="*/ 385630 w 4006730"/>
              <a:gd name="connsiteY3" fmla="*/ 941247 h 1010237"/>
              <a:gd name="connsiteX4" fmla="*/ 1948963 w 4006730"/>
              <a:gd name="connsiteY4" fmla="*/ 1010237 h 1010237"/>
              <a:gd name="connsiteX5" fmla="*/ 3947537 w 4006730"/>
              <a:gd name="connsiteY5" fmla="*/ 994410 h 1010237"/>
              <a:gd name="connsiteX6" fmla="*/ 3894374 w 4006730"/>
              <a:gd name="connsiteY6" fmla="*/ 388354 h 1010237"/>
              <a:gd name="connsiteX7" fmla="*/ 3352114 w 4006730"/>
              <a:gd name="connsiteY7" fmla="*/ 101275 h 1010237"/>
              <a:gd name="connsiteX8" fmla="*/ 1958550 w 4006730"/>
              <a:gd name="connsiteY8" fmla="*/ 33009 h 1010237"/>
              <a:gd name="connsiteX9" fmla="*/ 800034 w 4006730"/>
              <a:gd name="connsiteY9" fmla="*/ 7997 h 1010237"/>
              <a:gd name="connsiteX0" fmla="*/ 800034 w 4006730"/>
              <a:gd name="connsiteY0" fmla="*/ 7997 h 1010237"/>
              <a:gd name="connsiteX1" fmla="*/ 231477 w 4006730"/>
              <a:gd name="connsiteY1" fmla="*/ 259555 h 1010237"/>
              <a:gd name="connsiteX2" fmla="*/ 2858 w 4006730"/>
              <a:gd name="connsiteY2" fmla="*/ 643535 h 1010237"/>
              <a:gd name="connsiteX3" fmla="*/ 385630 w 4006730"/>
              <a:gd name="connsiteY3" fmla="*/ 941247 h 1010237"/>
              <a:gd name="connsiteX4" fmla="*/ 1948963 w 4006730"/>
              <a:gd name="connsiteY4" fmla="*/ 1010237 h 1010237"/>
              <a:gd name="connsiteX5" fmla="*/ 3947537 w 4006730"/>
              <a:gd name="connsiteY5" fmla="*/ 994410 h 1010237"/>
              <a:gd name="connsiteX6" fmla="*/ 3894374 w 4006730"/>
              <a:gd name="connsiteY6" fmla="*/ 388354 h 1010237"/>
              <a:gd name="connsiteX7" fmla="*/ 3352114 w 4006730"/>
              <a:gd name="connsiteY7" fmla="*/ 101275 h 1010237"/>
              <a:gd name="connsiteX8" fmla="*/ 1958550 w 4006730"/>
              <a:gd name="connsiteY8" fmla="*/ 33009 h 1010237"/>
              <a:gd name="connsiteX9" fmla="*/ 800034 w 4006730"/>
              <a:gd name="connsiteY9" fmla="*/ 7997 h 1010237"/>
              <a:gd name="connsiteX0" fmla="*/ 800034 w 4009075"/>
              <a:gd name="connsiteY0" fmla="*/ 7997 h 1010237"/>
              <a:gd name="connsiteX1" fmla="*/ 231477 w 4009075"/>
              <a:gd name="connsiteY1" fmla="*/ 259555 h 1010237"/>
              <a:gd name="connsiteX2" fmla="*/ 2858 w 4009075"/>
              <a:gd name="connsiteY2" fmla="*/ 643535 h 1010237"/>
              <a:gd name="connsiteX3" fmla="*/ 385630 w 4009075"/>
              <a:gd name="connsiteY3" fmla="*/ 941247 h 1010237"/>
              <a:gd name="connsiteX4" fmla="*/ 1948963 w 4009075"/>
              <a:gd name="connsiteY4" fmla="*/ 1010237 h 1010237"/>
              <a:gd name="connsiteX5" fmla="*/ 3947537 w 4009075"/>
              <a:gd name="connsiteY5" fmla="*/ 994410 h 1010237"/>
              <a:gd name="connsiteX6" fmla="*/ 3894374 w 4009075"/>
              <a:gd name="connsiteY6" fmla="*/ 388354 h 1010237"/>
              <a:gd name="connsiteX7" fmla="*/ 3352114 w 4009075"/>
              <a:gd name="connsiteY7" fmla="*/ 101275 h 1010237"/>
              <a:gd name="connsiteX8" fmla="*/ 1958550 w 4009075"/>
              <a:gd name="connsiteY8" fmla="*/ 33009 h 1010237"/>
              <a:gd name="connsiteX9" fmla="*/ 800034 w 4009075"/>
              <a:gd name="connsiteY9" fmla="*/ 7997 h 1010237"/>
              <a:gd name="connsiteX0" fmla="*/ 800034 w 4009075"/>
              <a:gd name="connsiteY0" fmla="*/ 7997 h 1010568"/>
              <a:gd name="connsiteX1" fmla="*/ 231477 w 4009075"/>
              <a:gd name="connsiteY1" fmla="*/ 259555 h 1010568"/>
              <a:gd name="connsiteX2" fmla="*/ 2858 w 4009075"/>
              <a:gd name="connsiteY2" fmla="*/ 643535 h 1010568"/>
              <a:gd name="connsiteX3" fmla="*/ 385630 w 4009075"/>
              <a:gd name="connsiteY3" fmla="*/ 941247 h 1010568"/>
              <a:gd name="connsiteX4" fmla="*/ 1948963 w 4009075"/>
              <a:gd name="connsiteY4" fmla="*/ 1010237 h 1010568"/>
              <a:gd name="connsiteX5" fmla="*/ 3947537 w 4009075"/>
              <a:gd name="connsiteY5" fmla="*/ 994410 h 1010568"/>
              <a:gd name="connsiteX6" fmla="*/ 3894374 w 4009075"/>
              <a:gd name="connsiteY6" fmla="*/ 388354 h 1010568"/>
              <a:gd name="connsiteX7" fmla="*/ 3352114 w 4009075"/>
              <a:gd name="connsiteY7" fmla="*/ 101275 h 1010568"/>
              <a:gd name="connsiteX8" fmla="*/ 1958550 w 4009075"/>
              <a:gd name="connsiteY8" fmla="*/ 33009 h 1010568"/>
              <a:gd name="connsiteX9" fmla="*/ 800034 w 4009075"/>
              <a:gd name="connsiteY9" fmla="*/ 7997 h 1010568"/>
              <a:gd name="connsiteX0" fmla="*/ 800034 w 4009075"/>
              <a:gd name="connsiteY0" fmla="*/ 7997 h 1011381"/>
              <a:gd name="connsiteX1" fmla="*/ 231477 w 4009075"/>
              <a:gd name="connsiteY1" fmla="*/ 259555 h 1011381"/>
              <a:gd name="connsiteX2" fmla="*/ 2858 w 4009075"/>
              <a:gd name="connsiteY2" fmla="*/ 643535 h 1011381"/>
              <a:gd name="connsiteX3" fmla="*/ 385630 w 4009075"/>
              <a:gd name="connsiteY3" fmla="*/ 941247 h 1011381"/>
              <a:gd name="connsiteX4" fmla="*/ 1948963 w 4009075"/>
              <a:gd name="connsiteY4" fmla="*/ 1010237 h 1011381"/>
              <a:gd name="connsiteX5" fmla="*/ 3947537 w 4009075"/>
              <a:gd name="connsiteY5" fmla="*/ 994410 h 1011381"/>
              <a:gd name="connsiteX6" fmla="*/ 3894374 w 4009075"/>
              <a:gd name="connsiteY6" fmla="*/ 388354 h 1011381"/>
              <a:gd name="connsiteX7" fmla="*/ 3352114 w 4009075"/>
              <a:gd name="connsiteY7" fmla="*/ 101275 h 1011381"/>
              <a:gd name="connsiteX8" fmla="*/ 1958550 w 4009075"/>
              <a:gd name="connsiteY8" fmla="*/ 33009 h 1011381"/>
              <a:gd name="connsiteX9" fmla="*/ 800034 w 4009075"/>
              <a:gd name="connsiteY9" fmla="*/ 7997 h 1011381"/>
              <a:gd name="connsiteX0" fmla="*/ 802148 w 4011189"/>
              <a:gd name="connsiteY0" fmla="*/ 7997 h 1011381"/>
              <a:gd name="connsiteX1" fmla="*/ 233591 w 4011189"/>
              <a:gd name="connsiteY1" fmla="*/ 259555 h 1011381"/>
              <a:gd name="connsiteX2" fmla="*/ 4972 w 4011189"/>
              <a:gd name="connsiteY2" fmla="*/ 643535 h 1011381"/>
              <a:gd name="connsiteX3" fmla="*/ 387744 w 4011189"/>
              <a:gd name="connsiteY3" fmla="*/ 941247 h 1011381"/>
              <a:gd name="connsiteX4" fmla="*/ 1951077 w 4011189"/>
              <a:gd name="connsiteY4" fmla="*/ 1010237 h 1011381"/>
              <a:gd name="connsiteX5" fmla="*/ 3949651 w 4011189"/>
              <a:gd name="connsiteY5" fmla="*/ 994410 h 1011381"/>
              <a:gd name="connsiteX6" fmla="*/ 3896488 w 4011189"/>
              <a:gd name="connsiteY6" fmla="*/ 388354 h 1011381"/>
              <a:gd name="connsiteX7" fmla="*/ 3354228 w 4011189"/>
              <a:gd name="connsiteY7" fmla="*/ 101275 h 1011381"/>
              <a:gd name="connsiteX8" fmla="*/ 1960664 w 4011189"/>
              <a:gd name="connsiteY8" fmla="*/ 33009 h 1011381"/>
              <a:gd name="connsiteX9" fmla="*/ 802148 w 4011189"/>
              <a:gd name="connsiteY9" fmla="*/ 7997 h 1011381"/>
              <a:gd name="connsiteX0" fmla="*/ 804010 w 4013051"/>
              <a:gd name="connsiteY0" fmla="*/ 7997 h 1011381"/>
              <a:gd name="connsiteX1" fmla="*/ 235453 w 4013051"/>
              <a:gd name="connsiteY1" fmla="*/ 259555 h 1011381"/>
              <a:gd name="connsiteX2" fmla="*/ 6834 w 4013051"/>
              <a:gd name="connsiteY2" fmla="*/ 643535 h 1011381"/>
              <a:gd name="connsiteX3" fmla="*/ 389606 w 4013051"/>
              <a:gd name="connsiteY3" fmla="*/ 941247 h 1011381"/>
              <a:gd name="connsiteX4" fmla="*/ 1952939 w 4013051"/>
              <a:gd name="connsiteY4" fmla="*/ 1010237 h 1011381"/>
              <a:gd name="connsiteX5" fmla="*/ 3951513 w 4013051"/>
              <a:gd name="connsiteY5" fmla="*/ 994410 h 1011381"/>
              <a:gd name="connsiteX6" fmla="*/ 3898350 w 4013051"/>
              <a:gd name="connsiteY6" fmla="*/ 388354 h 1011381"/>
              <a:gd name="connsiteX7" fmla="*/ 3356090 w 4013051"/>
              <a:gd name="connsiteY7" fmla="*/ 101275 h 1011381"/>
              <a:gd name="connsiteX8" fmla="*/ 1962526 w 4013051"/>
              <a:gd name="connsiteY8" fmla="*/ 33009 h 1011381"/>
              <a:gd name="connsiteX9" fmla="*/ 804010 w 4013051"/>
              <a:gd name="connsiteY9" fmla="*/ 7997 h 1011381"/>
              <a:gd name="connsiteX0" fmla="*/ 804010 w 4013051"/>
              <a:gd name="connsiteY0" fmla="*/ 6249 h 1009633"/>
              <a:gd name="connsiteX1" fmla="*/ 235453 w 4013051"/>
              <a:gd name="connsiteY1" fmla="*/ 257807 h 1009633"/>
              <a:gd name="connsiteX2" fmla="*/ 6834 w 4013051"/>
              <a:gd name="connsiteY2" fmla="*/ 641787 h 1009633"/>
              <a:gd name="connsiteX3" fmla="*/ 389606 w 4013051"/>
              <a:gd name="connsiteY3" fmla="*/ 939499 h 1009633"/>
              <a:gd name="connsiteX4" fmla="*/ 1952939 w 4013051"/>
              <a:gd name="connsiteY4" fmla="*/ 1008489 h 1009633"/>
              <a:gd name="connsiteX5" fmla="*/ 3951513 w 4013051"/>
              <a:gd name="connsiteY5" fmla="*/ 992662 h 1009633"/>
              <a:gd name="connsiteX6" fmla="*/ 3898350 w 4013051"/>
              <a:gd name="connsiteY6" fmla="*/ 386606 h 1009633"/>
              <a:gd name="connsiteX7" fmla="*/ 3356090 w 4013051"/>
              <a:gd name="connsiteY7" fmla="*/ 99527 h 1009633"/>
              <a:gd name="connsiteX8" fmla="*/ 1962526 w 4013051"/>
              <a:gd name="connsiteY8" fmla="*/ 31261 h 1009633"/>
              <a:gd name="connsiteX9" fmla="*/ 804010 w 4013051"/>
              <a:gd name="connsiteY9" fmla="*/ 6249 h 1009633"/>
              <a:gd name="connsiteX0" fmla="*/ 804010 w 4013051"/>
              <a:gd name="connsiteY0" fmla="*/ 6249 h 1009633"/>
              <a:gd name="connsiteX1" fmla="*/ 235453 w 4013051"/>
              <a:gd name="connsiteY1" fmla="*/ 257807 h 1009633"/>
              <a:gd name="connsiteX2" fmla="*/ 6834 w 4013051"/>
              <a:gd name="connsiteY2" fmla="*/ 641787 h 1009633"/>
              <a:gd name="connsiteX3" fmla="*/ 389606 w 4013051"/>
              <a:gd name="connsiteY3" fmla="*/ 939499 h 1009633"/>
              <a:gd name="connsiteX4" fmla="*/ 1952939 w 4013051"/>
              <a:gd name="connsiteY4" fmla="*/ 1008489 h 1009633"/>
              <a:gd name="connsiteX5" fmla="*/ 3951513 w 4013051"/>
              <a:gd name="connsiteY5" fmla="*/ 992662 h 1009633"/>
              <a:gd name="connsiteX6" fmla="*/ 3898350 w 4013051"/>
              <a:gd name="connsiteY6" fmla="*/ 386606 h 1009633"/>
              <a:gd name="connsiteX7" fmla="*/ 3356090 w 4013051"/>
              <a:gd name="connsiteY7" fmla="*/ 99527 h 1009633"/>
              <a:gd name="connsiteX8" fmla="*/ 1962526 w 4013051"/>
              <a:gd name="connsiteY8" fmla="*/ 31261 h 1009633"/>
              <a:gd name="connsiteX9" fmla="*/ 804010 w 4013051"/>
              <a:gd name="connsiteY9" fmla="*/ 6249 h 1009633"/>
              <a:gd name="connsiteX0" fmla="*/ 804010 w 4004391"/>
              <a:gd name="connsiteY0" fmla="*/ 6249 h 1009633"/>
              <a:gd name="connsiteX1" fmla="*/ 235453 w 4004391"/>
              <a:gd name="connsiteY1" fmla="*/ 257807 h 1009633"/>
              <a:gd name="connsiteX2" fmla="*/ 6834 w 4004391"/>
              <a:gd name="connsiteY2" fmla="*/ 641787 h 1009633"/>
              <a:gd name="connsiteX3" fmla="*/ 389606 w 4004391"/>
              <a:gd name="connsiteY3" fmla="*/ 939499 h 1009633"/>
              <a:gd name="connsiteX4" fmla="*/ 1952939 w 4004391"/>
              <a:gd name="connsiteY4" fmla="*/ 1008489 h 1009633"/>
              <a:gd name="connsiteX5" fmla="*/ 3951513 w 4004391"/>
              <a:gd name="connsiteY5" fmla="*/ 992662 h 1009633"/>
              <a:gd name="connsiteX6" fmla="*/ 3866431 w 4004391"/>
              <a:gd name="connsiteY6" fmla="*/ 396997 h 1009633"/>
              <a:gd name="connsiteX7" fmla="*/ 3356090 w 4004391"/>
              <a:gd name="connsiteY7" fmla="*/ 99527 h 1009633"/>
              <a:gd name="connsiteX8" fmla="*/ 1962526 w 4004391"/>
              <a:gd name="connsiteY8" fmla="*/ 31261 h 1009633"/>
              <a:gd name="connsiteX9" fmla="*/ 804010 w 4004391"/>
              <a:gd name="connsiteY9" fmla="*/ 6249 h 1009633"/>
              <a:gd name="connsiteX0" fmla="*/ 804010 w 3917314"/>
              <a:gd name="connsiteY0" fmla="*/ 6249 h 1012375"/>
              <a:gd name="connsiteX1" fmla="*/ 235453 w 3917314"/>
              <a:gd name="connsiteY1" fmla="*/ 257807 h 1012375"/>
              <a:gd name="connsiteX2" fmla="*/ 6834 w 3917314"/>
              <a:gd name="connsiteY2" fmla="*/ 641787 h 1012375"/>
              <a:gd name="connsiteX3" fmla="*/ 389606 w 3917314"/>
              <a:gd name="connsiteY3" fmla="*/ 939499 h 1012375"/>
              <a:gd name="connsiteX4" fmla="*/ 1952939 w 3917314"/>
              <a:gd name="connsiteY4" fmla="*/ 1008489 h 1012375"/>
              <a:gd name="connsiteX5" fmla="*/ 3818515 w 3917314"/>
              <a:gd name="connsiteY5" fmla="*/ 1003053 h 1012375"/>
              <a:gd name="connsiteX6" fmla="*/ 3866431 w 3917314"/>
              <a:gd name="connsiteY6" fmla="*/ 396997 h 1012375"/>
              <a:gd name="connsiteX7" fmla="*/ 3356090 w 3917314"/>
              <a:gd name="connsiteY7" fmla="*/ 99527 h 1012375"/>
              <a:gd name="connsiteX8" fmla="*/ 1962526 w 3917314"/>
              <a:gd name="connsiteY8" fmla="*/ 31261 h 1012375"/>
              <a:gd name="connsiteX9" fmla="*/ 804010 w 3917314"/>
              <a:gd name="connsiteY9" fmla="*/ 6249 h 1012375"/>
              <a:gd name="connsiteX0" fmla="*/ 804010 w 3948133"/>
              <a:gd name="connsiteY0" fmla="*/ 6249 h 1012375"/>
              <a:gd name="connsiteX1" fmla="*/ 235453 w 3948133"/>
              <a:gd name="connsiteY1" fmla="*/ 257807 h 1012375"/>
              <a:gd name="connsiteX2" fmla="*/ 6834 w 3948133"/>
              <a:gd name="connsiteY2" fmla="*/ 641787 h 1012375"/>
              <a:gd name="connsiteX3" fmla="*/ 389606 w 3948133"/>
              <a:gd name="connsiteY3" fmla="*/ 939499 h 1012375"/>
              <a:gd name="connsiteX4" fmla="*/ 1952939 w 3948133"/>
              <a:gd name="connsiteY4" fmla="*/ 1008489 h 1012375"/>
              <a:gd name="connsiteX5" fmla="*/ 3818515 w 3948133"/>
              <a:gd name="connsiteY5" fmla="*/ 1003053 h 1012375"/>
              <a:gd name="connsiteX6" fmla="*/ 3866431 w 3948133"/>
              <a:gd name="connsiteY6" fmla="*/ 396997 h 1012375"/>
              <a:gd name="connsiteX7" fmla="*/ 3356090 w 3948133"/>
              <a:gd name="connsiteY7" fmla="*/ 99527 h 1012375"/>
              <a:gd name="connsiteX8" fmla="*/ 1962526 w 3948133"/>
              <a:gd name="connsiteY8" fmla="*/ 31261 h 1012375"/>
              <a:gd name="connsiteX9" fmla="*/ 804010 w 3948133"/>
              <a:gd name="connsiteY9" fmla="*/ 6249 h 1012375"/>
              <a:gd name="connsiteX0" fmla="*/ 605507 w 3945404"/>
              <a:gd name="connsiteY0" fmla="*/ 16552 h 981114"/>
              <a:gd name="connsiteX1" fmla="*/ 232724 w 3945404"/>
              <a:gd name="connsiteY1" fmla="*/ 226546 h 981114"/>
              <a:gd name="connsiteX2" fmla="*/ 4105 w 3945404"/>
              <a:gd name="connsiteY2" fmla="*/ 610526 h 981114"/>
              <a:gd name="connsiteX3" fmla="*/ 386877 w 3945404"/>
              <a:gd name="connsiteY3" fmla="*/ 908238 h 981114"/>
              <a:gd name="connsiteX4" fmla="*/ 1950210 w 3945404"/>
              <a:gd name="connsiteY4" fmla="*/ 977228 h 981114"/>
              <a:gd name="connsiteX5" fmla="*/ 3815786 w 3945404"/>
              <a:gd name="connsiteY5" fmla="*/ 971792 h 981114"/>
              <a:gd name="connsiteX6" fmla="*/ 3863702 w 3945404"/>
              <a:gd name="connsiteY6" fmla="*/ 365736 h 981114"/>
              <a:gd name="connsiteX7" fmla="*/ 3353361 w 3945404"/>
              <a:gd name="connsiteY7" fmla="*/ 68266 h 981114"/>
              <a:gd name="connsiteX8" fmla="*/ 1959797 w 3945404"/>
              <a:gd name="connsiteY8" fmla="*/ 0 h 981114"/>
              <a:gd name="connsiteX9" fmla="*/ 605507 w 3945404"/>
              <a:gd name="connsiteY9" fmla="*/ 16552 h 981114"/>
              <a:gd name="connsiteX0" fmla="*/ 608742 w 3948639"/>
              <a:gd name="connsiteY0" fmla="*/ 16552 h 981114"/>
              <a:gd name="connsiteX1" fmla="*/ 7340 w 3948639"/>
              <a:gd name="connsiteY1" fmla="*/ 610526 h 981114"/>
              <a:gd name="connsiteX2" fmla="*/ 390112 w 3948639"/>
              <a:gd name="connsiteY2" fmla="*/ 908238 h 981114"/>
              <a:gd name="connsiteX3" fmla="*/ 1953445 w 3948639"/>
              <a:gd name="connsiteY3" fmla="*/ 977228 h 981114"/>
              <a:gd name="connsiteX4" fmla="*/ 3819021 w 3948639"/>
              <a:gd name="connsiteY4" fmla="*/ 971792 h 981114"/>
              <a:gd name="connsiteX5" fmla="*/ 3866937 w 3948639"/>
              <a:gd name="connsiteY5" fmla="*/ 365736 h 981114"/>
              <a:gd name="connsiteX6" fmla="*/ 3356596 w 3948639"/>
              <a:gd name="connsiteY6" fmla="*/ 68266 h 981114"/>
              <a:gd name="connsiteX7" fmla="*/ 1963032 w 3948639"/>
              <a:gd name="connsiteY7" fmla="*/ 0 h 981114"/>
              <a:gd name="connsiteX8" fmla="*/ 608742 w 3948639"/>
              <a:gd name="connsiteY8" fmla="*/ 16552 h 981114"/>
              <a:gd name="connsiteX0" fmla="*/ 553344 w 3893241"/>
              <a:gd name="connsiteY0" fmla="*/ 16552 h 981114"/>
              <a:gd name="connsiteX1" fmla="*/ 11525 w 3893241"/>
              <a:gd name="connsiteY1" fmla="*/ 585588 h 981114"/>
              <a:gd name="connsiteX2" fmla="*/ 334714 w 3893241"/>
              <a:gd name="connsiteY2" fmla="*/ 908238 h 981114"/>
              <a:gd name="connsiteX3" fmla="*/ 1898047 w 3893241"/>
              <a:gd name="connsiteY3" fmla="*/ 977228 h 981114"/>
              <a:gd name="connsiteX4" fmla="*/ 3763623 w 3893241"/>
              <a:gd name="connsiteY4" fmla="*/ 971792 h 981114"/>
              <a:gd name="connsiteX5" fmla="*/ 3811539 w 3893241"/>
              <a:gd name="connsiteY5" fmla="*/ 365736 h 981114"/>
              <a:gd name="connsiteX6" fmla="*/ 3301198 w 3893241"/>
              <a:gd name="connsiteY6" fmla="*/ 68266 h 981114"/>
              <a:gd name="connsiteX7" fmla="*/ 1907634 w 3893241"/>
              <a:gd name="connsiteY7" fmla="*/ 0 h 981114"/>
              <a:gd name="connsiteX8" fmla="*/ 553344 w 3893241"/>
              <a:gd name="connsiteY8" fmla="*/ 16552 h 981114"/>
              <a:gd name="connsiteX0" fmla="*/ 542479 w 3882376"/>
              <a:gd name="connsiteY0" fmla="*/ 16552 h 981114"/>
              <a:gd name="connsiteX1" fmla="*/ 660 w 3882376"/>
              <a:gd name="connsiteY1" fmla="*/ 585588 h 981114"/>
              <a:gd name="connsiteX2" fmla="*/ 323849 w 3882376"/>
              <a:gd name="connsiteY2" fmla="*/ 908238 h 981114"/>
              <a:gd name="connsiteX3" fmla="*/ 1887182 w 3882376"/>
              <a:gd name="connsiteY3" fmla="*/ 977228 h 981114"/>
              <a:gd name="connsiteX4" fmla="*/ 3752758 w 3882376"/>
              <a:gd name="connsiteY4" fmla="*/ 971792 h 981114"/>
              <a:gd name="connsiteX5" fmla="*/ 3800674 w 3882376"/>
              <a:gd name="connsiteY5" fmla="*/ 365736 h 981114"/>
              <a:gd name="connsiteX6" fmla="*/ 3290333 w 3882376"/>
              <a:gd name="connsiteY6" fmla="*/ 68266 h 981114"/>
              <a:gd name="connsiteX7" fmla="*/ 1896769 w 3882376"/>
              <a:gd name="connsiteY7" fmla="*/ 0 h 981114"/>
              <a:gd name="connsiteX8" fmla="*/ 542479 w 3882376"/>
              <a:gd name="connsiteY8" fmla="*/ 16552 h 981114"/>
              <a:gd name="connsiteX0" fmla="*/ 337875 w 3882059"/>
              <a:gd name="connsiteY0" fmla="*/ 49987 h 981298"/>
              <a:gd name="connsiteX1" fmla="*/ 343 w 3882059"/>
              <a:gd name="connsiteY1" fmla="*/ 585772 h 981298"/>
              <a:gd name="connsiteX2" fmla="*/ 323532 w 3882059"/>
              <a:gd name="connsiteY2" fmla="*/ 908422 h 981298"/>
              <a:gd name="connsiteX3" fmla="*/ 1886865 w 3882059"/>
              <a:gd name="connsiteY3" fmla="*/ 977412 h 981298"/>
              <a:gd name="connsiteX4" fmla="*/ 3752441 w 3882059"/>
              <a:gd name="connsiteY4" fmla="*/ 971976 h 981298"/>
              <a:gd name="connsiteX5" fmla="*/ 3800357 w 3882059"/>
              <a:gd name="connsiteY5" fmla="*/ 365920 h 981298"/>
              <a:gd name="connsiteX6" fmla="*/ 3290016 w 3882059"/>
              <a:gd name="connsiteY6" fmla="*/ 68450 h 981298"/>
              <a:gd name="connsiteX7" fmla="*/ 1896452 w 3882059"/>
              <a:gd name="connsiteY7" fmla="*/ 184 h 981298"/>
              <a:gd name="connsiteX8" fmla="*/ 337875 w 3882059"/>
              <a:gd name="connsiteY8" fmla="*/ 49987 h 981298"/>
              <a:gd name="connsiteX0" fmla="*/ 337875 w 3882059"/>
              <a:gd name="connsiteY0" fmla="*/ 49987 h 977415"/>
              <a:gd name="connsiteX1" fmla="*/ 343 w 3882059"/>
              <a:gd name="connsiteY1" fmla="*/ 585772 h 977415"/>
              <a:gd name="connsiteX2" fmla="*/ 323532 w 3882059"/>
              <a:gd name="connsiteY2" fmla="*/ 908422 h 977415"/>
              <a:gd name="connsiteX3" fmla="*/ 1886865 w 3882059"/>
              <a:gd name="connsiteY3" fmla="*/ 977412 h 977415"/>
              <a:gd name="connsiteX4" fmla="*/ 3752441 w 3882059"/>
              <a:gd name="connsiteY4" fmla="*/ 905474 h 977415"/>
              <a:gd name="connsiteX5" fmla="*/ 3800357 w 3882059"/>
              <a:gd name="connsiteY5" fmla="*/ 365920 h 977415"/>
              <a:gd name="connsiteX6" fmla="*/ 3290016 w 3882059"/>
              <a:gd name="connsiteY6" fmla="*/ 68450 h 977415"/>
              <a:gd name="connsiteX7" fmla="*/ 1896452 w 3882059"/>
              <a:gd name="connsiteY7" fmla="*/ 184 h 977415"/>
              <a:gd name="connsiteX8" fmla="*/ 337875 w 3882059"/>
              <a:gd name="connsiteY8" fmla="*/ 49987 h 977415"/>
              <a:gd name="connsiteX0" fmla="*/ 337875 w 3882059"/>
              <a:gd name="connsiteY0" fmla="*/ 49987 h 977415"/>
              <a:gd name="connsiteX1" fmla="*/ 343 w 3882059"/>
              <a:gd name="connsiteY1" fmla="*/ 585772 h 977415"/>
              <a:gd name="connsiteX2" fmla="*/ 323532 w 3882059"/>
              <a:gd name="connsiteY2" fmla="*/ 908422 h 977415"/>
              <a:gd name="connsiteX3" fmla="*/ 1886865 w 3882059"/>
              <a:gd name="connsiteY3" fmla="*/ 977412 h 977415"/>
              <a:gd name="connsiteX4" fmla="*/ 3752441 w 3882059"/>
              <a:gd name="connsiteY4" fmla="*/ 905474 h 977415"/>
              <a:gd name="connsiteX5" fmla="*/ 3800357 w 3882059"/>
              <a:gd name="connsiteY5" fmla="*/ 365920 h 977415"/>
              <a:gd name="connsiteX6" fmla="*/ 3290016 w 3882059"/>
              <a:gd name="connsiteY6" fmla="*/ 68450 h 977415"/>
              <a:gd name="connsiteX7" fmla="*/ 1896452 w 3882059"/>
              <a:gd name="connsiteY7" fmla="*/ 184 h 977415"/>
              <a:gd name="connsiteX8" fmla="*/ 337875 w 3882059"/>
              <a:gd name="connsiteY8" fmla="*/ 49987 h 977415"/>
              <a:gd name="connsiteX0" fmla="*/ 337665 w 3881849"/>
              <a:gd name="connsiteY0" fmla="*/ 49987 h 977848"/>
              <a:gd name="connsiteX1" fmla="*/ 133 w 3881849"/>
              <a:gd name="connsiteY1" fmla="*/ 585772 h 977848"/>
              <a:gd name="connsiteX2" fmla="*/ 348858 w 3881849"/>
              <a:gd name="connsiteY2" fmla="*/ 933360 h 977848"/>
              <a:gd name="connsiteX3" fmla="*/ 1886655 w 3881849"/>
              <a:gd name="connsiteY3" fmla="*/ 977412 h 977848"/>
              <a:gd name="connsiteX4" fmla="*/ 3752231 w 3881849"/>
              <a:gd name="connsiteY4" fmla="*/ 905474 h 977848"/>
              <a:gd name="connsiteX5" fmla="*/ 3800147 w 3881849"/>
              <a:gd name="connsiteY5" fmla="*/ 365920 h 977848"/>
              <a:gd name="connsiteX6" fmla="*/ 3289806 w 3881849"/>
              <a:gd name="connsiteY6" fmla="*/ 68450 h 977848"/>
              <a:gd name="connsiteX7" fmla="*/ 1896242 w 3881849"/>
              <a:gd name="connsiteY7" fmla="*/ 184 h 977848"/>
              <a:gd name="connsiteX8" fmla="*/ 337665 w 3881849"/>
              <a:gd name="connsiteY8" fmla="*/ 49987 h 977848"/>
              <a:gd name="connsiteX0" fmla="*/ 337665 w 3881849"/>
              <a:gd name="connsiteY0" fmla="*/ 49987 h 977848"/>
              <a:gd name="connsiteX1" fmla="*/ 133 w 3881849"/>
              <a:gd name="connsiteY1" fmla="*/ 585772 h 977848"/>
              <a:gd name="connsiteX2" fmla="*/ 348858 w 3881849"/>
              <a:gd name="connsiteY2" fmla="*/ 933360 h 977848"/>
              <a:gd name="connsiteX3" fmla="*/ 1886655 w 3881849"/>
              <a:gd name="connsiteY3" fmla="*/ 977412 h 977848"/>
              <a:gd name="connsiteX4" fmla="*/ 3752231 w 3881849"/>
              <a:gd name="connsiteY4" fmla="*/ 905474 h 977848"/>
              <a:gd name="connsiteX5" fmla="*/ 3800147 w 3881849"/>
              <a:gd name="connsiteY5" fmla="*/ 365920 h 977848"/>
              <a:gd name="connsiteX6" fmla="*/ 3289806 w 3881849"/>
              <a:gd name="connsiteY6" fmla="*/ 68450 h 977848"/>
              <a:gd name="connsiteX7" fmla="*/ 1896242 w 3881849"/>
              <a:gd name="connsiteY7" fmla="*/ 184 h 977848"/>
              <a:gd name="connsiteX8" fmla="*/ 337665 w 3881849"/>
              <a:gd name="connsiteY8" fmla="*/ 49987 h 977848"/>
              <a:gd name="connsiteX0" fmla="*/ 329215 w 3873399"/>
              <a:gd name="connsiteY0" fmla="*/ 49987 h 977848"/>
              <a:gd name="connsiteX1" fmla="*/ 195 w 3873399"/>
              <a:gd name="connsiteY1" fmla="*/ 552521 h 977848"/>
              <a:gd name="connsiteX2" fmla="*/ 340408 w 3873399"/>
              <a:gd name="connsiteY2" fmla="*/ 933360 h 977848"/>
              <a:gd name="connsiteX3" fmla="*/ 1878205 w 3873399"/>
              <a:gd name="connsiteY3" fmla="*/ 977412 h 977848"/>
              <a:gd name="connsiteX4" fmla="*/ 3743781 w 3873399"/>
              <a:gd name="connsiteY4" fmla="*/ 905474 h 977848"/>
              <a:gd name="connsiteX5" fmla="*/ 3791697 w 3873399"/>
              <a:gd name="connsiteY5" fmla="*/ 365920 h 977848"/>
              <a:gd name="connsiteX6" fmla="*/ 3281356 w 3873399"/>
              <a:gd name="connsiteY6" fmla="*/ 68450 h 977848"/>
              <a:gd name="connsiteX7" fmla="*/ 1887792 w 3873399"/>
              <a:gd name="connsiteY7" fmla="*/ 184 h 977848"/>
              <a:gd name="connsiteX8" fmla="*/ 329215 w 3873399"/>
              <a:gd name="connsiteY8" fmla="*/ 49987 h 977848"/>
              <a:gd name="connsiteX0" fmla="*/ 331230 w 3875414"/>
              <a:gd name="connsiteY0" fmla="*/ 49987 h 977848"/>
              <a:gd name="connsiteX1" fmla="*/ 2210 w 3875414"/>
              <a:gd name="connsiteY1" fmla="*/ 552521 h 977848"/>
              <a:gd name="connsiteX2" fmla="*/ 342423 w 3875414"/>
              <a:gd name="connsiteY2" fmla="*/ 933360 h 977848"/>
              <a:gd name="connsiteX3" fmla="*/ 1880220 w 3875414"/>
              <a:gd name="connsiteY3" fmla="*/ 977412 h 977848"/>
              <a:gd name="connsiteX4" fmla="*/ 3745796 w 3875414"/>
              <a:gd name="connsiteY4" fmla="*/ 905474 h 977848"/>
              <a:gd name="connsiteX5" fmla="*/ 3793712 w 3875414"/>
              <a:gd name="connsiteY5" fmla="*/ 365920 h 977848"/>
              <a:gd name="connsiteX6" fmla="*/ 3283371 w 3875414"/>
              <a:gd name="connsiteY6" fmla="*/ 68450 h 977848"/>
              <a:gd name="connsiteX7" fmla="*/ 1889807 w 3875414"/>
              <a:gd name="connsiteY7" fmla="*/ 184 h 977848"/>
              <a:gd name="connsiteX8" fmla="*/ 331230 w 3875414"/>
              <a:gd name="connsiteY8" fmla="*/ 49987 h 977848"/>
              <a:gd name="connsiteX0" fmla="*/ 331230 w 3875414"/>
              <a:gd name="connsiteY0" fmla="*/ 50644 h 978505"/>
              <a:gd name="connsiteX1" fmla="*/ 2210 w 3875414"/>
              <a:gd name="connsiteY1" fmla="*/ 553178 h 978505"/>
              <a:gd name="connsiteX2" fmla="*/ 342423 w 3875414"/>
              <a:gd name="connsiteY2" fmla="*/ 934017 h 978505"/>
              <a:gd name="connsiteX3" fmla="*/ 1880220 w 3875414"/>
              <a:gd name="connsiteY3" fmla="*/ 978069 h 978505"/>
              <a:gd name="connsiteX4" fmla="*/ 3745796 w 3875414"/>
              <a:gd name="connsiteY4" fmla="*/ 906131 h 978505"/>
              <a:gd name="connsiteX5" fmla="*/ 3793712 w 3875414"/>
              <a:gd name="connsiteY5" fmla="*/ 366577 h 978505"/>
              <a:gd name="connsiteX6" fmla="*/ 3283371 w 3875414"/>
              <a:gd name="connsiteY6" fmla="*/ 69107 h 978505"/>
              <a:gd name="connsiteX7" fmla="*/ 1889807 w 3875414"/>
              <a:gd name="connsiteY7" fmla="*/ 841 h 978505"/>
              <a:gd name="connsiteX8" fmla="*/ 331230 w 3875414"/>
              <a:gd name="connsiteY8" fmla="*/ 50644 h 9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414" h="978505">
                <a:moveTo>
                  <a:pt x="331230" y="50644"/>
                </a:moveTo>
                <a:cubicBezTo>
                  <a:pt x="5281" y="152398"/>
                  <a:pt x="-8167" y="364385"/>
                  <a:pt x="2210" y="553178"/>
                </a:cubicBezTo>
                <a:cubicBezTo>
                  <a:pt x="10291" y="700197"/>
                  <a:pt x="1048" y="914464"/>
                  <a:pt x="342423" y="934017"/>
                </a:cubicBezTo>
                <a:cubicBezTo>
                  <a:pt x="613611" y="949059"/>
                  <a:pt x="1312991" y="982717"/>
                  <a:pt x="1880220" y="978069"/>
                </a:cubicBezTo>
                <a:cubicBezTo>
                  <a:pt x="2447449" y="973421"/>
                  <a:pt x="3115425" y="966132"/>
                  <a:pt x="3745796" y="906131"/>
                </a:cubicBezTo>
                <a:cubicBezTo>
                  <a:pt x="3949650" y="773829"/>
                  <a:pt x="3870783" y="506081"/>
                  <a:pt x="3793712" y="366577"/>
                </a:cubicBezTo>
                <a:cubicBezTo>
                  <a:pt x="3716641" y="227073"/>
                  <a:pt x="3600689" y="130063"/>
                  <a:pt x="3283371" y="69107"/>
                </a:cubicBezTo>
                <a:cubicBezTo>
                  <a:pt x="2966054" y="8151"/>
                  <a:pt x="2381830" y="3918"/>
                  <a:pt x="1889807" y="841"/>
                </a:cubicBezTo>
                <a:cubicBezTo>
                  <a:pt x="1397784" y="-2236"/>
                  <a:pt x="859268" y="792"/>
                  <a:pt x="331230" y="50644"/>
                </a:cubicBezTo>
                <a:close/>
              </a:path>
            </a:pathLst>
          </a:custGeom>
          <a:solidFill>
            <a:srgbClr val="009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b="1" dirty="0">
                <a:latin typeface="Arial Narrow" panose="020B0606020202030204" pitchFamily="34" charset="0"/>
                <a:ea typeface="ＭＳ Ｐゴシック" panose="020B0600070205080204" pitchFamily="50" charset="-128"/>
                <a:cs typeface="Arial" charset="0"/>
              </a:rPr>
              <a:t>理事会</a:t>
            </a:r>
            <a:br>
              <a:rPr lang="ja-JP" b="1" dirty="0">
                <a:latin typeface="Arial Narrow" panose="020B0606020202030204" pitchFamily="34" charset="0"/>
                <a:ea typeface="ＭＳ Ｐゴシック" panose="020B0600070205080204" pitchFamily="50" charset="-128"/>
                <a:cs typeface="Arial" charset="0"/>
              </a:rPr>
            </a:br>
            <a:r>
              <a:rPr lang="ja-JP" sz="1400" dirty="0">
                <a:latin typeface="Arial Narrow" panose="020B0606020202030204" pitchFamily="34" charset="0"/>
                <a:ea typeface="ＭＳ Ｐゴシック" panose="020B0600070205080204" pitchFamily="50" charset="-128"/>
                <a:cs typeface="Arial" charset="0"/>
              </a:rPr>
              <a:t>戦略方針、運営監督、成果物の承認</a:t>
            </a:r>
          </a:p>
        </p:txBody>
      </p:sp>
      <p:sp>
        <p:nvSpPr>
          <p:cNvPr id="5" name="Freeform 4"/>
          <p:cNvSpPr/>
          <p:nvPr/>
        </p:nvSpPr>
        <p:spPr>
          <a:xfrm>
            <a:off x="555585" y="2340065"/>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834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ja-JP" sz="1600" b="1" dirty="0">
                <a:solidFill>
                  <a:srgbClr val="834D9A"/>
                </a:solidFill>
                <a:latin typeface="Arial Narrow" panose="020B0606020202030204" pitchFamily="34" charset="0"/>
                <a:ea typeface="ＭＳ Ｐゴシック" panose="020B0600070205080204" pitchFamily="50" charset="-128"/>
                <a:cs typeface="Arial" charset="0"/>
              </a:rPr>
              <a:t>テクノロジー</a:t>
            </a:r>
          </a:p>
          <a:p>
            <a:pPr algn="ctr" defTabSz="682782"/>
            <a:r>
              <a:rPr lang="ja-JP" sz="1600" b="1" dirty="0">
                <a:solidFill>
                  <a:srgbClr val="834D9A"/>
                </a:solidFill>
                <a:latin typeface="Arial Narrow" panose="020B0606020202030204" pitchFamily="34" charset="0"/>
                <a:ea typeface="ＭＳ Ｐゴシック" panose="020B0600070205080204" pitchFamily="50" charset="-128"/>
                <a:cs typeface="Arial" charset="0"/>
              </a:rPr>
              <a:t>ワーキンググループ</a:t>
            </a:r>
          </a:p>
        </p:txBody>
      </p:sp>
      <p:pic>
        <p:nvPicPr>
          <p:cNvPr id="25" name="Bild 2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0778" y="2159449"/>
            <a:ext cx="818503" cy="637418"/>
          </a:xfrm>
          <a:prstGeom prst="rect">
            <a:avLst/>
          </a:prstGeom>
        </p:spPr>
      </p:pic>
      <p:pic>
        <p:nvPicPr>
          <p:cNvPr id="27" name="Bild 2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4162" y="2124821"/>
            <a:ext cx="742205" cy="615249"/>
          </a:xfrm>
          <a:prstGeom prst="rect">
            <a:avLst/>
          </a:prstGeom>
        </p:spPr>
      </p:pic>
      <p:pic>
        <p:nvPicPr>
          <p:cNvPr id="26" name="Bild 25"/>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5464" y="2118731"/>
            <a:ext cx="834075" cy="700479"/>
          </a:xfrm>
          <a:prstGeom prst="rect">
            <a:avLst/>
          </a:prstGeom>
        </p:spPr>
      </p:pic>
      <p:sp>
        <p:nvSpPr>
          <p:cNvPr id="9" name="Freeform 8"/>
          <p:cNvSpPr/>
          <p:nvPr/>
        </p:nvSpPr>
        <p:spPr>
          <a:xfrm>
            <a:off x="1321395" y="1863325"/>
            <a:ext cx="3061876" cy="471653"/>
          </a:xfrm>
          <a:custGeom>
            <a:avLst/>
            <a:gdLst>
              <a:gd name="connsiteX0" fmla="*/ 2732567 w 2961745"/>
              <a:gd name="connsiteY0" fmla="*/ 0 h 893135"/>
              <a:gd name="connsiteX1" fmla="*/ 2732567 w 2961745"/>
              <a:gd name="connsiteY1" fmla="*/ 180753 h 893135"/>
              <a:gd name="connsiteX2" fmla="*/ 350874 w 2961745"/>
              <a:gd name="connsiteY2" fmla="*/ 542260 h 893135"/>
              <a:gd name="connsiteX3" fmla="*/ 0 w 2961745"/>
              <a:gd name="connsiteY3" fmla="*/ 893135 h 893135"/>
              <a:gd name="connsiteX0" fmla="*/ 2732567 w 2824251"/>
              <a:gd name="connsiteY0" fmla="*/ 0 h 893135"/>
              <a:gd name="connsiteX1" fmla="*/ 2403954 w 2824251"/>
              <a:gd name="connsiteY1" fmla="*/ 237903 h 893135"/>
              <a:gd name="connsiteX2" fmla="*/ 350874 w 2824251"/>
              <a:gd name="connsiteY2" fmla="*/ 542260 h 893135"/>
              <a:gd name="connsiteX3" fmla="*/ 0 w 2824251"/>
              <a:gd name="connsiteY3" fmla="*/ 893135 h 893135"/>
              <a:gd name="connsiteX0" fmla="*/ 2732567 w 2831738"/>
              <a:gd name="connsiteY0" fmla="*/ 0 h 893135"/>
              <a:gd name="connsiteX1" fmla="*/ 2403954 w 2831738"/>
              <a:gd name="connsiteY1" fmla="*/ 237903 h 893135"/>
              <a:gd name="connsiteX2" fmla="*/ 350874 w 2831738"/>
              <a:gd name="connsiteY2" fmla="*/ 542260 h 893135"/>
              <a:gd name="connsiteX3" fmla="*/ 0 w 2831738"/>
              <a:gd name="connsiteY3" fmla="*/ 893135 h 893135"/>
              <a:gd name="connsiteX0" fmla="*/ 2732567 w 2774241"/>
              <a:gd name="connsiteY0" fmla="*/ 0 h 893135"/>
              <a:gd name="connsiteX1" fmla="*/ 1946754 w 2774241"/>
              <a:gd name="connsiteY1" fmla="*/ 130747 h 893135"/>
              <a:gd name="connsiteX2" fmla="*/ 350874 w 2774241"/>
              <a:gd name="connsiteY2" fmla="*/ 542260 h 893135"/>
              <a:gd name="connsiteX3" fmla="*/ 0 w 2774241"/>
              <a:gd name="connsiteY3" fmla="*/ 893135 h 893135"/>
              <a:gd name="connsiteX0" fmla="*/ 2732567 w 2772288"/>
              <a:gd name="connsiteY0" fmla="*/ 0 h 893135"/>
              <a:gd name="connsiteX1" fmla="*/ 1946754 w 2772288"/>
              <a:gd name="connsiteY1" fmla="*/ 130747 h 893135"/>
              <a:gd name="connsiteX2" fmla="*/ 365161 w 2772288"/>
              <a:gd name="connsiteY2" fmla="*/ 170785 h 893135"/>
              <a:gd name="connsiteX3" fmla="*/ 0 w 2772288"/>
              <a:gd name="connsiteY3" fmla="*/ 893135 h 893135"/>
              <a:gd name="connsiteX0" fmla="*/ 2611123 w 2650844"/>
              <a:gd name="connsiteY0" fmla="*/ 0 h 450222"/>
              <a:gd name="connsiteX1" fmla="*/ 1825310 w 2650844"/>
              <a:gd name="connsiteY1" fmla="*/ 130747 h 450222"/>
              <a:gd name="connsiteX2" fmla="*/ 243717 w 2650844"/>
              <a:gd name="connsiteY2" fmla="*/ 170785 h 450222"/>
              <a:gd name="connsiteX3" fmla="*/ 0 w 2650844"/>
              <a:gd name="connsiteY3" fmla="*/ 450222 h 450222"/>
              <a:gd name="connsiteX0" fmla="*/ 2614644 w 2654365"/>
              <a:gd name="connsiteY0" fmla="*/ 0 h 450222"/>
              <a:gd name="connsiteX1" fmla="*/ 1828831 w 2654365"/>
              <a:gd name="connsiteY1" fmla="*/ 130747 h 450222"/>
              <a:gd name="connsiteX2" fmla="*/ 247238 w 2654365"/>
              <a:gd name="connsiteY2" fmla="*/ 170785 h 450222"/>
              <a:gd name="connsiteX3" fmla="*/ 3521 w 2654365"/>
              <a:gd name="connsiteY3" fmla="*/ 450222 h 450222"/>
              <a:gd name="connsiteX0" fmla="*/ 2538148 w 2577869"/>
              <a:gd name="connsiteY0" fmla="*/ 0 h 471653"/>
              <a:gd name="connsiteX1" fmla="*/ 1752335 w 2577869"/>
              <a:gd name="connsiteY1" fmla="*/ 130747 h 471653"/>
              <a:gd name="connsiteX2" fmla="*/ 170742 w 2577869"/>
              <a:gd name="connsiteY2" fmla="*/ 170785 h 471653"/>
              <a:gd name="connsiteX3" fmla="*/ 41325 w 2577869"/>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6486"/>
              <a:gd name="connsiteY0" fmla="*/ 0 h 471653"/>
              <a:gd name="connsiteX1" fmla="*/ 1711010 w 2536486"/>
              <a:gd name="connsiteY1" fmla="*/ 130747 h 471653"/>
              <a:gd name="connsiteX2" fmla="*/ 393736 w 2536486"/>
              <a:gd name="connsiteY2" fmla="*/ 177929 h 471653"/>
              <a:gd name="connsiteX3" fmla="*/ 0 w 2536486"/>
              <a:gd name="connsiteY3" fmla="*/ 471653 h 471653"/>
              <a:gd name="connsiteX0" fmla="*/ 2496823 w 2535410"/>
              <a:gd name="connsiteY0" fmla="*/ 0 h 471653"/>
              <a:gd name="connsiteX1" fmla="*/ 1689579 w 2535410"/>
              <a:gd name="connsiteY1" fmla="*/ 159322 h 471653"/>
              <a:gd name="connsiteX2" fmla="*/ 393736 w 2535410"/>
              <a:gd name="connsiteY2" fmla="*/ 177929 h 471653"/>
              <a:gd name="connsiteX3" fmla="*/ 0 w 2535410"/>
              <a:gd name="connsiteY3" fmla="*/ 471653 h 471653"/>
              <a:gd name="connsiteX0" fmla="*/ 2496823 w 2534247"/>
              <a:gd name="connsiteY0" fmla="*/ 0 h 471653"/>
              <a:gd name="connsiteX1" fmla="*/ 1689579 w 2534247"/>
              <a:gd name="connsiteY1" fmla="*/ 159322 h 471653"/>
              <a:gd name="connsiteX2" fmla="*/ 393736 w 2534247"/>
              <a:gd name="connsiteY2" fmla="*/ 177929 h 471653"/>
              <a:gd name="connsiteX3" fmla="*/ 0 w 2534247"/>
              <a:gd name="connsiteY3" fmla="*/ 471653 h 471653"/>
              <a:gd name="connsiteX0" fmla="*/ 2496823 w 2533920"/>
              <a:gd name="connsiteY0" fmla="*/ 0 h 471653"/>
              <a:gd name="connsiteX1" fmla="*/ 1682436 w 2533920"/>
              <a:gd name="connsiteY1" fmla="*/ 180753 h 471653"/>
              <a:gd name="connsiteX2" fmla="*/ 393736 w 2533920"/>
              <a:gd name="connsiteY2" fmla="*/ 177929 h 471653"/>
              <a:gd name="connsiteX3" fmla="*/ 0 w 2533920"/>
              <a:gd name="connsiteY3" fmla="*/ 471653 h 471653"/>
              <a:gd name="connsiteX0" fmla="*/ 2382523 w 2423630"/>
              <a:gd name="connsiteY0" fmla="*/ 0 h 471653"/>
              <a:gd name="connsiteX1" fmla="*/ 1682436 w 2423630"/>
              <a:gd name="connsiteY1" fmla="*/ 180753 h 471653"/>
              <a:gd name="connsiteX2" fmla="*/ 393736 w 2423630"/>
              <a:gd name="connsiteY2" fmla="*/ 177929 h 471653"/>
              <a:gd name="connsiteX3" fmla="*/ 0 w 2423630"/>
              <a:gd name="connsiteY3" fmla="*/ 471653 h 471653"/>
              <a:gd name="connsiteX0" fmla="*/ 2382523 w 2382523"/>
              <a:gd name="connsiteY0" fmla="*/ 0 h 471653"/>
              <a:gd name="connsiteX1" fmla="*/ 1682436 w 2382523"/>
              <a:gd name="connsiteY1" fmla="*/ 180753 h 471653"/>
              <a:gd name="connsiteX2" fmla="*/ 393736 w 2382523"/>
              <a:gd name="connsiteY2" fmla="*/ 177929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Lst>
            <a:ahLst/>
            <a:cxnLst>
              <a:cxn ang="0">
                <a:pos x="connsiteX0" y="connsiteY0"/>
              </a:cxn>
              <a:cxn ang="0">
                <a:pos x="connsiteX1" y="connsiteY1"/>
              </a:cxn>
              <a:cxn ang="0">
                <a:pos x="connsiteX2" y="connsiteY2"/>
              </a:cxn>
              <a:cxn ang="0">
                <a:pos x="connsiteX3" y="connsiteY3"/>
              </a:cxn>
            </a:cxnLst>
            <a:rect l="l" t="t" r="r" b="b"/>
            <a:pathLst>
              <a:path w="2382523" h="471653">
                <a:moveTo>
                  <a:pt x="2382523" y="0"/>
                </a:moveTo>
                <a:cubicBezTo>
                  <a:pt x="2373828" y="266644"/>
                  <a:pt x="1899600" y="180864"/>
                  <a:pt x="1560992" y="187897"/>
                </a:cubicBezTo>
                <a:cubicBezTo>
                  <a:pt x="1222384" y="194930"/>
                  <a:pt x="568176" y="123493"/>
                  <a:pt x="308011" y="170786"/>
                </a:cubicBezTo>
                <a:cubicBezTo>
                  <a:pt x="47846" y="218079"/>
                  <a:pt x="3157" y="325677"/>
                  <a:pt x="0" y="471653"/>
                </a:cubicBezTo>
              </a:path>
            </a:pathLst>
          </a:custGeom>
          <a:noFill/>
          <a:ln w="12700">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a typeface="ＭＳ Ｐゴシック" panose="020B0600070205080204" pitchFamily="50" charset="-128"/>
            </a:endParaRPr>
          </a:p>
        </p:txBody>
      </p:sp>
      <p:sp>
        <p:nvSpPr>
          <p:cNvPr id="29" name="Freeform 28"/>
          <p:cNvSpPr/>
          <p:nvPr/>
        </p:nvSpPr>
        <p:spPr>
          <a:xfrm flipH="1">
            <a:off x="4383269" y="1863325"/>
            <a:ext cx="3225844" cy="471653"/>
          </a:xfrm>
          <a:custGeom>
            <a:avLst/>
            <a:gdLst>
              <a:gd name="connsiteX0" fmla="*/ 2732567 w 2961745"/>
              <a:gd name="connsiteY0" fmla="*/ 0 h 893135"/>
              <a:gd name="connsiteX1" fmla="*/ 2732567 w 2961745"/>
              <a:gd name="connsiteY1" fmla="*/ 180753 h 893135"/>
              <a:gd name="connsiteX2" fmla="*/ 350874 w 2961745"/>
              <a:gd name="connsiteY2" fmla="*/ 542260 h 893135"/>
              <a:gd name="connsiteX3" fmla="*/ 0 w 2961745"/>
              <a:gd name="connsiteY3" fmla="*/ 893135 h 893135"/>
              <a:gd name="connsiteX0" fmla="*/ 2732567 w 2824251"/>
              <a:gd name="connsiteY0" fmla="*/ 0 h 893135"/>
              <a:gd name="connsiteX1" fmla="*/ 2403954 w 2824251"/>
              <a:gd name="connsiteY1" fmla="*/ 237903 h 893135"/>
              <a:gd name="connsiteX2" fmla="*/ 350874 w 2824251"/>
              <a:gd name="connsiteY2" fmla="*/ 542260 h 893135"/>
              <a:gd name="connsiteX3" fmla="*/ 0 w 2824251"/>
              <a:gd name="connsiteY3" fmla="*/ 893135 h 893135"/>
              <a:gd name="connsiteX0" fmla="*/ 2732567 w 2831738"/>
              <a:gd name="connsiteY0" fmla="*/ 0 h 893135"/>
              <a:gd name="connsiteX1" fmla="*/ 2403954 w 2831738"/>
              <a:gd name="connsiteY1" fmla="*/ 237903 h 893135"/>
              <a:gd name="connsiteX2" fmla="*/ 350874 w 2831738"/>
              <a:gd name="connsiteY2" fmla="*/ 542260 h 893135"/>
              <a:gd name="connsiteX3" fmla="*/ 0 w 2831738"/>
              <a:gd name="connsiteY3" fmla="*/ 893135 h 893135"/>
              <a:gd name="connsiteX0" fmla="*/ 2732567 w 2774241"/>
              <a:gd name="connsiteY0" fmla="*/ 0 h 893135"/>
              <a:gd name="connsiteX1" fmla="*/ 1946754 w 2774241"/>
              <a:gd name="connsiteY1" fmla="*/ 130747 h 893135"/>
              <a:gd name="connsiteX2" fmla="*/ 350874 w 2774241"/>
              <a:gd name="connsiteY2" fmla="*/ 542260 h 893135"/>
              <a:gd name="connsiteX3" fmla="*/ 0 w 2774241"/>
              <a:gd name="connsiteY3" fmla="*/ 893135 h 893135"/>
              <a:gd name="connsiteX0" fmla="*/ 2732567 w 2772288"/>
              <a:gd name="connsiteY0" fmla="*/ 0 h 893135"/>
              <a:gd name="connsiteX1" fmla="*/ 1946754 w 2772288"/>
              <a:gd name="connsiteY1" fmla="*/ 130747 h 893135"/>
              <a:gd name="connsiteX2" fmla="*/ 365161 w 2772288"/>
              <a:gd name="connsiteY2" fmla="*/ 170785 h 893135"/>
              <a:gd name="connsiteX3" fmla="*/ 0 w 2772288"/>
              <a:gd name="connsiteY3" fmla="*/ 893135 h 893135"/>
              <a:gd name="connsiteX0" fmla="*/ 2611123 w 2650844"/>
              <a:gd name="connsiteY0" fmla="*/ 0 h 450222"/>
              <a:gd name="connsiteX1" fmla="*/ 1825310 w 2650844"/>
              <a:gd name="connsiteY1" fmla="*/ 130747 h 450222"/>
              <a:gd name="connsiteX2" fmla="*/ 243717 w 2650844"/>
              <a:gd name="connsiteY2" fmla="*/ 170785 h 450222"/>
              <a:gd name="connsiteX3" fmla="*/ 0 w 2650844"/>
              <a:gd name="connsiteY3" fmla="*/ 450222 h 450222"/>
              <a:gd name="connsiteX0" fmla="*/ 2614644 w 2654365"/>
              <a:gd name="connsiteY0" fmla="*/ 0 h 450222"/>
              <a:gd name="connsiteX1" fmla="*/ 1828831 w 2654365"/>
              <a:gd name="connsiteY1" fmla="*/ 130747 h 450222"/>
              <a:gd name="connsiteX2" fmla="*/ 247238 w 2654365"/>
              <a:gd name="connsiteY2" fmla="*/ 170785 h 450222"/>
              <a:gd name="connsiteX3" fmla="*/ 3521 w 2654365"/>
              <a:gd name="connsiteY3" fmla="*/ 450222 h 450222"/>
              <a:gd name="connsiteX0" fmla="*/ 2538148 w 2577869"/>
              <a:gd name="connsiteY0" fmla="*/ 0 h 471653"/>
              <a:gd name="connsiteX1" fmla="*/ 1752335 w 2577869"/>
              <a:gd name="connsiteY1" fmla="*/ 130747 h 471653"/>
              <a:gd name="connsiteX2" fmla="*/ 170742 w 2577869"/>
              <a:gd name="connsiteY2" fmla="*/ 170785 h 471653"/>
              <a:gd name="connsiteX3" fmla="*/ 41325 w 2577869"/>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6486"/>
              <a:gd name="connsiteY0" fmla="*/ 0 h 471653"/>
              <a:gd name="connsiteX1" fmla="*/ 1711010 w 2536486"/>
              <a:gd name="connsiteY1" fmla="*/ 130747 h 471653"/>
              <a:gd name="connsiteX2" fmla="*/ 393736 w 2536486"/>
              <a:gd name="connsiteY2" fmla="*/ 177929 h 471653"/>
              <a:gd name="connsiteX3" fmla="*/ 0 w 2536486"/>
              <a:gd name="connsiteY3" fmla="*/ 471653 h 471653"/>
              <a:gd name="connsiteX0" fmla="*/ 2496823 w 2535410"/>
              <a:gd name="connsiteY0" fmla="*/ 0 h 471653"/>
              <a:gd name="connsiteX1" fmla="*/ 1689579 w 2535410"/>
              <a:gd name="connsiteY1" fmla="*/ 159322 h 471653"/>
              <a:gd name="connsiteX2" fmla="*/ 393736 w 2535410"/>
              <a:gd name="connsiteY2" fmla="*/ 177929 h 471653"/>
              <a:gd name="connsiteX3" fmla="*/ 0 w 2535410"/>
              <a:gd name="connsiteY3" fmla="*/ 471653 h 471653"/>
              <a:gd name="connsiteX0" fmla="*/ 2496823 w 2534247"/>
              <a:gd name="connsiteY0" fmla="*/ 0 h 471653"/>
              <a:gd name="connsiteX1" fmla="*/ 1689579 w 2534247"/>
              <a:gd name="connsiteY1" fmla="*/ 159322 h 471653"/>
              <a:gd name="connsiteX2" fmla="*/ 393736 w 2534247"/>
              <a:gd name="connsiteY2" fmla="*/ 177929 h 471653"/>
              <a:gd name="connsiteX3" fmla="*/ 0 w 2534247"/>
              <a:gd name="connsiteY3" fmla="*/ 471653 h 471653"/>
              <a:gd name="connsiteX0" fmla="*/ 2496823 w 2533920"/>
              <a:gd name="connsiteY0" fmla="*/ 0 h 471653"/>
              <a:gd name="connsiteX1" fmla="*/ 1682436 w 2533920"/>
              <a:gd name="connsiteY1" fmla="*/ 180753 h 471653"/>
              <a:gd name="connsiteX2" fmla="*/ 393736 w 2533920"/>
              <a:gd name="connsiteY2" fmla="*/ 177929 h 471653"/>
              <a:gd name="connsiteX3" fmla="*/ 0 w 2533920"/>
              <a:gd name="connsiteY3" fmla="*/ 471653 h 471653"/>
              <a:gd name="connsiteX0" fmla="*/ 2382523 w 2423630"/>
              <a:gd name="connsiteY0" fmla="*/ 0 h 471653"/>
              <a:gd name="connsiteX1" fmla="*/ 1682436 w 2423630"/>
              <a:gd name="connsiteY1" fmla="*/ 180753 h 471653"/>
              <a:gd name="connsiteX2" fmla="*/ 393736 w 2423630"/>
              <a:gd name="connsiteY2" fmla="*/ 177929 h 471653"/>
              <a:gd name="connsiteX3" fmla="*/ 0 w 2423630"/>
              <a:gd name="connsiteY3" fmla="*/ 471653 h 471653"/>
              <a:gd name="connsiteX0" fmla="*/ 2382523 w 2382523"/>
              <a:gd name="connsiteY0" fmla="*/ 0 h 471653"/>
              <a:gd name="connsiteX1" fmla="*/ 1682436 w 2382523"/>
              <a:gd name="connsiteY1" fmla="*/ 180753 h 471653"/>
              <a:gd name="connsiteX2" fmla="*/ 393736 w 2382523"/>
              <a:gd name="connsiteY2" fmla="*/ 177929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Lst>
            <a:ahLst/>
            <a:cxnLst>
              <a:cxn ang="0">
                <a:pos x="connsiteX0" y="connsiteY0"/>
              </a:cxn>
              <a:cxn ang="0">
                <a:pos x="connsiteX1" y="connsiteY1"/>
              </a:cxn>
              <a:cxn ang="0">
                <a:pos x="connsiteX2" y="connsiteY2"/>
              </a:cxn>
              <a:cxn ang="0">
                <a:pos x="connsiteX3" y="connsiteY3"/>
              </a:cxn>
            </a:cxnLst>
            <a:rect l="l" t="t" r="r" b="b"/>
            <a:pathLst>
              <a:path w="2382523" h="471653">
                <a:moveTo>
                  <a:pt x="2382523" y="0"/>
                </a:moveTo>
                <a:cubicBezTo>
                  <a:pt x="2373828" y="266644"/>
                  <a:pt x="1899600" y="180864"/>
                  <a:pt x="1560992" y="187897"/>
                </a:cubicBezTo>
                <a:cubicBezTo>
                  <a:pt x="1222384" y="194930"/>
                  <a:pt x="568176" y="123493"/>
                  <a:pt x="308011" y="170786"/>
                </a:cubicBezTo>
                <a:cubicBezTo>
                  <a:pt x="47846" y="218079"/>
                  <a:pt x="3157" y="325677"/>
                  <a:pt x="0" y="471653"/>
                </a:cubicBezTo>
              </a:path>
            </a:pathLst>
          </a:custGeom>
          <a:noFill/>
          <a:ln w="12700">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a typeface="ＭＳ Ｐゴシック" panose="020B0600070205080204" pitchFamily="50" charset="-128"/>
            </a:endParaRPr>
          </a:p>
        </p:txBody>
      </p:sp>
      <p:sp>
        <p:nvSpPr>
          <p:cNvPr id="21" name="Freeform 20"/>
          <p:cNvSpPr/>
          <p:nvPr/>
        </p:nvSpPr>
        <p:spPr>
          <a:xfrm>
            <a:off x="7066550" y="2340065"/>
            <a:ext cx="1931986"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834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ja-JP" sz="1600" b="1">
                <a:solidFill>
                  <a:srgbClr val="834D9A"/>
                </a:solidFill>
                <a:latin typeface="Arial Narrow" panose="020B0606020202030204" pitchFamily="34" charset="0"/>
                <a:ea typeface="ＭＳ Ｐゴシック" panose="020B0600070205080204" pitchFamily="50" charset="-128"/>
                <a:cs typeface="Arial" charset="0"/>
              </a:rPr>
              <a:t>マーケティング</a:t>
            </a:r>
          </a:p>
          <a:p>
            <a:pPr algn="ctr" defTabSz="682782"/>
            <a:r>
              <a:rPr lang="ja-JP" sz="1600" b="1">
                <a:solidFill>
                  <a:srgbClr val="834D9A"/>
                </a:solidFill>
                <a:latin typeface="Arial Narrow" panose="020B0606020202030204" pitchFamily="34" charset="0"/>
                <a:ea typeface="ＭＳ Ｐゴシック" panose="020B0600070205080204" pitchFamily="50" charset="-128"/>
                <a:cs typeface="Arial" charset="0"/>
              </a:rPr>
              <a:t>ワーキンググループ</a:t>
            </a:r>
          </a:p>
        </p:txBody>
      </p:sp>
      <p:pic>
        <p:nvPicPr>
          <p:cNvPr id="10" name="Picture 9">
            <a:extLst>
              <a:ext uri="{FF2B5EF4-FFF2-40B4-BE49-F238E27FC236}">
                <a16:creationId xmlns:a16="http://schemas.microsoft.com/office/drawing/2014/main" id="{96FF8B7E-7D49-445C-BFDC-B8086FE696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6204" y="2157047"/>
            <a:ext cx="678941" cy="573204"/>
          </a:xfrm>
          <a:prstGeom prst="rect">
            <a:avLst/>
          </a:prstGeom>
        </p:spPr>
      </p:pic>
    </p:spTree>
    <p:extLst>
      <p:ext uri="{BB962C8B-B14F-4D97-AF65-F5344CB8AC3E}">
        <p14:creationId xmlns:p14="http://schemas.microsoft.com/office/powerpoint/2010/main" val="130321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endParaRPr lang="en-US">
              <a:latin typeface="Arial Narrow" panose="020B0606020202030204" pitchFamily="34" charset="0"/>
              <a:ea typeface="ＭＳ Ｐゴシック" panose="020B0600070205080204" pitchFamily="50" charset="-128"/>
            </a:endParaRPr>
          </a:p>
        </p:txBody>
      </p:sp>
      <p:sp>
        <p:nvSpPr>
          <p:cNvPr id="4" name="Footer Placeholder 3"/>
          <p:cNvSpPr>
            <a:spLocks noGrp="1"/>
          </p:cNvSpPr>
          <p:nvPr>
            <p:ph type="ftr" sz="quarter" idx="3"/>
          </p:nvPr>
        </p:nvSpPr>
        <p:spPr/>
        <p:txBody>
          <a:bodyPr/>
          <a:lstStyle/>
          <a:p>
            <a:r>
              <a:rPr lang="ja-JP">
                <a:latin typeface="Arial Narrow" panose="020B0606020202030204" pitchFamily="34" charset="0"/>
                <a:ea typeface="ＭＳ Ｐゴシック" panose="020B0600070205080204" pitchFamily="50" charset="-128"/>
                <a:cs typeface="Arial" panose="020B0604020202020204" pitchFamily="34" charset="0"/>
              </a:rPr>
              <a:t>社外秘All rights are reserved.Copyright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latin typeface="Arial Narrow" panose="020B0606020202030204" pitchFamily="34" charset="0"/>
                <a:ea typeface="ＭＳ Ｐゴシック" panose="020B0600070205080204" pitchFamily="50" charset="-128"/>
              </a:rPr>
              <a:pPr/>
              <a:t>9</a:t>
            </a:fld>
            <a:endParaRPr lang="en-US">
              <a:latin typeface="Arial Narrow" panose="020B0606020202030204" pitchFamily="34" charset="0"/>
              <a:ea typeface="ＭＳ Ｐゴシック" panose="020B0600070205080204" pitchFamily="50" charset="-128"/>
            </a:endParaRPr>
          </a:p>
        </p:txBody>
      </p:sp>
      <p:sp>
        <p:nvSpPr>
          <p:cNvPr id="14" name="Freeform 13"/>
          <p:cNvSpPr/>
          <p:nvPr/>
        </p:nvSpPr>
        <p:spPr>
          <a:xfrm>
            <a:off x="179512" y="1147279"/>
            <a:ext cx="2052059"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600" b="1" dirty="0">
                <a:latin typeface="Arial Narrow" panose="020B0606020202030204" pitchFamily="34" charset="0"/>
                <a:ea typeface="ＭＳ Ｐゴシック" panose="020B0600070205080204" pitchFamily="50" charset="-128"/>
                <a:cs typeface="Arial" charset="0"/>
              </a:rPr>
              <a:t>テクノロジー</a:t>
            </a:r>
            <a:endParaRPr lang="en-US" altLang="ja-JP" sz="1600" b="1" dirty="0">
              <a:latin typeface="Arial Narrow" panose="020B0606020202030204" pitchFamily="34" charset="0"/>
              <a:ea typeface="ＭＳ Ｐゴシック" panose="020B0600070205080204" pitchFamily="50" charset="-128"/>
              <a:cs typeface="Arial" charset="0"/>
            </a:endParaRPr>
          </a:p>
          <a:p>
            <a:pPr algn="ctr"/>
            <a:r>
              <a:rPr lang="ja-JP" sz="1600" b="1" dirty="0">
                <a:latin typeface="Arial Narrow" panose="020B0606020202030204" pitchFamily="34" charset="0"/>
                <a:ea typeface="ＭＳ Ｐゴシック" panose="020B0600070205080204" pitchFamily="50" charset="-128"/>
                <a:cs typeface="Arial" charset="0"/>
              </a:rPr>
              <a:t>ワーキンググループ</a:t>
            </a:r>
          </a:p>
        </p:txBody>
      </p:sp>
      <p:sp>
        <p:nvSpPr>
          <p:cNvPr id="17" name="Rectangle 16"/>
          <p:cNvSpPr/>
          <p:nvPr/>
        </p:nvSpPr>
        <p:spPr>
          <a:xfrm>
            <a:off x="139356" y="1943579"/>
            <a:ext cx="2536371" cy="830997"/>
          </a:xfrm>
          <a:prstGeom prst="rect">
            <a:avLst/>
          </a:prstGeom>
        </p:spPr>
        <p:txBody>
          <a:bodyPr wrap="square">
            <a:spAutoFit/>
          </a:bodyPr>
          <a:lstStyle/>
          <a:p>
            <a:r>
              <a:rPr lang="ja-JP" altLang="en-US" sz="1200" dirty="0">
                <a:latin typeface="Arial Narrow" panose="020B0606020202030204" pitchFamily="34" charset="0"/>
                <a:ea typeface="ＭＳ Ｐゴシック" panose="020B0600070205080204" pitchFamily="50" charset="-128"/>
              </a:rPr>
              <a:t>議長　</a:t>
            </a:r>
            <a:r>
              <a:rPr lang="en-US" altLang="ja-JP" sz="1200" dirty="0">
                <a:latin typeface="Arial Narrow" panose="020B0606020202030204" pitchFamily="34" charset="0"/>
                <a:ea typeface="ＭＳ Ｐゴシック" panose="020B0600070205080204" pitchFamily="50" charset="-128"/>
              </a:rPr>
              <a:t>Dr.</a:t>
            </a:r>
            <a:r>
              <a:rPr lang="ja-JP" sz="1200" dirty="0">
                <a:latin typeface="Arial Narrow" panose="020B0606020202030204" pitchFamily="34" charset="0"/>
                <a:ea typeface="ＭＳ Ｐゴシック" panose="020B0600070205080204" pitchFamily="50" charset="-128"/>
              </a:rPr>
              <a:t>Markus Weber</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a:t>
            </a:r>
            <a:r>
              <a:rPr lang="ja-JP" altLang="en-US" sz="1200" dirty="0">
                <a:latin typeface="Arial Narrow" panose="020B0606020202030204" pitchFamily="34" charset="0"/>
                <a:ea typeface="ＭＳ Ｐゴシック" panose="020B0600070205080204" pitchFamily="50" charset="-128"/>
              </a:rPr>
              <a:t>マーカス</a:t>
            </a:r>
            <a:r>
              <a:rPr lang="ja-JP" sz="1200" dirty="0">
                <a:latin typeface="Arial Narrow" panose="020B0606020202030204" pitchFamily="34" charset="0"/>
                <a:ea typeface="ＭＳ Ｐゴシック" panose="020B0600070205080204" pitchFamily="50" charset="-128"/>
              </a:rPr>
              <a:t>・ヴェバー）</a:t>
            </a:r>
          </a:p>
          <a:p>
            <a:r>
              <a:rPr lang="ja-JP" altLang="ja-JP" sz="1200" dirty="0">
                <a:latin typeface="Arial Narrow" panose="020B0606020202030204" pitchFamily="34" charset="0"/>
                <a:ea typeface="ＭＳ Ｐゴシック" panose="020B0600070205080204" pitchFamily="50" charset="-128"/>
              </a:rPr>
              <a:t>副議長</a:t>
            </a:r>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Joohoon Lee</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（ジョーホーン・リー）、</a:t>
            </a:r>
            <a:endParaRPr lang="en-US" altLang="ja-JP" sz="1200" dirty="0">
              <a:latin typeface="Arial Narrow" panose="020B0606020202030204" pitchFamily="34" charset="0"/>
              <a:ea typeface="ＭＳ Ｐゴシック" panose="020B0600070205080204" pitchFamily="50" charset="-128"/>
            </a:endParaRPr>
          </a:p>
        </p:txBody>
      </p:sp>
      <p:sp>
        <p:nvSpPr>
          <p:cNvPr id="19" name="Rectangle 18"/>
          <p:cNvSpPr/>
          <p:nvPr/>
        </p:nvSpPr>
        <p:spPr>
          <a:xfrm>
            <a:off x="84929" y="3027912"/>
            <a:ext cx="2286001" cy="1019318"/>
          </a:xfrm>
          <a:prstGeom prst="rect">
            <a:avLst/>
          </a:prstGeom>
        </p:spPr>
        <p:txBody>
          <a:bodyPr wrap="square">
            <a:spAutoFit/>
          </a:bodyPr>
          <a:lstStyle/>
          <a:p>
            <a:pPr marL="11113">
              <a:lnSpc>
                <a:spcPct val="110000"/>
              </a:lnSpc>
            </a:pPr>
            <a:r>
              <a:rPr lang="ja-JP" sz="1400" dirty="0">
                <a:solidFill>
                  <a:schemeClr val="accent2"/>
                </a:solidFill>
                <a:latin typeface="Arial Narrow" panose="020B0606020202030204" pitchFamily="34" charset="0"/>
                <a:ea typeface="ＭＳ Ｐゴシック" panose="020B0600070205080204" pitchFamily="50" charset="-128"/>
              </a:rPr>
              <a:t>テクノロジー</a:t>
            </a:r>
            <a:r>
              <a:rPr lang="ja-JP" altLang="en-US" sz="1400" dirty="0">
                <a:solidFill>
                  <a:schemeClr val="accent2"/>
                </a:solidFill>
                <a:latin typeface="Arial Narrow" panose="020B0606020202030204" pitchFamily="34" charset="0"/>
                <a:ea typeface="ＭＳ Ｐゴシック" panose="020B0600070205080204" pitchFamily="50" charset="-128"/>
              </a:rPr>
              <a:t>トレンドの</a:t>
            </a:r>
            <a:r>
              <a:rPr lang="ja-JP" sz="1400" dirty="0">
                <a:solidFill>
                  <a:schemeClr val="accent2"/>
                </a:solidFill>
                <a:latin typeface="Arial Narrow" panose="020B0606020202030204" pitchFamily="34" charset="0"/>
                <a:ea typeface="ＭＳ Ｐゴシック" panose="020B0600070205080204" pitchFamily="50" charset="-128"/>
              </a:rPr>
              <a:t>分析・評価</a:t>
            </a:r>
            <a:r>
              <a:rPr lang="ja-JP" altLang="en-US" sz="1400" dirty="0">
                <a:solidFill>
                  <a:schemeClr val="accent2"/>
                </a:solidFill>
                <a:latin typeface="Arial Narrow" panose="020B0606020202030204" pitchFamily="34" charset="0"/>
                <a:ea typeface="ＭＳ Ｐゴシック" panose="020B0600070205080204" pitchFamily="50" charset="-128"/>
              </a:rPr>
              <a:t>および</a:t>
            </a:r>
            <a:r>
              <a:rPr lang="ja-JP" sz="1400" dirty="0">
                <a:solidFill>
                  <a:schemeClr val="accent2"/>
                </a:solidFill>
                <a:latin typeface="Arial Narrow" panose="020B0606020202030204" pitchFamily="34" charset="0"/>
                <a:ea typeface="ＭＳ Ｐゴシック" panose="020B0600070205080204" pitchFamily="50" charset="-128"/>
              </a:rPr>
              <a:t>、デジタルペン・</a:t>
            </a:r>
            <a:endParaRPr lang="en-US" altLang="ja-JP" sz="1400" dirty="0">
              <a:solidFill>
                <a:schemeClr val="accent2"/>
              </a:solidFill>
              <a:latin typeface="Arial Narrow" panose="020B0606020202030204" pitchFamily="34" charset="0"/>
              <a:ea typeface="ＭＳ Ｐゴシック" panose="020B0600070205080204" pitchFamily="50" charset="-128"/>
            </a:endParaRPr>
          </a:p>
          <a:p>
            <a:pPr marL="11113">
              <a:lnSpc>
                <a:spcPct val="110000"/>
              </a:lnSpc>
            </a:pPr>
            <a:r>
              <a:rPr lang="ja-JP" sz="1400" dirty="0">
                <a:solidFill>
                  <a:schemeClr val="accent2"/>
                </a:solidFill>
                <a:latin typeface="Arial Narrow" panose="020B0606020202030204" pitchFamily="34" charset="0"/>
                <a:ea typeface="ＭＳ Ｐゴシック" panose="020B0600070205080204" pitchFamily="50" charset="-128"/>
              </a:rPr>
              <a:t>インクの</a:t>
            </a:r>
            <a:r>
              <a:rPr lang="en-US" altLang="ja-JP" sz="1400" dirty="0">
                <a:solidFill>
                  <a:schemeClr val="accent2"/>
                </a:solidFill>
                <a:latin typeface="Arial Narrow" panose="020B0606020202030204" pitchFamily="34" charset="0"/>
                <a:ea typeface="ＭＳ Ｐゴシック" panose="020B0600070205080204" pitchFamily="50" charset="-128"/>
              </a:rPr>
              <a:t>PoC</a:t>
            </a:r>
            <a:r>
              <a:rPr lang="ja-JP" altLang="en-US" sz="1400" dirty="0">
                <a:solidFill>
                  <a:schemeClr val="accent2"/>
                </a:solidFill>
                <a:latin typeface="Arial Narrow" panose="020B0606020202030204" pitchFamily="34" charset="0"/>
                <a:ea typeface="ＭＳ Ｐゴシック" panose="020B0600070205080204" pitchFamily="50" charset="-128"/>
              </a:rPr>
              <a:t>（</a:t>
            </a:r>
            <a:r>
              <a:rPr lang="ja-JP" sz="1400" dirty="0">
                <a:solidFill>
                  <a:schemeClr val="accent2"/>
                </a:solidFill>
                <a:latin typeface="Arial Narrow" panose="020B0606020202030204" pitchFamily="34" charset="0"/>
                <a:ea typeface="ＭＳ Ｐゴシック" panose="020B0600070205080204" pitchFamily="50" charset="-128"/>
              </a:rPr>
              <a:t>概念実証</a:t>
            </a:r>
            <a:r>
              <a:rPr lang="ja-JP" altLang="en-US" sz="1400" dirty="0">
                <a:solidFill>
                  <a:schemeClr val="accent2"/>
                </a:solidFill>
                <a:latin typeface="Arial Narrow" panose="020B0606020202030204" pitchFamily="34" charset="0"/>
                <a:ea typeface="ＭＳ Ｐゴシック" panose="020B0600070205080204" pitchFamily="50" charset="-128"/>
              </a:rPr>
              <a:t>）を提起</a:t>
            </a:r>
            <a:endParaRPr lang="ja-JP" sz="1400" dirty="0">
              <a:solidFill>
                <a:schemeClr val="accent2"/>
              </a:solidFill>
              <a:latin typeface="Arial Narrow" panose="020B0606020202030204" pitchFamily="34" charset="0"/>
              <a:ea typeface="ＭＳ Ｐゴシック" panose="020B0600070205080204" pitchFamily="50" charset="-128"/>
            </a:endParaRPr>
          </a:p>
        </p:txBody>
      </p:sp>
      <p:sp>
        <p:nvSpPr>
          <p:cNvPr id="20" name="Rectangle 19"/>
          <p:cNvSpPr/>
          <p:nvPr/>
        </p:nvSpPr>
        <p:spPr>
          <a:xfrm>
            <a:off x="2556835" y="2018502"/>
            <a:ext cx="2037321" cy="461665"/>
          </a:xfrm>
          <a:prstGeom prst="rect">
            <a:avLst/>
          </a:prstGeom>
        </p:spPr>
        <p:txBody>
          <a:bodyPr wrap="square">
            <a:spAutoFit/>
          </a:bodyPr>
          <a:lstStyle/>
          <a:p>
            <a:r>
              <a:rPr lang="ja-JP" altLang="en-US" sz="1200" dirty="0">
                <a:latin typeface="Arial Narrow" panose="020B0606020202030204" pitchFamily="34" charset="0"/>
                <a:ea typeface="ＭＳ Ｐゴシック" panose="020B0600070205080204" pitchFamily="50" charset="-128"/>
              </a:rPr>
              <a:t>議長　</a:t>
            </a:r>
            <a:r>
              <a:rPr lang="ja-JP" sz="1200" dirty="0">
                <a:latin typeface="Arial Narrow" panose="020B0606020202030204" pitchFamily="34" charset="0"/>
                <a:ea typeface="ＭＳ Ｐゴシック" panose="020B0600070205080204" pitchFamily="50" charset="-128"/>
              </a:rPr>
              <a:t>Ken Kasischke</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（ケン・カシシュケ）</a:t>
            </a:r>
          </a:p>
        </p:txBody>
      </p:sp>
      <p:sp>
        <p:nvSpPr>
          <p:cNvPr id="21" name="Rectangle 20"/>
          <p:cNvSpPr/>
          <p:nvPr/>
        </p:nvSpPr>
        <p:spPr>
          <a:xfrm>
            <a:off x="2336680" y="3027912"/>
            <a:ext cx="2286001" cy="1019318"/>
          </a:xfrm>
          <a:prstGeom prst="rect">
            <a:avLst/>
          </a:prstGeom>
        </p:spPr>
        <p:txBody>
          <a:bodyPr wrap="square">
            <a:spAutoFit/>
          </a:bodyPr>
          <a:lstStyle/>
          <a:p>
            <a:pPr marL="11113">
              <a:lnSpc>
                <a:spcPct val="110000"/>
              </a:lnSpc>
            </a:pPr>
            <a:r>
              <a:rPr lang="ja-JP" sz="1400" dirty="0">
                <a:solidFill>
                  <a:srgbClr val="009C6F"/>
                </a:solidFill>
                <a:latin typeface="Arial Narrow" panose="020B0606020202030204" pitchFamily="34" charset="0"/>
                <a:ea typeface="ＭＳ Ｐゴシック" panose="020B0600070205080204" pitchFamily="50" charset="-128"/>
                <a:cs typeface="Arial" charset="0"/>
              </a:rPr>
              <a:t>デジタル文具の開発</a:t>
            </a:r>
            <a:r>
              <a:rPr lang="ja-JP" altLang="en-US" sz="1400" dirty="0">
                <a:solidFill>
                  <a:srgbClr val="009C6F"/>
                </a:solidFill>
                <a:latin typeface="Arial Narrow" panose="020B0606020202030204" pitchFamily="34" charset="0"/>
                <a:ea typeface="ＭＳ Ｐゴシック" panose="020B0600070205080204" pitchFamily="50" charset="-128"/>
                <a:cs typeface="Arial" charset="0"/>
              </a:rPr>
              <a:t>や</a:t>
            </a:r>
            <a:r>
              <a:rPr lang="ja-JP" sz="1400" dirty="0">
                <a:solidFill>
                  <a:srgbClr val="009C6F"/>
                </a:solidFill>
                <a:latin typeface="Arial Narrow" panose="020B0606020202030204" pitchFamily="34" charset="0"/>
                <a:ea typeface="ＭＳ Ｐゴシック" panose="020B0600070205080204" pitchFamily="50" charset="-128"/>
                <a:cs typeface="Arial" charset="0"/>
              </a:rPr>
              <a:t>プロジェクトを推進し、「WILL™」を活用し</a:t>
            </a:r>
            <a:r>
              <a:rPr lang="ja-JP" altLang="en-US" sz="1400" dirty="0">
                <a:solidFill>
                  <a:srgbClr val="009C6F"/>
                </a:solidFill>
                <a:latin typeface="Arial Narrow" panose="020B0606020202030204" pitchFamily="34" charset="0"/>
                <a:ea typeface="ＭＳ Ｐゴシック" panose="020B0600070205080204" pitchFamily="50" charset="-128"/>
                <a:cs typeface="Arial" charset="0"/>
              </a:rPr>
              <a:t>た</a:t>
            </a:r>
            <a:r>
              <a:rPr lang="ja-JP" sz="1400" dirty="0">
                <a:solidFill>
                  <a:srgbClr val="009C6F"/>
                </a:solidFill>
                <a:latin typeface="Arial Narrow" panose="020B0606020202030204" pitchFamily="34" charset="0"/>
                <a:ea typeface="ＭＳ Ｐゴシック" panose="020B0600070205080204" pitchFamily="50" charset="-128"/>
                <a:cs typeface="Arial" charset="0"/>
              </a:rPr>
              <a:t>開発者コミュニティの</a:t>
            </a:r>
            <a:r>
              <a:rPr lang="ja-JP" altLang="en-US" sz="1400" dirty="0">
                <a:solidFill>
                  <a:srgbClr val="009C6F"/>
                </a:solidFill>
                <a:latin typeface="Arial Narrow" panose="020B0606020202030204" pitchFamily="34" charset="0"/>
                <a:ea typeface="ＭＳ Ｐゴシック" panose="020B0600070205080204" pitchFamily="50" charset="-128"/>
                <a:cs typeface="Arial" charset="0"/>
              </a:rPr>
              <a:t>形成を促進</a:t>
            </a:r>
            <a:endParaRPr lang="ja-JP" sz="1400" dirty="0">
              <a:solidFill>
                <a:srgbClr val="009C6F"/>
              </a:solidFill>
              <a:latin typeface="Arial Narrow" panose="020B0606020202030204" pitchFamily="34" charset="0"/>
              <a:ea typeface="ＭＳ Ｐゴシック" panose="020B0600070205080204" pitchFamily="50" charset="-128"/>
              <a:cs typeface="Arial" charset="0"/>
            </a:endParaRPr>
          </a:p>
        </p:txBody>
      </p:sp>
      <p:sp>
        <p:nvSpPr>
          <p:cNvPr id="22" name="Rectangle 21"/>
          <p:cNvSpPr/>
          <p:nvPr/>
        </p:nvSpPr>
        <p:spPr>
          <a:xfrm>
            <a:off x="4475263" y="1978581"/>
            <a:ext cx="2536371" cy="830997"/>
          </a:xfrm>
          <a:prstGeom prst="rect">
            <a:avLst/>
          </a:prstGeom>
        </p:spPr>
        <p:txBody>
          <a:bodyPr wrap="square">
            <a:spAutoFit/>
          </a:bodyPr>
          <a:lstStyle/>
          <a:p>
            <a:r>
              <a:rPr lang="ja-JP" altLang="en-US" sz="1200" dirty="0">
                <a:latin typeface="Arial Narrow" panose="020B0606020202030204" pitchFamily="34" charset="0"/>
                <a:ea typeface="ＭＳ Ｐゴシック" panose="020B0600070205080204" pitchFamily="50" charset="-128"/>
              </a:rPr>
              <a:t>議長　</a:t>
            </a:r>
            <a:r>
              <a:rPr lang="en-US" altLang="ja-JP" sz="1200" dirty="0">
                <a:latin typeface="Arial Narrow" panose="020B0606020202030204" pitchFamily="34" charset="0"/>
                <a:ea typeface="ＭＳ Ｐゴシック" panose="020B0600070205080204" pitchFamily="50" charset="-128"/>
              </a:rPr>
              <a:t>Dr.</a:t>
            </a:r>
            <a:r>
              <a:rPr lang="ja-JP" altLang="ja-JP" sz="1200" dirty="0">
                <a:latin typeface="Arial Narrow" panose="020B0606020202030204" pitchFamily="34" charset="0"/>
                <a:ea typeface="ＭＳ Ｐゴシック" panose="020B0600070205080204" pitchFamily="50" charset="-128"/>
              </a:rPr>
              <a:t>Markus Weber</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altLang="ja-JP" sz="1200" dirty="0">
                <a:latin typeface="Arial Narrow" panose="020B0606020202030204" pitchFamily="34" charset="0"/>
                <a:ea typeface="ＭＳ Ｐゴシック" panose="020B0600070205080204" pitchFamily="50" charset="-128"/>
              </a:rPr>
              <a:t>（</a:t>
            </a:r>
            <a:r>
              <a:rPr lang="ja-JP" altLang="en-US" sz="1200" dirty="0">
                <a:latin typeface="Arial Narrow" panose="020B0606020202030204" pitchFamily="34" charset="0"/>
                <a:ea typeface="ＭＳ Ｐゴシック" panose="020B0600070205080204" pitchFamily="50" charset="-128"/>
              </a:rPr>
              <a:t>マーカス</a:t>
            </a:r>
            <a:r>
              <a:rPr lang="ja-JP" altLang="ja-JP" sz="1200" dirty="0">
                <a:latin typeface="Arial Narrow" panose="020B0606020202030204" pitchFamily="34" charset="0"/>
                <a:ea typeface="ＭＳ Ｐゴシック" panose="020B0600070205080204" pitchFamily="50" charset="-128"/>
              </a:rPr>
              <a:t>・ヴェバー）</a:t>
            </a:r>
          </a:p>
          <a:p>
            <a:r>
              <a:rPr lang="ja-JP" altLang="en-US" sz="1200" dirty="0">
                <a:latin typeface="Arial Narrow" panose="020B0606020202030204" pitchFamily="34" charset="0"/>
                <a:ea typeface="ＭＳ Ｐゴシック" panose="020B0600070205080204" pitchFamily="50" charset="-128"/>
              </a:rPr>
              <a:t>副議長　</a:t>
            </a:r>
            <a:r>
              <a:rPr lang="en-US" altLang="ja-JP" sz="1200" dirty="0">
                <a:latin typeface="Arial Narrow" panose="020B0606020202030204" pitchFamily="34" charset="0"/>
                <a:ea typeface="ＭＳ Ｐゴシック" panose="020B0600070205080204" pitchFamily="50" charset="-128"/>
              </a:rPr>
              <a:t> Dr. </a:t>
            </a:r>
            <a:r>
              <a:rPr lang="ja-JP" sz="1200" dirty="0">
                <a:latin typeface="Arial Narrow" panose="020B0606020202030204" pitchFamily="34" charset="0"/>
                <a:ea typeface="ＭＳ Ｐゴシック" panose="020B0600070205080204" pitchFamily="50" charset="-128"/>
              </a:rPr>
              <a:t>Felix Obschonka</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（フェリックス・オブスコンカ）</a:t>
            </a:r>
            <a:endParaRPr lang="en-US" altLang="ja-JP" sz="1200" dirty="0">
              <a:latin typeface="Arial Narrow" panose="020B0606020202030204" pitchFamily="34" charset="0"/>
              <a:ea typeface="ＭＳ Ｐゴシック" panose="020B0600070205080204" pitchFamily="50" charset="-128"/>
            </a:endParaRPr>
          </a:p>
        </p:txBody>
      </p:sp>
      <p:sp>
        <p:nvSpPr>
          <p:cNvPr id="23" name="Rectangle 22"/>
          <p:cNvSpPr/>
          <p:nvPr/>
        </p:nvSpPr>
        <p:spPr>
          <a:xfrm>
            <a:off x="4656931" y="3027912"/>
            <a:ext cx="2172833" cy="782330"/>
          </a:xfrm>
          <a:prstGeom prst="rect">
            <a:avLst/>
          </a:prstGeom>
        </p:spPr>
        <p:txBody>
          <a:bodyPr wrap="square">
            <a:spAutoFit/>
          </a:bodyPr>
          <a:lstStyle/>
          <a:p>
            <a:pPr marL="11113">
              <a:lnSpc>
                <a:spcPct val="110000"/>
              </a:lnSpc>
            </a:pPr>
            <a:r>
              <a:rPr lang="ja-JP" sz="1400" dirty="0">
                <a:solidFill>
                  <a:srgbClr val="F79F2F"/>
                </a:solidFill>
                <a:latin typeface="Arial Narrow" panose="020B0606020202030204" pitchFamily="34" charset="0"/>
                <a:ea typeface="ＭＳ Ｐゴシック" panose="020B0600070205080204" pitchFamily="50" charset="-128"/>
                <a:cs typeface="Arial" charset="0"/>
              </a:rPr>
              <a:t>市場</a:t>
            </a:r>
            <a:r>
              <a:rPr lang="ja-JP" altLang="en-US" sz="1400" dirty="0">
                <a:solidFill>
                  <a:srgbClr val="F79F2F"/>
                </a:solidFill>
                <a:latin typeface="Arial Narrow" panose="020B0606020202030204" pitchFamily="34" charset="0"/>
                <a:ea typeface="ＭＳ Ｐゴシック" panose="020B0600070205080204" pitchFamily="50" charset="-128"/>
                <a:cs typeface="Arial" charset="0"/>
              </a:rPr>
              <a:t>の先行き</a:t>
            </a:r>
            <a:r>
              <a:rPr lang="ja-JP" sz="1400" dirty="0">
                <a:solidFill>
                  <a:srgbClr val="F79F2F"/>
                </a:solidFill>
                <a:latin typeface="Arial Narrow" panose="020B0606020202030204" pitchFamily="34" charset="0"/>
                <a:ea typeface="ＭＳ Ｐゴシック" panose="020B0600070205080204" pitchFamily="50" charset="-128"/>
                <a:cs typeface="Arial" charset="0"/>
              </a:rPr>
              <a:t>を分析し、</a:t>
            </a:r>
            <a:endParaRPr lang="en-US" altLang="ja-JP" sz="1400" dirty="0">
              <a:solidFill>
                <a:srgbClr val="F79F2F"/>
              </a:solidFill>
              <a:latin typeface="Arial Narrow" panose="020B0606020202030204" pitchFamily="34" charset="0"/>
              <a:ea typeface="ＭＳ Ｐゴシック" panose="020B0600070205080204" pitchFamily="50" charset="-128"/>
              <a:cs typeface="Arial" charset="0"/>
            </a:endParaRPr>
          </a:p>
          <a:p>
            <a:pPr marL="11113">
              <a:lnSpc>
                <a:spcPct val="110000"/>
              </a:lnSpc>
            </a:pPr>
            <a:r>
              <a:rPr lang="ja-JP" sz="1400" dirty="0">
                <a:solidFill>
                  <a:srgbClr val="F79F2F"/>
                </a:solidFill>
                <a:latin typeface="Arial Narrow" panose="020B0606020202030204" pitchFamily="34" charset="0"/>
                <a:ea typeface="ＭＳ Ｐゴシック" panose="020B0600070205080204" pitchFamily="50" charset="-128"/>
                <a:cs typeface="Arial" charset="0"/>
              </a:rPr>
              <a:t>デジタルペン・インクの</a:t>
            </a:r>
            <a:endParaRPr lang="en-US" altLang="ja-JP" sz="1400" dirty="0">
              <a:solidFill>
                <a:srgbClr val="F79F2F"/>
              </a:solidFill>
              <a:latin typeface="Arial Narrow" panose="020B0606020202030204" pitchFamily="34" charset="0"/>
              <a:ea typeface="ＭＳ Ｐゴシック" panose="020B0600070205080204" pitchFamily="50" charset="-128"/>
              <a:cs typeface="Arial" charset="0"/>
            </a:endParaRPr>
          </a:p>
          <a:p>
            <a:pPr marL="11113">
              <a:lnSpc>
                <a:spcPct val="110000"/>
              </a:lnSpc>
            </a:pPr>
            <a:r>
              <a:rPr lang="ja-JP" sz="1400" dirty="0">
                <a:solidFill>
                  <a:srgbClr val="F79F2F"/>
                </a:solidFill>
                <a:latin typeface="Arial Narrow" panose="020B0606020202030204" pitchFamily="34" charset="0"/>
                <a:ea typeface="ＭＳ Ｐゴシック" panose="020B0600070205080204" pitchFamily="50" charset="-128"/>
                <a:cs typeface="Arial" charset="0"/>
              </a:rPr>
              <a:t>革新的な事例を</a:t>
            </a:r>
            <a:r>
              <a:rPr lang="ja-JP" altLang="en-US" sz="1400" dirty="0">
                <a:solidFill>
                  <a:srgbClr val="F79F2F"/>
                </a:solidFill>
                <a:latin typeface="Arial Narrow" panose="020B0606020202030204" pitchFamily="34" charset="0"/>
                <a:ea typeface="ＭＳ Ｐゴシック" panose="020B0600070205080204" pitchFamily="50" charset="-128"/>
                <a:cs typeface="Arial" charset="0"/>
              </a:rPr>
              <a:t>定義</a:t>
            </a:r>
            <a:endParaRPr lang="ja-JP" sz="1400" dirty="0">
              <a:solidFill>
                <a:srgbClr val="F79F2F"/>
              </a:solidFill>
              <a:latin typeface="Arial Narrow" panose="020B0606020202030204" pitchFamily="34" charset="0"/>
              <a:ea typeface="ＭＳ Ｐゴシック" panose="020B0600070205080204" pitchFamily="50" charset="-128"/>
              <a:cs typeface="Arial" charset="0"/>
            </a:endParaRPr>
          </a:p>
        </p:txBody>
      </p:sp>
      <p:sp>
        <p:nvSpPr>
          <p:cNvPr id="24" name="Freeform 23"/>
          <p:cNvSpPr/>
          <p:nvPr/>
        </p:nvSpPr>
        <p:spPr>
          <a:xfrm>
            <a:off x="2425358" y="1147279"/>
            <a:ext cx="2037321"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009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600" b="1" dirty="0">
                <a:latin typeface="Arial Narrow" panose="020B0606020202030204" pitchFamily="34" charset="0"/>
                <a:ea typeface="ＭＳ Ｐゴシック" panose="020B0600070205080204" pitchFamily="50" charset="-128"/>
                <a:cs typeface="Arial" charset="0"/>
              </a:rPr>
              <a:t>開発者</a:t>
            </a:r>
            <a:r>
              <a:rPr lang="ja-JP" sz="1400" b="1" dirty="0">
                <a:latin typeface="Arial Narrow" panose="020B0606020202030204" pitchFamily="34" charset="0"/>
                <a:ea typeface="ＭＳ Ｐゴシック" panose="020B0600070205080204" pitchFamily="50" charset="-128"/>
                <a:cs typeface="Arial" charset="0"/>
              </a:rPr>
              <a:t>エンゲージメントワーキンググループ</a:t>
            </a:r>
            <a:endParaRPr lang="ja-JP" sz="1600" b="1" dirty="0">
              <a:latin typeface="Arial Narrow" panose="020B0606020202030204" pitchFamily="34" charset="0"/>
              <a:ea typeface="ＭＳ Ｐゴシック" panose="020B0600070205080204" pitchFamily="50" charset="-128"/>
              <a:cs typeface="Arial" charset="0"/>
            </a:endParaRPr>
          </a:p>
        </p:txBody>
      </p:sp>
      <p:sp>
        <p:nvSpPr>
          <p:cNvPr id="25" name="Freeform 24"/>
          <p:cNvSpPr/>
          <p:nvPr/>
        </p:nvSpPr>
        <p:spPr>
          <a:xfrm>
            <a:off x="4712712" y="1151557"/>
            <a:ext cx="2052059" cy="772851"/>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F79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Arial Narrow" panose="020B0606020202030204" pitchFamily="34" charset="0"/>
                <a:ea typeface="ＭＳ Ｐゴシック" panose="020B0600070205080204" pitchFamily="50" charset="-128"/>
                <a:cs typeface="Arial" charset="0"/>
              </a:rPr>
              <a:t>ユース・ケース</a:t>
            </a:r>
            <a:endParaRPr lang="en-US" altLang="ja-JP" sz="1600" b="1" dirty="0">
              <a:latin typeface="Arial Narrow" panose="020B0606020202030204" pitchFamily="34" charset="0"/>
              <a:ea typeface="ＭＳ Ｐゴシック" panose="020B0600070205080204" pitchFamily="50" charset="-128"/>
              <a:cs typeface="Arial" charset="0"/>
            </a:endParaRPr>
          </a:p>
          <a:p>
            <a:pPr algn="ctr"/>
            <a:r>
              <a:rPr lang="ja-JP" sz="1600" b="1" dirty="0">
                <a:latin typeface="Arial Narrow" panose="020B0606020202030204" pitchFamily="34" charset="0"/>
                <a:ea typeface="ＭＳ Ｐゴシック" panose="020B0600070205080204" pitchFamily="50" charset="-128"/>
                <a:cs typeface="Arial" charset="0"/>
              </a:rPr>
              <a:t>ワーキンググループ</a:t>
            </a:r>
            <a:endParaRPr lang="ja-JP" sz="1400" b="1" dirty="0">
              <a:latin typeface="Arial Narrow" panose="020B0606020202030204" pitchFamily="34" charset="0"/>
              <a:ea typeface="ＭＳ Ｐゴシック" panose="020B0600070205080204" pitchFamily="50" charset="-128"/>
              <a:cs typeface="Arial" charset="0"/>
            </a:endParaRPr>
          </a:p>
        </p:txBody>
      </p:sp>
      <p:sp>
        <p:nvSpPr>
          <p:cNvPr id="15" name="Freeform 14"/>
          <p:cNvSpPr/>
          <p:nvPr/>
        </p:nvSpPr>
        <p:spPr>
          <a:xfrm>
            <a:off x="6920012" y="1207458"/>
            <a:ext cx="1957267"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sz="1600" b="1" dirty="0">
                <a:latin typeface="Arial Narrow" panose="020B0606020202030204" pitchFamily="34" charset="0"/>
                <a:ea typeface="ＭＳ Ｐゴシック" panose="020B0600070205080204" pitchFamily="50" charset="-128"/>
                <a:cs typeface="Arial" charset="0"/>
              </a:rPr>
              <a:t>マーケティング</a:t>
            </a:r>
            <a:endParaRPr lang="en-US" altLang="ja-JP" sz="1600" b="1" dirty="0">
              <a:latin typeface="Arial Narrow" panose="020B0606020202030204" pitchFamily="34" charset="0"/>
              <a:ea typeface="ＭＳ Ｐゴシック" panose="020B0600070205080204" pitchFamily="50" charset="-128"/>
              <a:cs typeface="Arial" charset="0"/>
            </a:endParaRPr>
          </a:p>
          <a:p>
            <a:pPr algn="ctr"/>
            <a:r>
              <a:rPr lang="ja-JP" sz="1600" b="1" dirty="0">
                <a:latin typeface="Arial Narrow" panose="020B0606020202030204" pitchFamily="34" charset="0"/>
                <a:ea typeface="ＭＳ Ｐゴシック" panose="020B0600070205080204" pitchFamily="50" charset="-128"/>
                <a:cs typeface="Arial" charset="0"/>
              </a:rPr>
              <a:t>ワーキンググループ</a:t>
            </a:r>
          </a:p>
        </p:txBody>
      </p:sp>
      <p:sp>
        <p:nvSpPr>
          <p:cNvPr id="16" name="Rectangle 15"/>
          <p:cNvSpPr/>
          <p:nvPr/>
        </p:nvSpPr>
        <p:spPr>
          <a:xfrm>
            <a:off x="6857999" y="2002190"/>
            <a:ext cx="2312194" cy="830997"/>
          </a:xfrm>
          <a:prstGeom prst="rect">
            <a:avLst/>
          </a:prstGeom>
        </p:spPr>
        <p:txBody>
          <a:bodyPr wrap="square">
            <a:spAutoFit/>
          </a:bodyPr>
          <a:lstStyle/>
          <a:p>
            <a:r>
              <a:rPr lang="ja-JP" altLang="en-US" sz="1200" dirty="0">
                <a:latin typeface="Arial Narrow" panose="020B0606020202030204" pitchFamily="34" charset="0"/>
                <a:ea typeface="ＭＳ Ｐゴシック" panose="020B0600070205080204" pitchFamily="50" charset="-128"/>
              </a:rPr>
              <a:t>議長　</a:t>
            </a:r>
            <a:r>
              <a:rPr lang="ja-JP" sz="1200" dirty="0">
                <a:latin typeface="Arial Narrow" panose="020B0606020202030204" pitchFamily="34" charset="0"/>
                <a:ea typeface="ＭＳ Ｐゴシック" panose="020B0600070205080204" pitchFamily="50" charset="-128"/>
              </a:rPr>
              <a:t>Marc Montwé</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（マーク・モント</a:t>
            </a:r>
            <a:r>
              <a:rPr lang="ja-JP" altLang="en-US" sz="1200" dirty="0">
                <a:latin typeface="Arial Narrow" panose="020B0606020202030204" pitchFamily="34" charset="0"/>
                <a:ea typeface="ＭＳ Ｐゴシック" panose="020B0600070205080204" pitchFamily="50" charset="-128"/>
              </a:rPr>
              <a:t>ウィ</a:t>
            </a:r>
            <a:r>
              <a:rPr lang="ja-JP" sz="1200" dirty="0">
                <a:latin typeface="Arial Narrow" panose="020B0606020202030204" pitchFamily="34" charset="0"/>
                <a:ea typeface="ＭＳ Ｐゴシック" panose="020B0600070205080204" pitchFamily="50" charset="-128"/>
              </a:rPr>
              <a:t>）</a:t>
            </a:r>
          </a:p>
          <a:p>
            <a:r>
              <a:rPr lang="ja-JP" altLang="en-US" sz="1200" dirty="0">
                <a:latin typeface="Arial Narrow" panose="020B0606020202030204" pitchFamily="34" charset="0"/>
                <a:ea typeface="ＭＳ Ｐゴシック" panose="020B0600070205080204" pitchFamily="50" charset="-128"/>
              </a:rPr>
              <a:t>副議長　</a:t>
            </a:r>
            <a:r>
              <a:rPr lang="ja-JP" sz="1200" dirty="0">
                <a:latin typeface="Arial Narrow" panose="020B0606020202030204" pitchFamily="34" charset="0"/>
                <a:ea typeface="ＭＳ Ｐゴシック" panose="020B0600070205080204" pitchFamily="50" charset="-128"/>
              </a:rPr>
              <a:t>Albert Liang</a:t>
            </a:r>
            <a:endParaRPr lang="en-US" altLang="ja-JP" sz="1200" dirty="0">
              <a:latin typeface="Arial Narrow" panose="020B0606020202030204" pitchFamily="34" charset="0"/>
              <a:ea typeface="ＭＳ Ｐゴシック" panose="020B0600070205080204" pitchFamily="50" charset="-128"/>
            </a:endParaRPr>
          </a:p>
          <a:p>
            <a:r>
              <a:rPr lang="ja-JP" altLang="en-US" sz="1200" dirty="0">
                <a:latin typeface="Arial Narrow" panose="020B0606020202030204" pitchFamily="34" charset="0"/>
                <a:ea typeface="ＭＳ Ｐゴシック" panose="020B0600070205080204" pitchFamily="50" charset="-128"/>
              </a:rPr>
              <a:t>　　　</a:t>
            </a:r>
            <a:r>
              <a:rPr lang="ja-JP" sz="1200" dirty="0">
                <a:latin typeface="Arial Narrow" panose="020B0606020202030204" pitchFamily="34" charset="0"/>
                <a:ea typeface="ＭＳ Ｐゴシック" panose="020B0600070205080204" pitchFamily="50" charset="-128"/>
              </a:rPr>
              <a:t>（アルバート・リアン）、</a:t>
            </a:r>
          </a:p>
        </p:txBody>
      </p:sp>
      <p:sp>
        <p:nvSpPr>
          <p:cNvPr id="18" name="Rectangle 17"/>
          <p:cNvSpPr/>
          <p:nvPr/>
        </p:nvSpPr>
        <p:spPr>
          <a:xfrm>
            <a:off x="6789185" y="3011808"/>
            <a:ext cx="2286001" cy="782330"/>
          </a:xfrm>
          <a:prstGeom prst="rect">
            <a:avLst/>
          </a:prstGeom>
        </p:spPr>
        <p:txBody>
          <a:bodyPr wrap="square">
            <a:spAutoFit/>
          </a:bodyPr>
          <a:lstStyle/>
          <a:p>
            <a:pPr marL="11113">
              <a:lnSpc>
                <a:spcPct val="110000"/>
              </a:lnSpc>
            </a:pPr>
            <a:r>
              <a:rPr lang="ja-JP" altLang="en-US" sz="1400" dirty="0">
                <a:solidFill>
                  <a:schemeClr val="accent2"/>
                </a:solidFill>
                <a:latin typeface="Arial Narrow" panose="020B0606020202030204" pitchFamily="34" charset="0"/>
                <a:ea typeface="ＭＳ Ｐゴシック" panose="020B0600070205080204" pitchFamily="50" charset="-128"/>
              </a:rPr>
              <a:t>会員加盟企業の</a:t>
            </a:r>
            <a:r>
              <a:rPr lang="ja-JP" sz="1400" dirty="0">
                <a:solidFill>
                  <a:schemeClr val="accent2"/>
                </a:solidFill>
                <a:latin typeface="Arial Narrow" panose="020B0606020202030204" pitchFamily="34" charset="0"/>
                <a:ea typeface="ＭＳ Ｐゴシック" panose="020B0600070205080204" pitchFamily="50" charset="-128"/>
              </a:rPr>
              <a:t>リソースを</a:t>
            </a:r>
            <a:r>
              <a:rPr lang="ja-JP" altLang="en-US" sz="1400" dirty="0">
                <a:solidFill>
                  <a:schemeClr val="accent2"/>
                </a:solidFill>
                <a:latin typeface="Arial Narrow" panose="020B0606020202030204" pitchFamily="34" charset="0"/>
                <a:ea typeface="ＭＳ Ｐゴシック" panose="020B0600070205080204" pitchFamily="50" charset="-128"/>
              </a:rPr>
              <a:t>束ね、市場認知の推進をリード</a:t>
            </a:r>
            <a:endParaRPr lang="ja-JP" sz="1400" dirty="0">
              <a:solidFill>
                <a:schemeClr val="accent2"/>
              </a:solidFill>
              <a:latin typeface="Arial Narrow" panose="020B0606020202030204" pitchFamily="34" charset="0"/>
              <a:ea typeface="ＭＳ Ｐゴシック" panose="020B0600070205080204" pitchFamily="50" charset="-128"/>
            </a:endParaRPr>
          </a:p>
        </p:txBody>
      </p:sp>
    </p:spTree>
    <p:extLst>
      <p:ext uri="{BB962C8B-B14F-4D97-AF65-F5344CB8AC3E}">
        <p14:creationId xmlns:p14="http://schemas.microsoft.com/office/powerpoint/2010/main" val="1381746248"/>
      </p:ext>
    </p:extLst>
  </p:cSld>
  <p:clrMapOvr>
    <a:masterClrMapping/>
  </p:clrMapOvr>
</p:sld>
</file>

<file path=ppt/theme/theme1.xml><?xml version="1.0" encoding="utf-8"?>
<a:theme xmlns:a="http://schemas.openxmlformats.org/drawingml/2006/main" name="Office Theme">
  <a:themeElements>
    <a:clrScheme name="DSC">
      <a:dk1>
        <a:sysClr val="windowText" lastClr="000000"/>
      </a:dk1>
      <a:lt1>
        <a:sysClr val="window" lastClr="FFFFFF"/>
      </a:lt1>
      <a:dk2>
        <a:srgbClr val="231F20"/>
      </a:dk2>
      <a:lt2>
        <a:srgbClr val="F1F0EF"/>
      </a:lt2>
      <a:accent1>
        <a:srgbClr val="009C6F"/>
      </a:accent1>
      <a:accent2>
        <a:srgbClr val="834D9A"/>
      </a:accent2>
      <a:accent3>
        <a:srgbClr val="F79F2F"/>
      </a:accent3>
      <a:accent4>
        <a:srgbClr val="FF0000"/>
      </a:accent4>
      <a:accent5>
        <a:srgbClr val="3399CC"/>
      </a:accent5>
      <a:accent6>
        <a:srgbClr val="FFFF33"/>
      </a:accent6>
      <a:hlink>
        <a:srgbClr val="009D70"/>
      </a:hlink>
      <a:folHlink>
        <a:srgbClr val="844E9B"/>
      </a:folHlink>
    </a:clrScheme>
    <a:fontScheme name="Arial">
      <a:majorFont>
        <a:latin typeface="Arial" panose="020B0604020202020204"/>
        <a:ea typeface="MS Mincho"/>
        <a:cs typeface=""/>
      </a:majorFont>
      <a:minorFont>
        <a:latin typeface="Arial" panose="020B0604020202020204"/>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84DCD3D0B1D542A53AA3C761BAF61A" ma:contentTypeVersion="" ma:contentTypeDescription="Create a new document." ma:contentTypeScope="" ma:versionID="9f47ac251b41350c7683f9826fc66b52">
  <xsd:schema xmlns:xsd="http://www.w3.org/2001/XMLSchema" xmlns:xs="http://www.w3.org/2001/XMLSchema" xmlns:p="http://schemas.microsoft.com/office/2006/metadata/properties" xmlns:ns2="3d4c5289-3773-4f3b-9ee9-ef6853edb1db" xmlns:ns3="38117dfc-da88-41b7-a04f-c751762c1365" targetNamespace="http://schemas.microsoft.com/office/2006/metadata/properties" ma:root="true" ma:fieldsID="7ae669f7f8f4b646902d0f660e38a079" ns2:_="" ns3:_="">
    <xsd:import namespace="3d4c5289-3773-4f3b-9ee9-ef6853edb1db"/>
    <xsd:import namespace="38117dfc-da88-41b7-a04f-c751762c1365"/>
    <xsd:element name="properties">
      <xsd:complexType>
        <xsd:sequence>
          <xsd:element name="documentManagement">
            <xsd:complexType>
              <xsd:all>
                <xsd:element ref="ns2:SharedWithDetails" minOccurs="0"/>
                <xsd:element ref="ns2:SharedWithUser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c5289-3773-4f3b-9ee9-ef6853edb1db"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17dfc-da88-41b7-a04f-c751762c136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F7BD3-7877-45AE-9B3E-2BB982A5AF24}">
  <ds:schemaRefs>
    <ds:schemaRef ds:uri="http://schemas.microsoft.com/sharepoint/v3/contenttype/forms"/>
  </ds:schemaRefs>
</ds:datastoreItem>
</file>

<file path=customXml/itemProps2.xml><?xml version="1.0" encoding="utf-8"?>
<ds:datastoreItem xmlns:ds="http://schemas.openxmlformats.org/officeDocument/2006/customXml" ds:itemID="{D13FE05C-3440-442D-9BFE-C680ED304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c5289-3773-4f3b-9ee9-ef6853edb1db"/>
    <ds:schemaRef ds:uri="38117dfc-da88-41b7-a04f-c751762c1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B78A7-0207-48C2-8B05-B5920CF959CF}">
  <ds:schemaRefs>
    <ds:schemaRef ds:uri="http://schemas.microsoft.com/office/infopath/2007/PartnerControls"/>
    <ds:schemaRef ds:uri="http://www.w3.org/XML/1998/namespace"/>
    <ds:schemaRef ds:uri="3d4c5289-3773-4f3b-9ee9-ef6853edb1db"/>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8117dfc-da88-41b7-a04f-c751762c136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2084</TotalTime>
  <Words>2663</Words>
  <Application>Microsoft Office PowerPoint</Application>
  <PresentationFormat>On-screen Show (16:9)</PresentationFormat>
  <Paragraphs>172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Arial Narrow</vt:lpstr>
      <vt:lpstr>Calibri</vt:lpstr>
      <vt:lpstr>Office Theme</vt:lpstr>
      <vt:lpstr>PowerPoint Presentation</vt:lpstr>
      <vt:lpstr>
 デジタル文具協会（デジタル ステーショナリー コンソーシアム）</vt:lpstr>
      <vt:lpstr>活動内容</vt:lpstr>
      <vt:lpstr>PowerPoint Presentation</vt:lpstr>
      <vt:lpstr>◆コントリビューターメンバー（理事会を構成）</vt:lpstr>
      <vt:lpstr>PowerPoint Presentation</vt:lpstr>
      <vt:lpstr>PowerPoint Presentation</vt:lpstr>
      <vt:lpstr>デジタル文具協会  理事会とワーキンググループについて</vt:lpstr>
      <vt:lpstr>PowerPoint Presentation</vt:lpstr>
      <vt:lpstr>PowerPoint Presentation</vt:lpstr>
      <vt:lpstr>オンラインツール</vt:lpstr>
      <vt:lpstr>オンラインツール</vt:lpstr>
      <vt:lpstr>リソース</vt:lpstr>
      <vt:lpstr>デジタルインクのスタンダード 「WILLTM（Wacom Ink Layer Language）」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Kevorkian</dc:creator>
  <cp:lastModifiedBy>Alyssa Dockery</cp:lastModifiedBy>
  <cp:revision>258</cp:revision>
  <dcterms:modified xsi:type="dcterms:W3CDTF">2019-04-18T16:06:41Z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0x010100FF84DCD3D0B1D542A53AA3C761BAF61A</vt:lpwstr>
  </property>
</Properties>
</file>